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86.xml" ContentType="application/vnd.openxmlformats-officedocument.presentationml.tags+xml"/>
  <Override PartName="/ppt/tags/tag1187.xml" ContentType="application/vnd.openxmlformats-officedocument.presentationml.tags+xml"/>
  <Override PartName="/ppt/tags/tag1188.xml" ContentType="application/vnd.openxmlformats-officedocument.presentationml.tags+xml"/>
  <Override PartName="/ppt/tags/tag1189.xml" ContentType="application/vnd.openxmlformats-officedocument.presentationml.tags+xml"/>
  <Override PartName="/ppt/tags/tag1190.xml" ContentType="application/vnd.openxmlformats-officedocument.presentationml.tags+xml"/>
  <Override PartName="/ppt/tags/tag1191.xml" ContentType="application/vnd.openxmlformats-officedocument.presentationml.tags+xml"/>
  <Override PartName="/ppt/tags/tag1192.xml" ContentType="application/vnd.openxmlformats-officedocument.presentationml.tags+xml"/>
  <Override PartName="/ppt/tags/tag1193.xml" ContentType="application/vnd.openxmlformats-officedocument.presentationml.tags+xml"/>
  <Override PartName="/ppt/tags/tag1194.xml" ContentType="application/vnd.openxmlformats-officedocument.presentationml.tags+xml"/>
  <Override PartName="/ppt/tags/tag1195.xml" ContentType="application/vnd.openxmlformats-officedocument.presentationml.tags+xml"/>
  <Override PartName="/ppt/tags/tag1196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tags/tag1199.xml" ContentType="application/vnd.openxmlformats-officedocument.presentationml.tags+xml"/>
  <Override PartName="/ppt/tags/tag1200.xml" ContentType="application/vnd.openxmlformats-officedocument.presentationml.tags+xml"/>
  <Override PartName="/ppt/tags/tag1201.xml" ContentType="application/vnd.openxmlformats-officedocument.presentationml.tags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04.xml" ContentType="application/vnd.openxmlformats-officedocument.presentationml.tags+xml"/>
  <Override PartName="/ppt/tags/tag1205.xml" ContentType="application/vnd.openxmlformats-officedocument.presentationml.tags+xml"/>
  <Override PartName="/ppt/tags/tag1206.xml" ContentType="application/vnd.openxmlformats-officedocument.presentationml.tags+xml"/>
  <Override PartName="/ppt/tags/tag1207.xml" ContentType="application/vnd.openxmlformats-officedocument.presentationml.tags+xml"/>
  <Override PartName="/ppt/tags/tag1208.xml" ContentType="application/vnd.openxmlformats-officedocument.presentationml.tags+xml"/>
  <Override PartName="/ppt/tags/tag1209.xml" ContentType="application/vnd.openxmlformats-officedocument.presentationml.tags+xml"/>
  <Override PartName="/ppt/tags/tag1210.xml" ContentType="application/vnd.openxmlformats-officedocument.presentationml.tags+xml"/>
  <Override PartName="/ppt/tags/tag1211.xml" ContentType="application/vnd.openxmlformats-officedocument.presentationml.tags+xml"/>
  <Override PartName="/ppt/tags/tag1212.xml" ContentType="application/vnd.openxmlformats-officedocument.presentationml.tags+xml"/>
  <Override PartName="/ppt/tags/tag1213.xml" ContentType="application/vnd.openxmlformats-officedocument.presentationml.tags+xml"/>
  <Override PartName="/ppt/tags/tag1214.xml" ContentType="application/vnd.openxmlformats-officedocument.presentationml.tags+xml"/>
  <Override PartName="/ppt/tags/tag1215.xml" ContentType="application/vnd.openxmlformats-officedocument.presentationml.tags+xml"/>
  <Override PartName="/ppt/tags/tag1216.xml" ContentType="application/vnd.openxmlformats-officedocument.presentationml.tags+xml"/>
  <Override PartName="/ppt/tags/tag1217.xml" ContentType="application/vnd.openxmlformats-officedocument.presentationml.tags+xml"/>
  <Override PartName="/ppt/tags/tag1218.xml" ContentType="application/vnd.openxmlformats-officedocument.presentationml.tags+xml"/>
  <Override PartName="/ppt/tags/tag1219.xml" ContentType="application/vnd.openxmlformats-officedocument.presentationml.tags+xml"/>
  <Override PartName="/ppt/tags/tag1220.xml" ContentType="application/vnd.openxmlformats-officedocument.presentationml.tags+xml"/>
  <Override PartName="/ppt/tags/tag1221.xml" ContentType="application/vnd.openxmlformats-officedocument.presentationml.tags+xml"/>
  <Override PartName="/ppt/tags/tag1222.xml" ContentType="application/vnd.openxmlformats-officedocument.presentationml.tags+xml"/>
  <Override PartName="/ppt/tags/tag1223.xml" ContentType="application/vnd.openxmlformats-officedocument.presentationml.tags+xml"/>
  <Override PartName="/ppt/tags/tag1224.xml" ContentType="application/vnd.openxmlformats-officedocument.presentationml.tags+xml"/>
  <Override PartName="/ppt/tags/tag1225.xml" ContentType="application/vnd.openxmlformats-officedocument.presentationml.tags+xml"/>
  <Override PartName="/ppt/tags/tag1226.xml" ContentType="application/vnd.openxmlformats-officedocument.presentationml.tags+xml"/>
  <Override PartName="/ppt/tags/tag1227.xml" ContentType="application/vnd.openxmlformats-officedocument.presentationml.tags+xml"/>
  <Override PartName="/ppt/tags/tag1228.xml" ContentType="application/vnd.openxmlformats-officedocument.presentationml.tags+xml"/>
  <Override PartName="/ppt/tags/tag1229.xml" ContentType="application/vnd.openxmlformats-officedocument.presentationml.tags+xml"/>
  <Override PartName="/ppt/tags/tag1230.xml" ContentType="application/vnd.openxmlformats-officedocument.presentationml.tags+xml"/>
  <Override PartName="/ppt/tags/tag1231.xml" ContentType="application/vnd.openxmlformats-officedocument.presentationml.tags+xml"/>
  <Override PartName="/ppt/tags/tag1232.xml" ContentType="application/vnd.openxmlformats-officedocument.presentationml.tags+xml"/>
  <Override PartName="/ppt/tags/tag1233.xml" ContentType="application/vnd.openxmlformats-officedocument.presentationml.tags+xml"/>
  <Override PartName="/ppt/tags/tag1234.xml" ContentType="application/vnd.openxmlformats-officedocument.presentationml.tags+xml"/>
  <Override PartName="/ppt/tags/tag1235.xml" ContentType="application/vnd.openxmlformats-officedocument.presentationml.tags+xml"/>
  <Override PartName="/ppt/tags/tag1236.xml" ContentType="application/vnd.openxmlformats-officedocument.presentationml.tags+xml"/>
  <Override PartName="/ppt/tags/tag1237.xml" ContentType="application/vnd.openxmlformats-officedocument.presentationml.tags+xml"/>
  <Override PartName="/ppt/tags/tag1238.xml" ContentType="application/vnd.openxmlformats-officedocument.presentationml.tags+xml"/>
  <Override PartName="/ppt/tags/tag1239.xml" ContentType="application/vnd.openxmlformats-officedocument.presentationml.tags+xml"/>
  <Override PartName="/ppt/tags/tag1240.xml" ContentType="application/vnd.openxmlformats-officedocument.presentationml.tags+xml"/>
  <Override PartName="/ppt/tags/tag1241.xml" ContentType="application/vnd.openxmlformats-officedocument.presentationml.tags+xml"/>
  <Override PartName="/ppt/tags/tag1242.xml" ContentType="application/vnd.openxmlformats-officedocument.presentationml.tags+xml"/>
  <Override PartName="/ppt/tags/tag1243.xml" ContentType="application/vnd.openxmlformats-officedocument.presentationml.tags+xml"/>
  <Override PartName="/ppt/tags/tag1244.xml" ContentType="application/vnd.openxmlformats-officedocument.presentationml.tags+xml"/>
  <Override PartName="/ppt/tags/tag1245.xml" ContentType="application/vnd.openxmlformats-officedocument.presentationml.tags+xml"/>
  <Override PartName="/ppt/tags/tag1246.xml" ContentType="application/vnd.openxmlformats-officedocument.presentationml.tags+xml"/>
  <Override PartName="/ppt/tags/tag1247.xml" ContentType="application/vnd.openxmlformats-officedocument.presentationml.tags+xml"/>
  <Override PartName="/ppt/tags/tag1248.xml" ContentType="application/vnd.openxmlformats-officedocument.presentationml.tags+xml"/>
  <Override PartName="/ppt/tags/tag1249.xml" ContentType="application/vnd.openxmlformats-officedocument.presentationml.tags+xml"/>
  <Override PartName="/ppt/tags/tag1250.xml" ContentType="application/vnd.openxmlformats-officedocument.presentationml.tags+xml"/>
  <Override PartName="/ppt/tags/tag1251.xml" ContentType="application/vnd.openxmlformats-officedocument.presentationml.tags+xml"/>
  <Override PartName="/ppt/tags/tag1252.xml" ContentType="application/vnd.openxmlformats-officedocument.presentationml.tags+xml"/>
  <Override PartName="/ppt/tags/tag1253.xml" ContentType="application/vnd.openxmlformats-officedocument.presentationml.tags+xml"/>
  <Override PartName="/ppt/tags/tag1254.xml" ContentType="application/vnd.openxmlformats-officedocument.presentationml.tags+xml"/>
  <Override PartName="/ppt/tags/tag1255.xml" ContentType="application/vnd.openxmlformats-officedocument.presentationml.tags+xml"/>
  <Override PartName="/ppt/tags/tag1256.xml" ContentType="application/vnd.openxmlformats-officedocument.presentationml.tags+xml"/>
  <Override PartName="/ppt/tags/tag1257.xml" ContentType="application/vnd.openxmlformats-officedocument.presentationml.tags+xml"/>
  <Override PartName="/ppt/tags/tag1258.xml" ContentType="application/vnd.openxmlformats-officedocument.presentationml.tags+xml"/>
  <Override PartName="/ppt/tags/tag1259.xml" ContentType="application/vnd.openxmlformats-officedocument.presentationml.tags+xml"/>
  <Override PartName="/ppt/tags/tag1260.xml" ContentType="application/vnd.openxmlformats-officedocument.presentationml.tags+xml"/>
  <Override PartName="/ppt/tags/tag1261.xml" ContentType="application/vnd.openxmlformats-officedocument.presentationml.tags+xml"/>
  <Override PartName="/ppt/tags/tag1262.xml" ContentType="application/vnd.openxmlformats-officedocument.presentationml.tags+xml"/>
  <Override PartName="/ppt/tags/tag1263.xml" ContentType="application/vnd.openxmlformats-officedocument.presentationml.tags+xml"/>
  <Override PartName="/ppt/tags/tag1264.xml" ContentType="application/vnd.openxmlformats-officedocument.presentationml.tags+xml"/>
  <Override PartName="/ppt/tags/tag1265.xml" ContentType="application/vnd.openxmlformats-officedocument.presentationml.tags+xml"/>
  <Override PartName="/ppt/tags/tag1266.xml" ContentType="application/vnd.openxmlformats-officedocument.presentationml.tags+xml"/>
  <Override PartName="/ppt/tags/tag1267.xml" ContentType="application/vnd.openxmlformats-officedocument.presentationml.tags+xml"/>
  <Override PartName="/ppt/tags/tag1268.xml" ContentType="application/vnd.openxmlformats-officedocument.presentationml.tags+xml"/>
  <Override PartName="/ppt/tags/tag1269.xml" ContentType="application/vnd.openxmlformats-officedocument.presentationml.tags+xml"/>
  <Override PartName="/ppt/tags/tag1270.xml" ContentType="application/vnd.openxmlformats-officedocument.presentationml.tags+xml"/>
  <Override PartName="/ppt/tags/tag1271.xml" ContentType="application/vnd.openxmlformats-officedocument.presentationml.tags+xml"/>
  <Override PartName="/ppt/tags/tag1272.xml" ContentType="application/vnd.openxmlformats-officedocument.presentationml.tags+xml"/>
  <Override PartName="/ppt/tags/tag1273.xml" ContentType="application/vnd.openxmlformats-officedocument.presentationml.tags+xml"/>
  <Override PartName="/ppt/tags/tag1274.xml" ContentType="application/vnd.openxmlformats-officedocument.presentationml.tags+xml"/>
  <Override PartName="/ppt/tags/tag1275.xml" ContentType="application/vnd.openxmlformats-officedocument.presentationml.tags+xml"/>
  <Override PartName="/ppt/tags/tag1276.xml" ContentType="application/vnd.openxmlformats-officedocument.presentationml.tags+xml"/>
  <Override PartName="/ppt/tags/tag1277.xml" ContentType="application/vnd.openxmlformats-officedocument.presentationml.tags+xml"/>
  <Override PartName="/ppt/tags/tag1278.xml" ContentType="application/vnd.openxmlformats-officedocument.presentationml.tags+xml"/>
  <Override PartName="/ppt/tags/tag1279.xml" ContentType="application/vnd.openxmlformats-officedocument.presentationml.tags+xml"/>
  <Override PartName="/ppt/tags/tag1280.xml" ContentType="application/vnd.openxmlformats-officedocument.presentationml.tags+xml"/>
  <Override PartName="/ppt/tags/tag1281.xml" ContentType="application/vnd.openxmlformats-officedocument.presentationml.tags+xml"/>
  <Override PartName="/ppt/tags/tag1282.xml" ContentType="application/vnd.openxmlformats-officedocument.presentationml.tags+xml"/>
  <Override PartName="/ppt/tags/tag1283.xml" ContentType="application/vnd.openxmlformats-officedocument.presentationml.tags+xml"/>
  <Override PartName="/ppt/tags/tag1284.xml" ContentType="application/vnd.openxmlformats-officedocument.presentationml.tags+xml"/>
  <Override PartName="/ppt/tags/tag1285.xml" ContentType="application/vnd.openxmlformats-officedocument.presentationml.tags+xml"/>
  <Override PartName="/ppt/tags/tag1286.xml" ContentType="application/vnd.openxmlformats-officedocument.presentationml.tags+xml"/>
  <Override PartName="/ppt/tags/tag1287.xml" ContentType="application/vnd.openxmlformats-officedocument.presentationml.tags+xml"/>
  <Override PartName="/ppt/tags/tag1288.xml" ContentType="application/vnd.openxmlformats-officedocument.presentationml.tags+xml"/>
  <Override PartName="/ppt/tags/tag1289.xml" ContentType="application/vnd.openxmlformats-officedocument.presentationml.tags+xml"/>
  <Override PartName="/ppt/tags/tag1290.xml" ContentType="application/vnd.openxmlformats-officedocument.presentationml.tags+xml"/>
  <Override PartName="/ppt/tags/tag1291.xml" ContentType="application/vnd.openxmlformats-officedocument.presentationml.tags+xml"/>
  <Override PartName="/ppt/tags/tag1292.xml" ContentType="application/vnd.openxmlformats-officedocument.presentationml.tags+xml"/>
  <Override PartName="/ppt/tags/tag1293.xml" ContentType="application/vnd.openxmlformats-officedocument.presentationml.tags+xml"/>
  <Override PartName="/ppt/tags/tag1294.xml" ContentType="application/vnd.openxmlformats-officedocument.presentationml.tags+xml"/>
  <Override PartName="/ppt/tags/tag1295.xml" ContentType="application/vnd.openxmlformats-officedocument.presentationml.tags+xml"/>
  <Override PartName="/ppt/tags/tag1296.xml" ContentType="application/vnd.openxmlformats-officedocument.presentationml.tags+xml"/>
  <Override PartName="/ppt/tags/tag1297.xml" ContentType="application/vnd.openxmlformats-officedocument.presentationml.tags+xml"/>
  <Override PartName="/ppt/tags/tag1298.xml" ContentType="application/vnd.openxmlformats-officedocument.presentationml.tags+xml"/>
  <Override PartName="/ppt/tags/tag1299.xml" ContentType="application/vnd.openxmlformats-officedocument.presentationml.tags+xml"/>
  <Override PartName="/ppt/tags/tag1300.xml" ContentType="application/vnd.openxmlformats-officedocument.presentationml.tags+xml"/>
  <Override PartName="/ppt/tags/tag1301.xml" ContentType="application/vnd.openxmlformats-officedocument.presentationml.tags+xml"/>
  <Override PartName="/ppt/tags/tag1302.xml" ContentType="application/vnd.openxmlformats-officedocument.presentationml.tags+xml"/>
  <Override PartName="/ppt/tags/tag1303.xml" ContentType="application/vnd.openxmlformats-officedocument.presentationml.tags+xml"/>
  <Override PartName="/ppt/tags/tag1304.xml" ContentType="application/vnd.openxmlformats-officedocument.presentationml.tags+xml"/>
  <Override PartName="/ppt/tags/tag1305.xml" ContentType="application/vnd.openxmlformats-officedocument.presentationml.tags+xml"/>
  <Override PartName="/ppt/tags/tag1306.xml" ContentType="application/vnd.openxmlformats-officedocument.presentationml.tags+xml"/>
  <Override PartName="/ppt/tags/tag1307.xml" ContentType="application/vnd.openxmlformats-officedocument.presentationml.tags+xml"/>
  <Override PartName="/ppt/tags/tag1308.xml" ContentType="application/vnd.openxmlformats-officedocument.presentationml.tags+xml"/>
  <Override PartName="/ppt/tags/tag1309.xml" ContentType="application/vnd.openxmlformats-officedocument.presentationml.tags+xml"/>
  <Override PartName="/ppt/tags/tag1310.xml" ContentType="application/vnd.openxmlformats-officedocument.presentationml.tags+xml"/>
  <Override PartName="/ppt/tags/tag1311.xml" ContentType="application/vnd.openxmlformats-officedocument.presentationml.tags+xml"/>
  <Override PartName="/ppt/tags/tag1312.xml" ContentType="application/vnd.openxmlformats-officedocument.presentationml.tags+xml"/>
  <Override PartName="/ppt/tags/tag1313.xml" ContentType="application/vnd.openxmlformats-officedocument.presentationml.tags+xml"/>
  <Override PartName="/ppt/tags/tag1314.xml" ContentType="application/vnd.openxmlformats-officedocument.presentationml.tags+xml"/>
  <Override PartName="/ppt/tags/tag1315.xml" ContentType="application/vnd.openxmlformats-officedocument.presentationml.tags+xml"/>
  <Override PartName="/ppt/tags/tag1316.xml" ContentType="application/vnd.openxmlformats-officedocument.presentationml.tags+xml"/>
  <Override PartName="/ppt/tags/tag1317.xml" ContentType="application/vnd.openxmlformats-officedocument.presentationml.tags+xml"/>
  <Override PartName="/ppt/tags/tag1318.xml" ContentType="application/vnd.openxmlformats-officedocument.presentationml.tags+xml"/>
  <Override PartName="/ppt/tags/tag1319.xml" ContentType="application/vnd.openxmlformats-officedocument.presentationml.tags+xml"/>
  <Override PartName="/ppt/tags/tag1320.xml" ContentType="application/vnd.openxmlformats-officedocument.presentationml.tags+xml"/>
  <Override PartName="/ppt/tags/tag1321.xml" ContentType="application/vnd.openxmlformats-officedocument.presentationml.tags+xml"/>
  <Override PartName="/ppt/tags/tag1322.xml" ContentType="application/vnd.openxmlformats-officedocument.presentationml.tags+xml"/>
  <Override PartName="/ppt/tags/tag1323.xml" ContentType="application/vnd.openxmlformats-officedocument.presentationml.tags+xml"/>
  <Override PartName="/ppt/tags/tag1324.xml" ContentType="application/vnd.openxmlformats-officedocument.presentationml.tags+xml"/>
  <Override PartName="/ppt/tags/tag1325.xml" ContentType="application/vnd.openxmlformats-officedocument.presentationml.tags+xml"/>
  <Override PartName="/ppt/tags/tag1326.xml" ContentType="application/vnd.openxmlformats-officedocument.presentationml.tags+xml"/>
  <Override PartName="/ppt/tags/tag1327.xml" ContentType="application/vnd.openxmlformats-officedocument.presentationml.tags+xml"/>
  <Override PartName="/ppt/tags/tag1328.xml" ContentType="application/vnd.openxmlformats-officedocument.presentationml.tags+xml"/>
  <Override PartName="/ppt/tags/tag1329.xml" ContentType="application/vnd.openxmlformats-officedocument.presentationml.tags+xml"/>
  <Override PartName="/ppt/tags/tag1330.xml" ContentType="application/vnd.openxmlformats-officedocument.presentationml.tags+xml"/>
  <Override PartName="/ppt/tags/tag1331.xml" ContentType="application/vnd.openxmlformats-officedocument.presentationml.tags+xml"/>
  <Override PartName="/ppt/tags/tag1332.xml" ContentType="application/vnd.openxmlformats-officedocument.presentationml.tags+xml"/>
  <Override PartName="/ppt/tags/tag1333.xml" ContentType="application/vnd.openxmlformats-officedocument.presentationml.tags+xml"/>
  <Override PartName="/ppt/tags/tag1334.xml" ContentType="application/vnd.openxmlformats-officedocument.presentationml.tags+xml"/>
  <Override PartName="/ppt/tags/tag1335.xml" ContentType="application/vnd.openxmlformats-officedocument.presentationml.tags+xml"/>
  <Override PartName="/ppt/tags/tag1336.xml" ContentType="application/vnd.openxmlformats-officedocument.presentationml.tags+xml"/>
  <Override PartName="/ppt/tags/tag1337.xml" ContentType="application/vnd.openxmlformats-officedocument.presentationml.tags+xml"/>
  <Override PartName="/ppt/tags/tag1338.xml" ContentType="application/vnd.openxmlformats-officedocument.presentationml.tags+xml"/>
  <Override PartName="/ppt/tags/tag1339.xml" ContentType="application/vnd.openxmlformats-officedocument.presentationml.tags+xml"/>
  <Override PartName="/ppt/tags/tag1340.xml" ContentType="application/vnd.openxmlformats-officedocument.presentationml.tags+xml"/>
  <Override PartName="/ppt/tags/tag1341.xml" ContentType="application/vnd.openxmlformats-officedocument.presentationml.tags+xml"/>
  <Override PartName="/ppt/tags/tag1342.xml" ContentType="application/vnd.openxmlformats-officedocument.presentationml.tags+xml"/>
  <Override PartName="/ppt/tags/tag1343.xml" ContentType="application/vnd.openxmlformats-officedocument.presentationml.tags+xml"/>
  <Override PartName="/ppt/tags/tag1344.xml" ContentType="application/vnd.openxmlformats-officedocument.presentationml.tags+xml"/>
  <Override PartName="/ppt/tags/tag1345.xml" ContentType="application/vnd.openxmlformats-officedocument.presentationml.tags+xml"/>
  <Override PartName="/ppt/tags/tag1346.xml" ContentType="application/vnd.openxmlformats-officedocument.presentationml.tags+xml"/>
  <Override PartName="/ppt/tags/tag1347.xml" ContentType="application/vnd.openxmlformats-officedocument.presentationml.tags+xml"/>
  <Override PartName="/ppt/tags/tag1348.xml" ContentType="application/vnd.openxmlformats-officedocument.presentationml.tags+xml"/>
  <Override PartName="/ppt/tags/tag1349.xml" ContentType="application/vnd.openxmlformats-officedocument.presentationml.tags+xml"/>
  <Override PartName="/ppt/tags/tag1350.xml" ContentType="application/vnd.openxmlformats-officedocument.presentationml.tags+xml"/>
  <Override PartName="/ppt/tags/tag1351.xml" ContentType="application/vnd.openxmlformats-officedocument.presentationml.tags+xml"/>
  <Override PartName="/ppt/tags/tag1352.xml" ContentType="application/vnd.openxmlformats-officedocument.presentationml.tags+xml"/>
  <Override PartName="/ppt/tags/tag1353.xml" ContentType="application/vnd.openxmlformats-officedocument.presentationml.tags+xml"/>
  <Override PartName="/ppt/tags/tag1354.xml" ContentType="application/vnd.openxmlformats-officedocument.presentationml.tags+xml"/>
  <Override PartName="/ppt/tags/tag1355.xml" ContentType="application/vnd.openxmlformats-officedocument.presentationml.tags+xml"/>
  <Override PartName="/ppt/tags/tag1356.xml" ContentType="application/vnd.openxmlformats-officedocument.presentationml.tags+xml"/>
  <Override PartName="/ppt/tags/tag1357.xml" ContentType="application/vnd.openxmlformats-officedocument.presentationml.tags+xml"/>
  <Override PartName="/ppt/tags/tag1358.xml" ContentType="application/vnd.openxmlformats-officedocument.presentationml.tags+xml"/>
  <Override PartName="/ppt/tags/tag1359.xml" ContentType="application/vnd.openxmlformats-officedocument.presentationml.tags+xml"/>
  <Override PartName="/ppt/tags/tag1360.xml" ContentType="application/vnd.openxmlformats-officedocument.presentationml.tags+xml"/>
  <Override PartName="/ppt/tags/tag1361.xml" ContentType="application/vnd.openxmlformats-officedocument.presentationml.tags+xml"/>
  <Override PartName="/ppt/tags/tag1362.xml" ContentType="application/vnd.openxmlformats-officedocument.presentationml.tags+xml"/>
  <Override PartName="/ppt/tags/tag1363.xml" ContentType="application/vnd.openxmlformats-officedocument.presentationml.tags+xml"/>
  <Override PartName="/ppt/tags/tag1364.xml" ContentType="application/vnd.openxmlformats-officedocument.presentationml.tags+xml"/>
  <Override PartName="/ppt/tags/tag1365.xml" ContentType="application/vnd.openxmlformats-officedocument.presentationml.tags+xml"/>
  <Override PartName="/ppt/tags/tag1366.xml" ContentType="application/vnd.openxmlformats-officedocument.presentationml.tags+xml"/>
  <Override PartName="/ppt/tags/tag1367.xml" ContentType="application/vnd.openxmlformats-officedocument.presentationml.tags+xml"/>
  <Override PartName="/ppt/tags/tag1368.xml" ContentType="application/vnd.openxmlformats-officedocument.presentationml.tags+xml"/>
  <Override PartName="/ppt/tags/tag1369.xml" ContentType="application/vnd.openxmlformats-officedocument.presentationml.tags+xml"/>
  <Override PartName="/ppt/tags/tag1370.xml" ContentType="application/vnd.openxmlformats-officedocument.presentationml.tags+xml"/>
  <Override PartName="/ppt/tags/tag1371.xml" ContentType="application/vnd.openxmlformats-officedocument.presentationml.tags+xml"/>
  <Override PartName="/ppt/tags/tag1372.xml" ContentType="application/vnd.openxmlformats-officedocument.presentationml.tags+xml"/>
  <Override PartName="/ppt/tags/tag1373.xml" ContentType="application/vnd.openxmlformats-officedocument.presentationml.tags+xml"/>
  <Override PartName="/ppt/tags/tag1374.xml" ContentType="application/vnd.openxmlformats-officedocument.presentationml.tags+xml"/>
  <Override PartName="/ppt/tags/tag1375.xml" ContentType="application/vnd.openxmlformats-officedocument.presentationml.tags+xml"/>
  <Override PartName="/ppt/tags/tag1376.xml" ContentType="application/vnd.openxmlformats-officedocument.presentationml.tags+xml"/>
  <Override PartName="/ppt/tags/tag1377.xml" ContentType="application/vnd.openxmlformats-officedocument.presentationml.tags+xml"/>
  <Override PartName="/ppt/tags/tag1378.xml" ContentType="application/vnd.openxmlformats-officedocument.presentationml.tags+xml"/>
  <Override PartName="/ppt/tags/tag1379.xml" ContentType="application/vnd.openxmlformats-officedocument.presentationml.tags+xml"/>
  <Override PartName="/ppt/tags/tag1380.xml" ContentType="application/vnd.openxmlformats-officedocument.presentationml.tags+xml"/>
  <Override PartName="/ppt/tags/tag1381.xml" ContentType="application/vnd.openxmlformats-officedocument.presentationml.tags+xml"/>
  <Override PartName="/ppt/tags/tag1382.xml" ContentType="application/vnd.openxmlformats-officedocument.presentationml.tags+xml"/>
  <Override PartName="/ppt/tags/tag1383.xml" ContentType="application/vnd.openxmlformats-officedocument.presentationml.tags+xml"/>
  <Override PartName="/ppt/tags/tag1384.xml" ContentType="application/vnd.openxmlformats-officedocument.presentationml.tags+xml"/>
  <Override PartName="/ppt/tags/tag1385.xml" ContentType="application/vnd.openxmlformats-officedocument.presentationml.tags+xml"/>
  <Override PartName="/ppt/tags/tag1386.xml" ContentType="application/vnd.openxmlformats-officedocument.presentationml.tags+xml"/>
  <Override PartName="/ppt/tags/tag1387.xml" ContentType="application/vnd.openxmlformats-officedocument.presentationml.tags+xml"/>
  <Override PartName="/ppt/tags/tag1388.xml" ContentType="application/vnd.openxmlformats-officedocument.presentationml.tags+xml"/>
  <Override PartName="/ppt/tags/tag1389.xml" ContentType="application/vnd.openxmlformats-officedocument.presentationml.tags+xml"/>
  <Override PartName="/ppt/tags/tag1390.xml" ContentType="application/vnd.openxmlformats-officedocument.presentationml.tags+xml"/>
  <Override PartName="/ppt/tags/tag1391.xml" ContentType="application/vnd.openxmlformats-officedocument.presentationml.tags+xml"/>
  <Override PartName="/ppt/tags/tag1392.xml" ContentType="application/vnd.openxmlformats-officedocument.presentationml.tags+xml"/>
  <Override PartName="/ppt/tags/tag1393.xml" ContentType="application/vnd.openxmlformats-officedocument.presentationml.tags+xml"/>
  <Override PartName="/ppt/tags/tag1394.xml" ContentType="application/vnd.openxmlformats-officedocument.presentationml.tags+xml"/>
  <Override PartName="/ppt/tags/tag1395.xml" ContentType="application/vnd.openxmlformats-officedocument.presentationml.tags+xml"/>
  <Override PartName="/ppt/tags/tag1396.xml" ContentType="application/vnd.openxmlformats-officedocument.presentationml.tags+xml"/>
  <Override PartName="/ppt/tags/tag1397.xml" ContentType="application/vnd.openxmlformats-officedocument.presentationml.tags+xml"/>
  <Override PartName="/ppt/tags/tag1398.xml" ContentType="application/vnd.openxmlformats-officedocument.presentationml.tags+xml"/>
  <Override PartName="/ppt/tags/tag1399.xml" ContentType="application/vnd.openxmlformats-officedocument.presentationml.tags+xml"/>
  <Override PartName="/ppt/tags/tag1400.xml" ContentType="application/vnd.openxmlformats-officedocument.presentationml.tags+xml"/>
  <Override PartName="/ppt/tags/tag1401.xml" ContentType="application/vnd.openxmlformats-officedocument.presentationml.tags+xml"/>
  <Override PartName="/ppt/tags/tag1402.xml" ContentType="application/vnd.openxmlformats-officedocument.presentationml.tags+xml"/>
  <Override PartName="/ppt/tags/tag1403.xml" ContentType="application/vnd.openxmlformats-officedocument.presentationml.tags+xml"/>
  <Override PartName="/ppt/tags/tag1404.xml" ContentType="application/vnd.openxmlformats-officedocument.presentationml.tags+xml"/>
  <Override PartName="/ppt/tags/tag1405.xml" ContentType="application/vnd.openxmlformats-officedocument.presentationml.tags+xml"/>
  <Override PartName="/ppt/tags/tag1406.xml" ContentType="application/vnd.openxmlformats-officedocument.presentationml.tags+xml"/>
  <Override PartName="/ppt/tags/tag1407.xml" ContentType="application/vnd.openxmlformats-officedocument.presentationml.tags+xml"/>
  <Override PartName="/ppt/tags/tag1408.xml" ContentType="application/vnd.openxmlformats-officedocument.presentationml.tags+xml"/>
  <Override PartName="/ppt/tags/tag1409.xml" ContentType="application/vnd.openxmlformats-officedocument.presentationml.tags+xml"/>
  <Override PartName="/ppt/tags/tag1410.xml" ContentType="application/vnd.openxmlformats-officedocument.presentationml.tags+xml"/>
  <Override PartName="/ppt/tags/tag1411.xml" ContentType="application/vnd.openxmlformats-officedocument.presentationml.tags+xml"/>
  <Override PartName="/ppt/tags/tag1412.xml" ContentType="application/vnd.openxmlformats-officedocument.presentationml.tags+xml"/>
  <Override PartName="/ppt/tags/tag1413.xml" ContentType="application/vnd.openxmlformats-officedocument.presentationml.tags+xml"/>
  <Override PartName="/ppt/tags/tag1414.xml" ContentType="application/vnd.openxmlformats-officedocument.presentationml.tags+xml"/>
  <Override PartName="/ppt/tags/tag1415.xml" ContentType="application/vnd.openxmlformats-officedocument.presentationml.tags+xml"/>
  <Override PartName="/ppt/tags/tag1416.xml" ContentType="application/vnd.openxmlformats-officedocument.presentationml.tags+xml"/>
  <Override PartName="/ppt/tags/tag1417.xml" ContentType="application/vnd.openxmlformats-officedocument.presentationml.tags+xml"/>
  <Override PartName="/ppt/tags/tag1418.xml" ContentType="application/vnd.openxmlformats-officedocument.presentationml.tags+xml"/>
  <Override PartName="/ppt/tags/tag1419.xml" ContentType="application/vnd.openxmlformats-officedocument.presentationml.tags+xml"/>
  <Override PartName="/ppt/tags/tag1420.xml" ContentType="application/vnd.openxmlformats-officedocument.presentationml.tags+xml"/>
  <Override PartName="/ppt/tags/tag1421.xml" ContentType="application/vnd.openxmlformats-officedocument.presentationml.tags+xml"/>
  <Override PartName="/ppt/tags/tag1422.xml" ContentType="application/vnd.openxmlformats-officedocument.presentationml.tags+xml"/>
  <Override PartName="/ppt/tags/tag1423.xml" ContentType="application/vnd.openxmlformats-officedocument.presentationml.tags+xml"/>
  <Override PartName="/ppt/tags/tag1424.xml" ContentType="application/vnd.openxmlformats-officedocument.presentationml.tags+xml"/>
  <Override PartName="/ppt/tags/tag1425.xml" ContentType="application/vnd.openxmlformats-officedocument.presentationml.tags+xml"/>
  <Override PartName="/ppt/tags/tag1426.xml" ContentType="application/vnd.openxmlformats-officedocument.presentationml.tags+xml"/>
  <Override PartName="/ppt/tags/tag1427.xml" ContentType="application/vnd.openxmlformats-officedocument.presentationml.tags+xml"/>
  <Override PartName="/ppt/tags/tag1428.xml" ContentType="application/vnd.openxmlformats-officedocument.presentationml.tags+xml"/>
  <Override PartName="/ppt/tags/tag1429.xml" ContentType="application/vnd.openxmlformats-officedocument.presentationml.tags+xml"/>
  <Override PartName="/ppt/tags/tag1430.xml" ContentType="application/vnd.openxmlformats-officedocument.presentationml.tags+xml"/>
  <Override PartName="/ppt/tags/tag1431.xml" ContentType="application/vnd.openxmlformats-officedocument.presentationml.tags+xml"/>
  <Override PartName="/ppt/tags/tag1432.xml" ContentType="application/vnd.openxmlformats-officedocument.presentationml.tags+xml"/>
  <Override PartName="/ppt/tags/tag1433.xml" ContentType="application/vnd.openxmlformats-officedocument.presentationml.tags+xml"/>
  <Override PartName="/ppt/tags/tag1434.xml" ContentType="application/vnd.openxmlformats-officedocument.presentationml.tags+xml"/>
  <Override PartName="/ppt/tags/tag1435.xml" ContentType="application/vnd.openxmlformats-officedocument.presentationml.tags+xml"/>
  <Override PartName="/ppt/tags/tag1436.xml" ContentType="application/vnd.openxmlformats-officedocument.presentationml.tags+xml"/>
  <Override PartName="/ppt/tags/tag1437.xml" ContentType="application/vnd.openxmlformats-officedocument.presentationml.tags+xml"/>
  <Override PartName="/ppt/tags/tag1438.xml" ContentType="application/vnd.openxmlformats-officedocument.presentationml.tags+xml"/>
  <Override PartName="/ppt/tags/tag1439.xml" ContentType="application/vnd.openxmlformats-officedocument.presentationml.tags+xml"/>
  <Override PartName="/ppt/tags/tag1440.xml" ContentType="application/vnd.openxmlformats-officedocument.presentationml.tags+xml"/>
  <Override PartName="/ppt/tags/tag1441.xml" ContentType="application/vnd.openxmlformats-officedocument.presentationml.tags+xml"/>
  <Override PartName="/ppt/tags/tag1442.xml" ContentType="application/vnd.openxmlformats-officedocument.presentationml.tags+xml"/>
  <Override PartName="/ppt/tags/tag1443.xml" ContentType="application/vnd.openxmlformats-officedocument.presentationml.tags+xml"/>
  <Override PartName="/ppt/tags/tag1444.xml" ContentType="application/vnd.openxmlformats-officedocument.presentationml.tags+xml"/>
  <Override PartName="/ppt/tags/tag1445.xml" ContentType="application/vnd.openxmlformats-officedocument.presentationml.tags+xml"/>
  <Override PartName="/ppt/tags/tag1446.xml" ContentType="application/vnd.openxmlformats-officedocument.presentationml.tags+xml"/>
  <Override PartName="/ppt/tags/tag1447.xml" ContentType="application/vnd.openxmlformats-officedocument.presentationml.tags+xml"/>
  <Override PartName="/ppt/tags/tag1448.xml" ContentType="application/vnd.openxmlformats-officedocument.presentationml.tags+xml"/>
  <Override PartName="/ppt/tags/tag1449.xml" ContentType="application/vnd.openxmlformats-officedocument.presentationml.tags+xml"/>
  <Override PartName="/ppt/tags/tag1450.xml" ContentType="application/vnd.openxmlformats-officedocument.presentationml.tags+xml"/>
  <Override PartName="/ppt/tags/tag1451.xml" ContentType="application/vnd.openxmlformats-officedocument.presentationml.tags+xml"/>
  <Override PartName="/ppt/tags/tag1452.xml" ContentType="application/vnd.openxmlformats-officedocument.presentationml.tags+xml"/>
  <Override PartName="/ppt/tags/tag1453.xml" ContentType="application/vnd.openxmlformats-officedocument.presentationml.tags+xml"/>
  <Override PartName="/ppt/tags/tag1454.xml" ContentType="application/vnd.openxmlformats-officedocument.presentationml.tags+xml"/>
  <Override PartName="/ppt/tags/tag1455.xml" ContentType="application/vnd.openxmlformats-officedocument.presentationml.tags+xml"/>
  <Override PartName="/ppt/tags/tag1456.xml" ContentType="application/vnd.openxmlformats-officedocument.presentationml.tags+xml"/>
  <Override PartName="/ppt/tags/tag1457.xml" ContentType="application/vnd.openxmlformats-officedocument.presentationml.tags+xml"/>
  <Override PartName="/ppt/tags/tag1458.xml" ContentType="application/vnd.openxmlformats-officedocument.presentationml.tags+xml"/>
  <Override PartName="/ppt/tags/tag1459.xml" ContentType="application/vnd.openxmlformats-officedocument.presentationml.tags+xml"/>
  <Override PartName="/ppt/tags/tag1460.xml" ContentType="application/vnd.openxmlformats-officedocument.presentationml.tags+xml"/>
  <Override PartName="/ppt/tags/tag1461.xml" ContentType="application/vnd.openxmlformats-officedocument.presentationml.tags+xml"/>
  <Override PartName="/ppt/tags/tag1462.xml" ContentType="application/vnd.openxmlformats-officedocument.presentationml.tags+xml"/>
  <Override PartName="/ppt/tags/tag1463.xml" ContentType="application/vnd.openxmlformats-officedocument.presentationml.tags+xml"/>
  <Override PartName="/ppt/tags/tag1464.xml" ContentType="application/vnd.openxmlformats-officedocument.presentationml.tags+xml"/>
  <Override PartName="/ppt/tags/tag1465.xml" ContentType="application/vnd.openxmlformats-officedocument.presentationml.tags+xml"/>
  <Override PartName="/ppt/tags/tag1466.xml" ContentType="application/vnd.openxmlformats-officedocument.presentationml.tags+xml"/>
  <Override PartName="/ppt/tags/tag1467.xml" ContentType="application/vnd.openxmlformats-officedocument.presentationml.tags+xml"/>
  <Override PartName="/ppt/tags/tag1468.xml" ContentType="application/vnd.openxmlformats-officedocument.presentationml.tags+xml"/>
  <Override PartName="/ppt/tags/tag1469.xml" ContentType="application/vnd.openxmlformats-officedocument.presentationml.tags+xml"/>
  <Override PartName="/ppt/tags/tag1470.xml" ContentType="application/vnd.openxmlformats-officedocument.presentationml.tags+xml"/>
  <Override PartName="/ppt/tags/tag1471.xml" ContentType="application/vnd.openxmlformats-officedocument.presentationml.tags+xml"/>
  <Override PartName="/ppt/tags/tag1472.xml" ContentType="application/vnd.openxmlformats-officedocument.presentationml.tags+xml"/>
  <Override PartName="/ppt/tags/tag1473.xml" ContentType="application/vnd.openxmlformats-officedocument.presentationml.tags+xml"/>
  <Override PartName="/ppt/tags/tag1474.xml" ContentType="application/vnd.openxmlformats-officedocument.presentationml.tags+xml"/>
  <Override PartName="/ppt/tags/tag1475.xml" ContentType="application/vnd.openxmlformats-officedocument.presentationml.tags+xml"/>
  <Override PartName="/ppt/tags/tag1476.xml" ContentType="application/vnd.openxmlformats-officedocument.presentationml.tags+xml"/>
  <Override PartName="/ppt/tags/tag1477.xml" ContentType="application/vnd.openxmlformats-officedocument.presentationml.tags+xml"/>
  <Override PartName="/ppt/tags/tag1478.xml" ContentType="application/vnd.openxmlformats-officedocument.presentationml.tags+xml"/>
  <Override PartName="/ppt/tags/tag1479.xml" ContentType="application/vnd.openxmlformats-officedocument.presentationml.tags+xml"/>
  <Override PartName="/ppt/tags/tag1480.xml" ContentType="application/vnd.openxmlformats-officedocument.presentationml.tags+xml"/>
  <Override PartName="/ppt/tags/tag1481.xml" ContentType="application/vnd.openxmlformats-officedocument.presentationml.tags+xml"/>
  <Override PartName="/ppt/tags/tag1482.xml" ContentType="application/vnd.openxmlformats-officedocument.presentationml.tags+xml"/>
  <Override PartName="/ppt/tags/tag1483.xml" ContentType="application/vnd.openxmlformats-officedocument.presentationml.tags+xml"/>
  <Override PartName="/ppt/tags/tag1484.xml" ContentType="application/vnd.openxmlformats-officedocument.presentationml.tags+xml"/>
  <Override PartName="/ppt/tags/tag1485.xml" ContentType="application/vnd.openxmlformats-officedocument.presentationml.tags+xml"/>
  <Override PartName="/ppt/tags/tag1486.xml" ContentType="application/vnd.openxmlformats-officedocument.presentationml.tags+xml"/>
  <Override PartName="/ppt/tags/tag1487.xml" ContentType="application/vnd.openxmlformats-officedocument.presentationml.tags+xml"/>
  <Override PartName="/ppt/tags/tag1488.xml" ContentType="application/vnd.openxmlformats-officedocument.presentationml.tags+xml"/>
  <Override PartName="/ppt/tags/tag1489.xml" ContentType="application/vnd.openxmlformats-officedocument.presentationml.tags+xml"/>
  <Override PartName="/ppt/tags/tag1490.xml" ContentType="application/vnd.openxmlformats-officedocument.presentationml.tags+xml"/>
  <Override PartName="/ppt/tags/tag1491.xml" ContentType="application/vnd.openxmlformats-officedocument.presentationml.tags+xml"/>
  <Override PartName="/ppt/tags/tag1492.xml" ContentType="application/vnd.openxmlformats-officedocument.presentationml.tags+xml"/>
  <Override PartName="/ppt/tags/tag1493.xml" ContentType="application/vnd.openxmlformats-officedocument.presentationml.tags+xml"/>
  <Override PartName="/ppt/tags/tag1494.xml" ContentType="application/vnd.openxmlformats-officedocument.presentationml.tags+xml"/>
  <Override PartName="/ppt/tags/tag1495.xml" ContentType="application/vnd.openxmlformats-officedocument.presentationml.tags+xml"/>
  <Override PartName="/ppt/tags/tag1496.xml" ContentType="application/vnd.openxmlformats-officedocument.presentationml.tags+xml"/>
  <Override PartName="/ppt/tags/tag1497.xml" ContentType="application/vnd.openxmlformats-officedocument.presentationml.tags+xml"/>
  <Override PartName="/ppt/tags/tag1498.xml" ContentType="application/vnd.openxmlformats-officedocument.presentationml.tags+xml"/>
  <Override PartName="/ppt/tags/tag1499.xml" ContentType="application/vnd.openxmlformats-officedocument.presentationml.tags+xml"/>
  <Override PartName="/ppt/tags/tag1500.xml" ContentType="application/vnd.openxmlformats-officedocument.presentationml.tags+xml"/>
  <Override PartName="/ppt/tags/tag1501.xml" ContentType="application/vnd.openxmlformats-officedocument.presentationml.tags+xml"/>
  <Override PartName="/ppt/tags/tag1502.xml" ContentType="application/vnd.openxmlformats-officedocument.presentationml.tags+xml"/>
  <Override PartName="/ppt/tags/tag1503.xml" ContentType="application/vnd.openxmlformats-officedocument.presentationml.tags+xml"/>
  <Override PartName="/ppt/tags/tag1504.xml" ContentType="application/vnd.openxmlformats-officedocument.presentationml.tags+xml"/>
  <Override PartName="/ppt/tags/tag1505.xml" ContentType="application/vnd.openxmlformats-officedocument.presentationml.tags+xml"/>
  <Override PartName="/ppt/tags/tag1506.xml" ContentType="application/vnd.openxmlformats-officedocument.presentationml.tags+xml"/>
  <Override PartName="/ppt/tags/tag1507.xml" ContentType="application/vnd.openxmlformats-officedocument.presentationml.tags+xml"/>
  <Override PartName="/ppt/tags/tag1508.xml" ContentType="application/vnd.openxmlformats-officedocument.presentationml.tags+xml"/>
  <Override PartName="/ppt/tags/tag1509.xml" ContentType="application/vnd.openxmlformats-officedocument.presentationml.tags+xml"/>
  <Override PartName="/ppt/tags/tag1510.xml" ContentType="application/vnd.openxmlformats-officedocument.presentationml.tags+xml"/>
  <Override PartName="/ppt/tags/tag1511.xml" ContentType="application/vnd.openxmlformats-officedocument.presentationml.tags+xml"/>
  <Override PartName="/ppt/tags/tag1512.xml" ContentType="application/vnd.openxmlformats-officedocument.presentationml.tags+xml"/>
  <Override PartName="/ppt/tags/tag1513.xml" ContentType="application/vnd.openxmlformats-officedocument.presentationml.tags+xml"/>
  <Override PartName="/ppt/tags/tag1514.xml" ContentType="application/vnd.openxmlformats-officedocument.presentationml.tags+xml"/>
  <Override PartName="/ppt/tags/tag1515.xml" ContentType="application/vnd.openxmlformats-officedocument.presentationml.tags+xml"/>
  <Override PartName="/ppt/tags/tag1516.xml" ContentType="application/vnd.openxmlformats-officedocument.presentationml.tags+xml"/>
  <Override PartName="/ppt/tags/tag1517.xml" ContentType="application/vnd.openxmlformats-officedocument.presentationml.tags+xml"/>
  <Override PartName="/ppt/tags/tag1518.xml" ContentType="application/vnd.openxmlformats-officedocument.presentationml.tags+xml"/>
  <Override PartName="/ppt/tags/tag1519.xml" ContentType="application/vnd.openxmlformats-officedocument.presentationml.tags+xml"/>
  <Override PartName="/ppt/tags/tag1520.xml" ContentType="application/vnd.openxmlformats-officedocument.presentationml.tags+xml"/>
  <Override PartName="/ppt/tags/tag1521.xml" ContentType="application/vnd.openxmlformats-officedocument.presentationml.tags+xml"/>
  <Override PartName="/ppt/tags/tag1522.xml" ContentType="application/vnd.openxmlformats-officedocument.presentationml.tags+xml"/>
  <Override PartName="/ppt/tags/tag1523.xml" ContentType="application/vnd.openxmlformats-officedocument.presentationml.tags+xml"/>
  <Override PartName="/ppt/tags/tag1524.xml" ContentType="application/vnd.openxmlformats-officedocument.presentationml.tags+xml"/>
  <Override PartName="/ppt/tags/tag1525.xml" ContentType="application/vnd.openxmlformats-officedocument.presentationml.tags+xml"/>
  <Override PartName="/ppt/tags/tag1526.xml" ContentType="application/vnd.openxmlformats-officedocument.presentationml.tags+xml"/>
  <Override PartName="/ppt/tags/tag1527.xml" ContentType="application/vnd.openxmlformats-officedocument.presentationml.tags+xml"/>
  <Override PartName="/ppt/tags/tag1528.xml" ContentType="application/vnd.openxmlformats-officedocument.presentationml.tags+xml"/>
  <Override PartName="/ppt/tags/tag1529.xml" ContentType="application/vnd.openxmlformats-officedocument.presentationml.tags+xml"/>
  <Override PartName="/ppt/tags/tag1530.xml" ContentType="application/vnd.openxmlformats-officedocument.presentationml.tags+xml"/>
  <Override PartName="/ppt/tags/tag1531.xml" ContentType="application/vnd.openxmlformats-officedocument.presentationml.tags+xml"/>
  <Override PartName="/ppt/tags/tag1532.xml" ContentType="application/vnd.openxmlformats-officedocument.presentationml.tags+xml"/>
  <Override PartName="/ppt/tags/tag1533.xml" ContentType="application/vnd.openxmlformats-officedocument.presentationml.tags+xml"/>
  <Override PartName="/ppt/tags/tag1534.xml" ContentType="application/vnd.openxmlformats-officedocument.presentationml.tags+xml"/>
  <Override PartName="/ppt/tags/tag1535.xml" ContentType="application/vnd.openxmlformats-officedocument.presentationml.tags+xml"/>
  <Override PartName="/ppt/tags/tag1536.xml" ContentType="application/vnd.openxmlformats-officedocument.presentationml.tags+xml"/>
  <Override PartName="/ppt/tags/tag1537.xml" ContentType="application/vnd.openxmlformats-officedocument.presentationml.tags+xml"/>
  <Override PartName="/ppt/tags/tag1538.xml" ContentType="application/vnd.openxmlformats-officedocument.presentationml.tags+xml"/>
  <Override PartName="/ppt/tags/tag1539.xml" ContentType="application/vnd.openxmlformats-officedocument.presentationml.tags+xml"/>
  <Override PartName="/ppt/tags/tag1540.xml" ContentType="application/vnd.openxmlformats-officedocument.presentationml.tags+xml"/>
  <Override PartName="/ppt/tags/tag1541.xml" ContentType="application/vnd.openxmlformats-officedocument.presentationml.tags+xml"/>
  <Override PartName="/ppt/tags/tag1542.xml" ContentType="application/vnd.openxmlformats-officedocument.presentationml.tags+xml"/>
  <Override PartName="/ppt/tags/tag1543.xml" ContentType="application/vnd.openxmlformats-officedocument.presentationml.tags+xml"/>
  <Override PartName="/ppt/tags/tag1544.xml" ContentType="application/vnd.openxmlformats-officedocument.presentationml.tags+xml"/>
  <Override PartName="/ppt/tags/tag1545.xml" ContentType="application/vnd.openxmlformats-officedocument.presentationml.tags+xml"/>
  <Override PartName="/ppt/tags/tag1546.xml" ContentType="application/vnd.openxmlformats-officedocument.presentationml.tags+xml"/>
  <Override PartName="/ppt/tags/tag1547.xml" ContentType="application/vnd.openxmlformats-officedocument.presentationml.tags+xml"/>
  <Override PartName="/ppt/tags/tag1548.xml" ContentType="application/vnd.openxmlformats-officedocument.presentationml.tags+xml"/>
  <Override PartName="/ppt/tags/tag1549.xml" ContentType="application/vnd.openxmlformats-officedocument.presentationml.tags+xml"/>
  <Override PartName="/ppt/tags/tag1550.xml" ContentType="application/vnd.openxmlformats-officedocument.presentationml.tags+xml"/>
  <Override PartName="/ppt/tags/tag1551.xml" ContentType="application/vnd.openxmlformats-officedocument.presentationml.tags+xml"/>
  <Override PartName="/ppt/tags/tag1552.xml" ContentType="application/vnd.openxmlformats-officedocument.presentationml.tags+xml"/>
  <Override PartName="/ppt/tags/tag1553.xml" ContentType="application/vnd.openxmlformats-officedocument.presentationml.tags+xml"/>
  <Override PartName="/ppt/tags/tag1554.xml" ContentType="application/vnd.openxmlformats-officedocument.presentationml.tags+xml"/>
  <Override PartName="/ppt/tags/tag1555.xml" ContentType="application/vnd.openxmlformats-officedocument.presentationml.tags+xml"/>
  <Override PartName="/ppt/tags/tag1556.xml" ContentType="application/vnd.openxmlformats-officedocument.presentationml.tags+xml"/>
  <Override PartName="/ppt/tags/tag1557.xml" ContentType="application/vnd.openxmlformats-officedocument.presentationml.tags+xml"/>
  <Override PartName="/ppt/tags/tag1558.xml" ContentType="application/vnd.openxmlformats-officedocument.presentationml.tags+xml"/>
  <Override PartName="/ppt/tags/tag1559.xml" ContentType="application/vnd.openxmlformats-officedocument.presentationml.tags+xml"/>
  <Override PartName="/ppt/tags/tag1560.xml" ContentType="application/vnd.openxmlformats-officedocument.presentationml.tags+xml"/>
  <Override PartName="/ppt/tags/tag1561.xml" ContentType="application/vnd.openxmlformats-officedocument.presentationml.tags+xml"/>
  <Override PartName="/ppt/tags/tag1562.xml" ContentType="application/vnd.openxmlformats-officedocument.presentationml.tags+xml"/>
  <Override PartName="/ppt/tags/tag1563.xml" ContentType="application/vnd.openxmlformats-officedocument.presentationml.tags+xml"/>
  <Override PartName="/ppt/tags/tag1564.xml" ContentType="application/vnd.openxmlformats-officedocument.presentationml.tags+xml"/>
  <Override PartName="/ppt/tags/tag1565.xml" ContentType="application/vnd.openxmlformats-officedocument.presentationml.tags+xml"/>
  <Override PartName="/ppt/tags/tag1566.xml" ContentType="application/vnd.openxmlformats-officedocument.presentationml.tags+xml"/>
  <Override PartName="/ppt/tags/tag1567.xml" ContentType="application/vnd.openxmlformats-officedocument.presentationml.tags+xml"/>
  <Override PartName="/ppt/tags/tag1568.xml" ContentType="application/vnd.openxmlformats-officedocument.presentationml.tags+xml"/>
  <Override PartName="/ppt/tags/tag1569.xml" ContentType="application/vnd.openxmlformats-officedocument.presentationml.tags+xml"/>
  <Override PartName="/ppt/tags/tag1570.xml" ContentType="application/vnd.openxmlformats-officedocument.presentationml.tags+xml"/>
  <Override PartName="/ppt/tags/tag1571.xml" ContentType="application/vnd.openxmlformats-officedocument.presentationml.tags+xml"/>
  <Override PartName="/ppt/tags/tag1572.xml" ContentType="application/vnd.openxmlformats-officedocument.presentationml.tags+xml"/>
  <Override PartName="/ppt/tags/tag1573.xml" ContentType="application/vnd.openxmlformats-officedocument.presentationml.tags+xml"/>
  <Override PartName="/ppt/tags/tag1574.xml" ContentType="application/vnd.openxmlformats-officedocument.presentationml.tags+xml"/>
  <Override PartName="/ppt/tags/tag1575.xml" ContentType="application/vnd.openxmlformats-officedocument.presentationml.tags+xml"/>
  <Override PartName="/ppt/tags/tag1576.xml" ContentType="application/vnd.openxmlformats-officedocument.presentationml.tags+xml"/>
  <Override PartName="/ppt/tags/tag1577.xml" ContentType="application/vnd.openxmlformats-officedocument.presentationml.tags+xml"/>
  <Override PartName="/ppt/tags/tag1578.xml" ContentType="application/vnd.openxmlformats-officedocument.presentationml.tags+xml"/>
  <Override PartName="/ppt/tags/tag1579.xml" ContentType="application/vnd.openxmlformats-officedocument.presentationml.tags+xml"/>
  <Override PartName="/ppt/tags/tag1580.xml" ContentType="application/vnd.openxmlformats-officedocument.presentationml.tags+xml"/>
  <Override PartName="/ppt/tags/tag1581.xml" ContentType="application/vnd.openxmlformats-officedocument.presentationml.tags+xml"/>
  <Override PartName="/ppt/tags/tag1582.xml" ContentType="application/vnd.openxmlformats-officedocument.presentationml.tags+xml"/>
  <Override PartName="/ppt/tags/tag1583.xml" ContentType="application/vnd.openxmlformats-officedocument.presentationml.tags+xml"/>
  <Override PartName="/ppt/tags/tag1584.xml" ContentType="application/vnd.openxmlformats-officedocument.presentationml.tags+xml"/>
  <Override PartName="/ppt/tags/tag1585.xml" ContentType="application/vnd.openxmlformats-officedocument.presentationml.tags+xml"/>
  <Override PartName="/ppt/tags/tag1586.xml" ContentType="application/vnd.openxmlformats-officedocument.presentationml.tags+xml"/>
  <Override PartName="/ppt/tags/tag1587.xml" ContentType="application/vnd.openxmlformats-officedocument.presentationml.tags+xml"/>
  <Override PartName="/ppt/tags/tag1588.xml" ContentType="application/vnd.openxmlformats-officedocument.presentationml.tags+xml"/>
  <Override PartName="/ppt/tags/tag1589.xml" ContentType="application/vnd.openxmlformats-officedocument.presentationml.tags+xml"/>
  <Override PartName="/ppt/tags/tag1590.xml" ContentType="application/vnd.openxmlformats-officedocument.presentationml.tags+xml"/>
  <Override PartName="/ppt/tags/tag1591.xml" ContentType="application/vnd.openxmlformats-officedocument.presentationml.tags+xml"/>
  <Override PartName="/ppt/tags/tag1592.xml" ContentType="application/vnd.openxmlformats-officedocument.presentationml.tags+xml"/>
  <Override PartName="/ppt/tags/tag1593.xml" ContentType="application/vnd.openxmlformats-officedocument.presentationml.tags+xml"/>
  <Override PartName="/ppt/tags/tag1594.xml" ContentType="application/vnd.openxmlformats-officedocument.presentationml.tags+xml"/>
  <Override PartName="/ppt/tags/tag1595.xml" ContentType="application/vnd.openxmlformats-officedocument.presentationml.tags+xml"/>
  <Override PartName="/ppt/tags/tag1596.xml" ContentType="application/vnd.openxmlformats-officedocument.presentationml.tags+xml"/>
  <Override PartName="/ppt/tags/tag1597.xml" ContentType="application/vnd.openxmlformats-officedocument.presentationml.tags+xml"/>
  <Override PartName="/ppt/tags/tag1598.xml" ContentType="application/vnd.openxmlformats-officedocument.presentationml.tags+xml"/>
  <Override PartName="/ppt/tags/tag1599.xml" ContentType="application/vnd.openxmlformats-officedocument.presentationml.tags+xml"/>
  <Override PartName="/ppt/tags/tag1600.xml" ContentType="application/vnd.openxmlformats-officedocument.presentationml.tags+xml"/>
  <Override PartName="/ppt/tags/tag1601.xml" ContentType="application/vnd.openxmlformats-officedocument.presentationml.tags+xml"/>
  <Override PartName="/ppt/tags/tag1602.xml" ContentType="application/vnd.openxmlformats-officedocument.presentationml.tags+xml"/>
  <Override PartName="/ppt/tags/tag1603.xml" ContentType="application/vnd.openxmlformats-officedocument.presentationml.tags+xml"/>
  <Override PartName="/ppt/tags/tag1604.xml" ContentType="application/vnd.openxmlformats-officedocument.presentationml.tags+xml"/>
  <Override PartName="/ppt/tags/tag1605.xml" ContentType="application/vnd.openxmlformats-officedocument.presentationml.tags+xml"/>
  <Override PartName="/ppt/tags/tag1606.xml" ContentType="application/vnd.openxmlformats-officedocument.presentationml.tags+xml"/>
  <Override PartName="/ppt/tags/tag1607.xml" ContentType="application/vnd.openxmlformats-officedocument.presentationml.tags+xml"/>
  <Override PartName="/ppt/tags/tag1608.xml" ContentType="application/vnd.openxmlformats-officedocument.presentationml.tags+xml"/>
  <Override PartName="/ppt/tags/tag1609.xml" ContentType="application/vnd.openxmlformats-officedocument.presentationml.tags+xml"/>
  <Override PartName="/ppt/tags/tag1610.xml" ContentType="application/vnd.openxmlformats-officedocument.presentationml.tags+xml"/>
  <Override PartName="/ppt/tags/tag1611.xml" ContentType="application/vnd.openxmlformats-officedocument.presentationml.tags+xml"/>
  <Override PartName="/ppt/tags/tag1612.xml" ContentType="application/vnd.openxmlformats-officedocument.presentationml.tags+xml"/>
  <Override PartName="/ppt/tags/tag1613.xml" ContentType="application/vnd.openxmlformats-officedocument.presentationml.tags+xml"/>
  <Override PartName="/ppt/tags/tag1614.xml" ContentType="application/vnd.openxmlformats-officedocument.presentationml.tags+xml"/>
  <Override PartName="/ppt/tags/tag1615.xml" ContentType="application/vnd.openxmlformats-officedocument.presentationml.tags+xml"/>
  <Override PartName="/ppt/tags/tag1616.xml" ContentType="application/vnd.openxmlformats-officedocument.presentationml.tags+xml"/>
  <Override PartName="/ppt/tags/tag1617.xml" ContentType="application/vnd.openxmlformats-officedocument.presentationml.tags+xml"/>
  <Override PartName="/ppt/tags/tag1618.xml" ContentType="application/vnd.openxmlformats-officedocument.presentationml.tags+xml"/>
  <Override PartName="/ppt/tags/tag1619.xml" ContentType="application/vnd.openxmlformats-officedocument.presentationml.tags+xml"/>
  <Override PartName="/ppt/tags/tag1620.xml" ContentType="application/vnd.openxmlformats-officedocument.presentationml.tags+xml"/>
  <Override PartName="/ppt/tags/tag1621.xml" ContentType="application/vnd.openxmlformats-officedocument.presentationml.tags+xml"/>
  <Override PartName="/ppt/tags/tag1622.xml" ContentType="application/vnd.openxmlformats-officedocument.presentationml.tags+xml"/>
  <Override PartName="/ppt/tags/tag1623.xml" ContentType="application/vnd.openxmlformats-officedocument.presentationml.tags+xml"/>
  <Override PartName="/ppt/tags/tag1624.xml" ContentType="application/vnd.openxmlformats-officedocument.presentationml.tags+xml"/>
  <Override PartName="/ppt/tags/tag1625.xml" ContentType="application/vnd.openxmlformats-officedocument.presentationml.tags+xml"/>
  <Override PartName="/ppt/tags/tag1626.xml" ContentType="application/vnd.openxmlformats-officedocument.presentationml.tags+xml"/>
  <Override PartName="/ppt/tags/tag1627.xml" ContentType="application/vnd.openxmlformats-officedocument.presentationml.tags+xml"/>
  <Override PartName="/ppt/tags/tag1628.xml" ContentType="application/vnd.openxmlformats-officedocument.presentationml.tags+xml"/>
  <Override PartName="/ppt/tags/tag1629.xml" ContentType="application/vnd.openxmlformats-officedocument.presentationml.tags+xml"/>
  <Override PartName="/ppt/tags/tag1630.xml" ContentType="application/vnd.openxmlformats-officedocument.presentationml.tags+xml"/>
  <Override PartName="/ppt/tags/tag1631.xml" ContentType="application/vnd.openxmlformats-officedocument.presentationml.tags+xml"/>
  <Override PartName="/ppt/tags/tag1632.xml" ContentType="application/vnd.openxmlformats-officedocument.presentationml.tags+xml"/>
  <Override PartName="/ppt/tags/tag1633.xml" ContentType="application/vnd.openxmlformats-officedocument.presentationml.tags+xml"/>
  <Override PartName="/ppt/tags/tag1634.xml" ContentType="application/vnd.openxmlformats-officedocument.presentationml.tags+xml"/>
  <Override PartName="/ppt/tags/tag1635.xml" ContentType="application/vnd.openxmlformats-officedocument.presentationml.tags+xml"/>
  <Override PartName="/ppt/tags/tag1636.xml" ContentType="application/vnd.openxmlformats-officedocument.presentationml.tags+xml"/>
  <Override PartName="/ppt/tags/tag1637.xml" ContentType="application/vnd.openxmlformats-officedocument.presentationml.tags+xml"/>
  <Override PartName="/ppt/tags/tag1638.xml" ContentType="application/vnd.openxmlformats-officedocument.presentationml.tags+xml"/>
  <Override PartName="/ppt/tags/tag1639.xml" ContentType="application/vnd.openxmlformats-officedocument.presentationml.tags+xml"/>
  <Override PartName="/ppt/tags/tag1640.xml" ContentType="application/vnd.openxmlformats-officedocument.presentationml.tags+xml"/>
  <Override PartName="/ppt/tags/tag1641.xml" ContentType="application/vnd.openxmlformats-officedocument.presentationml.tags+xml"/>
  <Override PartName="/ppt/tags/tag1642.xml" ContentType="application/vnd.openxmlformats-officedocument.presentationml.tags+xml"/>
  <Override PartName="/ppt/tags/tag1643.xml" ContentType="application/vnd.openxmlformats-officedocument.presentationml.tags+xml"/>
  <Override PartName="/ppt/tags/tag1644.xml" ContentType="application/vnd.openxmlformats-officedocument.presentationml.tags+xml"/>
  <Override PartName="/ppt/tags/tag1645.xml" ContentType="application/vnd.openxmlformats-officedocument.presentationml.tags+xml"/>
  <Override PartName="/ppt/tags/tag1646.xml" ContentType="application/vnd.openxmlformats-officedocument.presentationml.tags+xml"/>
  <Override PartName="/ppt/tags/tag1647.xml" ContentType="application/vnd.openxmlformats-officedocument.presentationml.tags+xml"/>
  <Override PartName="/ppt/tags/tag1648.xml" ContentType="application/vnd.openxmlformats-officedocument.presentationml.tags+xml"/>
  <Override PartName="/ppt/tags/tag1649.xml" ContentType="application/vnd.openxmlformats-officedocument.presentationml.tags+xml"/>
  <Override PartName="/ppt/tags/tag1650.xml" ContentType="application/vnd.openxmlformats-officedocument.presentationml.tags+xml"/>
  <Override PartName="/ppt/tags/tag165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9" r:id="rId3"/>
    <p:sldId id="261" r:id="rId4"/>
    <p:sldId id="258" r:id="rId5"/>
    <p:sldId id="265" r:id="rId6"/>
    <p:sldId id="282" r:id="rId7"/>
    <p:sldId id="283" r:id="rId8"/>
    <p:sldId id="284" r:id="rId9"/>
    <p:sldId id="285" r:id="rId10"/>
    <p:sldId id="266" r:id="rId11"/>
    <p:sldId id="267" r:id="rId12"/>
    <p:sldId id="286" r:id="rId13"/>
    <p:sldId id="268" r:id="rId14"/>
    <p:sldId id="280" r:id="rId15"/>
    <p:sldId id="287" r:id="rId16"/>
    <p:sldId id="281" r:id="rId17"/>
    <p:sldId id="273" r:id="rId18"/>
    <p:sldId id="27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9" d="100"/>
          <a:sy n="89" d="100"/>
        </p:scale>
        <p:origin x="-1186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A552D5-5CF0-4998-836B-BFB8D3F2E08D}" type="datetimeFigureOut">
              <a:rPr lang="nb-NO" smtClean="0"/>
              <a:t>11.04.2018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5FE66F-6D07-4A4E-9BF3-E5107602B61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1271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24B74-9D62-43E5-9DD9-FAFF55D1C07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010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24B74-9D62-43E5-9DD9-FAFF55D1C07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585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24B74-9D62-43E5-9DD9-FAFF55D1C07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0466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24B74-9D62-43E5-9DD9-FAFF55D1C07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820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anchor="ctr" anchorCtr="0"/>
          <a:lstStyle>
            <a:lvl1pPr algn="ctr">
              <a:defRPr sz="6000">
                <a:latin typeface="Arial Rounded MT Bold" panose="020F07040305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Arial Rounded MT Bold" panose="020F07040305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43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56" y="134467"/>
            <a:ext cx="8918089" cy="73689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txBody>
          <a:bodyPr/>
          <a:lstStyle>
            <a:lvl1pPr>
              <a:defRPr>
                <a:latin typeface="Arial Rounded MT Bold" panose="020F07040305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618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39536-C91D-4E41-8744-A7F36364E7B4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50717-D05F-4A23-A46D-200A5CFC9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497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 Rounded MT Bold" panose="020F07040305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1.jp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tags" Target="../tags/tag128.xml"/><Relationship Id="rId21" Type="http://schemas.openxmlformats.org/officeDocument/2006/relationships/tags" Target="../tags/tag32.xml"/><Relationship Id="rId42" Type="http://schemas.openxmlformats.org/officeDocument/2006/relationships/tags" Target="../tags/tag53.xml"/><Relationship Id="rId63" Type="http://schemas.openxmlformats.org/officeDocument/2006/relationships/tags" Target="../tags/tag74.xml"/><Relationship Id="rId84" Type="http://schemas.openxmlformats.org/officeDocument/2006/relationships/tags" Target="../tags/tag95.xml"/><Relationship Id="rId138" Type="http://schemas.openxmlformats.org/officeDocument/2006/relationships/tags" Target="../tags/tag149.xml"/><Relationship Id="rId159" Type="http://schemas.openxmlformats.org/officeDocument/2006/relationships/tags" Target="../tags/tag170.xml"/><Relationship Id="rId170" Type="http://schemas.openxmlformats.org/officeDocument/2006/relationships/tags" Target="../tags/tag181.xml"/><Relationship Id="rId191" Type="http://schemas.openxmlformats.org/officeDocument/2006/relationships/tags" Target="../tags/tag202.xml"/><Relationship Id="rId205" Type="http://schemas.openxmlformats.org/officeDocument/2006/relationships/tags" Target="../tags/tag216.xml"/><Relationship Id="rId226" Type="http://schemas.openxmlformats.org/officeDocument/2006/relationships/tags" Target="../tags/tag237.xml"/><Relationship Id="rId107" Type="http://schemas.openxmlformats.org/officeDocument/2006/relationships/tags" Target="../tags/tag118.xml"/><Relationship Id="rId11" Type="http://schemas.openxmlformats.org/officeDocument/2006/relationships/tags" Target="../tags/tag22.xml"/><Relationship Id="rId32" Type="http://schemas.openxmlformats.org/officeDocument/2006/relationships/tags" Target="../tags/tag43.xml"/><Relationship Id="rId53" Type="http://schemas.openxmlformats.org/officeDocument/2006/relationships/tags" Target="../tags/tag64.xml"/><Relationship Id="rId74" Type="http://schemas.openxmlformats.org/officeDocument/2006/relationships/tags" Target="../tags/tag85.xml"/><Relationship Id="rId128" Type="http://schemas.openxmlformats.org/officeDocument/2006/relationships/tags" Target="../tags/tag139.xml"/><Relationship Id="rId149" Type="http://schemas.openxmlformats.org/officeDocument/2006/relationships/tags" Target="../tags/tag160.xml"/><Relationship Id="rId5" Type="http://schemas.openxmlformats.org/officeDocument/2006/relationships/tags" Target="../tags/tag16.xml"/><Relationship Id="rId95" Type="http://schemas.openxmlformats.org/officeDocument/2006/relationships/tags" Target="../tags/tag106.xml"/><Relationship Id="rId160" Type="http://schemas.openxmlformats.org/officeDocument/2006/relationships/tags" Target="../tags/tag171.xml"/><Relationship Id="rId181" Type="http://schemas.openxmlformats.org/officeDocument/2006/relationships/tags" Target="../tags/tag192.xml"/><Relationship Id="rId216" Type="http://schemas.openxmlformats.org/officeDocument/2006/relationships/tags" Target="../tags/tag227.xml"/><Relationship Id="rId237" Type="http://schemas.openxmlformats.org/officeDocument/2006/relationships/tags" Target="../tags/tag248.xml"/><Relationship Id="rId22" Type="http://schemas.openxmlformats.org/officeDocument/2006/relationships/tags" Target="../tags/tag33.xml"/><Relationship Id="rId43" Type="http://schemas.openxmlformats.org/officeDocument/2006/relationships/tags" Target="../tags/tag54.xml"/><Relationship Id="rId64" Type="http://schemas.openxmlformats.org/officeDocument/2006/relationships/tags" Target="../tags/tag75.xml"/><Relationship Id="rId118" Type="http://schemas.openxmlformats.org/officeDocument/2006/relationships/tags" Target="../tags/tag129.xml"/><Relationship Id="rId139" Type="http://schemas.openxmlformats.org/officeDocument/2006/relationships/tags" Target="../tags/tag150.xml"/><Relationship Id="rId85" Type="http://schemas.openxmlformats.org/officeDocument/2006/relationships/tags" Target="../tags/tag96.xml"/><Relationship Id="rId150" Type="http://schemas.openxmlformats.org/officeDocument/2006/relationships/tags" Target="../tags/tag161.xml"/><Relationship Id="rId171" Type="http://schemas.openxmlformats.org/officeDocument/2006/relationships/tags" Target="../tags/tag182.xml"/><Relationship Id="rId192" Type="http://schemas.openxmlformats.org/officeDocument/2006/relationships/tags" Target="../tags/tag203.xml"/><Relationship Id="rId206" Type="http://schemas.openxmlformats.org/officeDocument/2006/relationships/tags" Target="../tags/tag217.xml"/><Relationship Id="rId227" Type="http://schemas.openxmlformats.org/officeDocument/2006/relationships/tags" Target="../tags/tag238.xml"/><Relationship Id="rId201" Type="http://schemas.openxmlformats.org/officeDocument/2006/relationships/tags" Target="../tags/tag212.xml"/><Relationship Id="rId222" Type="http://schemas.openxmlformats.org/officeDocument/2006/relationships/tags" Target="../tags/tag233.xml"/><Relationship Id="rId12" Type="http://schemas.openxmlformats.org/officeDocument/2006/relationships/tags" Target="../tags/tag23.xml"/><Relationship Id="rId17" Type="http://schemas.openxmlformats.org/officeDocument/2006/relationships/tags" Target="../tags/tag28.xml"/><Relationship Id="rId33" Type="http://schemas.openxmlformats.org/officeDocument/2006/relationships/tags" Target="../tags/tag44.xml"/><Relationship Id="rId38" Type="http://schemas.openxmlformats.org/officeDocument/2006/relationships/tags" Target="../tags/tag49.xml"/><Relationship Id="rId59" Type="http://schemas.openxmlformats.org/officeDocument/2006/relationships/tags" Target="../tags/tag70.xml"/><Relationship Id="rId103" Type="http://schemas.openxmlformats.org/officeDocument/2006/relationships/tags" Target="../tags/tag114.xml"/><Relationship Id="rId108" Type="http://schemas.openxmlformats.org/officeDocument/2006/relationships/tags" Target="../tags/tag119.xml"/><Relationship Id="rId124" Type="http://schemas.openxmlformats.org/officeDocument/2006/relationships/tags" Target="../tags/tag135.xml"/><Relationship Id="rId129" Type="http://schemas.openxmlformats.org/officeDocument/2006/relationships/tags" Target="../tags/tag140.xml"/><Relationship Id="rId54" Type="http://schemas.openxmlformats.org/officeDocument/2006/relationships/tags" Target="../tags/tag65.xml"/><Relationship Id="rId70" Type="http://schemas.openxmlformats.org/officeDocument/2006/relationships/tags" Target="../tags/tag81.xml"/><Relationship Id="rId75" Type="http://schemas.openxmlformats.org/officeDocument/2006/relationships/tags" Target="../tags/tag86.xml"/><Relationship Id="rId91" Type="http://schemas.openxmlformats.org/officeDocument/2006/relationships/tags" Target="../tags/tag102.xml"/><Relationship Id="rId96" Type="http://schemas.openxmlformats.org/officeDocument/2006/relationships/tags" Target="../tags/tag107.xml"/><Relationship Id="rId140" Type="http://schemas.openxmlformats.org/officeDocument/2006/relationships/tags" Target="../tags/tag151.xml"/><Relationship Id="rId145" Type="http://schemas.openxmlformats.org/officeDocument/2006/relationships/tags" Target="../tags/tag156.xml"/><Relationship Id="rId161" Type="http://schemas.openxmlformats.org/officeDocument/2006/relationships/tags" Target="../tags/tag172.xml"/><Relationship Id="rId166" Type="http://schemas.openxmlformats.org/officeDocument/2006/relationships/tags" Target="../tags/tag177.xml"/><Relationship Id="rId182" Type="http://schemas.openxmlformats.org/officeDocument/2006/relationships/tags" Target="../tags/tag193.xml"/><Relationship Id="rId187" Type="http://schemas.openxmlformats.org/officeDocument/2006/relationships/tags" Target="../tags/tag198.xml"/><Relationship Id="rId217" Type="http://schemas.openxmlformats.org/officeDocument/2006/relationships/tags" Target="../tags/tag228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212" Type="http://schemas.openxmlformats.org/officeDocument/2006/relationships/tags" Target="../tags/tag223.xml"/><Relationship Id="rId233" Type="http://schemas.openxmlformats.org/officeDocument/2006/relationships/tags" Target="../tags/tag244.xml"/><Relationship Id="rId238" Type="http://schemas.openxmlformats.org/officeDocument/2006/relationships/tags" Target="../tags/tag249.xml"/><Relationship Id="rId23" Type="http://schemas.openxmlformats.org/officeDocument/2006/relationships/tags" Target="../tags/tag34.xml"/><Relationship Id="rId28" Type="http://schemas.openxmlformats.org/officeDocument/2006/relationships/tags" Target="../tags/tag39.xml"/><Relationship Id="rId49" Type="http://schemas.openxmlformats.org/officeDocument/2006/relationships/tags" Target="../tags/tag60.xml"/><Relationship Id="rId114" Type="http://schemas.openxmlformats.org/officeDocument/2006/relationships/tags" Target="../tags/tag125.xml"/><Relationship Id="rId119" Type="http://schemas.openxmlformats.org/officeDocument/2006/relationships/tags" Target="../tags/tag130.xml"/><Relationship Id="rId44" Type="http://schemas.openxmlformats.org/officeDocument/2006/relationships/tags" Target="../tags/tag55.xml"/><Relationship Id="rId60" Type="http://schemas.openxmlformats.org/officeDocument/2006/relationships/tags" Target="../tags/tag71.xml"/><Relationship Id="rId65" Type="http://schemas.openxmlformats.org/officeDocument/2006/relationships/tags" Target="../tags/tag76.xml"/><Relationship Id="rId81" Type="http://schemas.openxmlformats.org/officeDocument/2006/relationships/tags" Target="../tags/tag92.xml"/><Relationship Id="rId86" Type="http://schemas.openxmlformats.org/officeDocument/2006/relationships/tags" Target="../tags/tag97.xml"/><Relationship Id="rId130" Type="http://schemas.openxmlformats.org/officeDocument/2006/relationships/tags" Target="../tags/tag141.xml"/><Relationship Id="rId135" Type="http://schemas.openxmlformats.org/officeDocument/2006/relationships/tags" Target="../tags/tag146.xml"/><Relationship Id="rId151" Type="http://schemas.openxmlformats.org/officeDocument/2006/relationships/tags" Target="../tags/tag162.xml"/><Relationship Id="rId156" Type="http://schemas.openxmlformats.org/officeDocument/2006/relationships/tags" Target="../tags/tag167.xml"/><Relationship Id="rId177" Type="http://schemas.openxmlformats.org/officeDocument/2006/relationships/tags" Target="../tags/tag188.xml"/><Relationship Id="rId198" Type="http://schemas.openxmlformats.org/officeDocument/2006/relationships/tags" Target="../tags/tag209.xml"/><Relationship Id="rId172" Type="http://schemas.openxmlformats.org/officeDocument/2006/relationships/tags" Target="../tags/tag183.xml"/><Relationship Id="rId193" Type="http://schemas.openxmlformats.org/officeDocument/2006/relationships/tags" Target="../tags/tag204.xml"/><Relationship Id="rId202" Type="http://schemas.openxmlformats.org/officeDocument/2006/relationships/tags" Target="../tags/tag213.xml"/><Relationship Id="rId207" Type="http://schemas.openxmlformats.org/officeDocument/2006/relationships/tags" Target="../tags/tag218.xml"/><Relationship Id="rId223" Type="http://schemas.openxmlformats.org/officeDocument/2006/relationships/tags" Target="../tags/tag234.xml"/><Relationship Id="rId228" Type="http://schemas.openxmlformats.org/officeDocument/2006/relationships/tags" Target="../tags/tag239.xml"/><Relationship Id="rId13" Type="http://schemas.openxmlformats.org/officeDocument/2006/relationships/tags" Target="../tags/tag24.xml"/><Relationship Id="rId18" Type="http://schemas.openxmlformats.org/officeDocument/2006/relationships/tags" Target="../tags/tag29.xml"/><Relationship Id="rId39" Type="http://schemas.openxmlformats.org/officeDocument/2006/relationships/tags" Target="../tags/tag50.xml"/><Relationship Id="rId109" Type="http://schemas.openxmlformats.org/officeDocument/2006/relationships/tags" Target="../tags/tag120.xml"/><Relationship Id="rId34" Type="http://schemas.openxmlformats.org/officeDocument/2006/relationships/tags" Target="../tags/tag45.xml"/><Relationship Id="rId50" Type="http://schemas.openxmlformats.org/officeDocument/2006/relationships/tags" Target="../tags/tag61.xml"/><Relationship Id="rId55" Type="http://schemas.openxmlformats.org/officeDocument/2006/relationships/tags" Target="../tags/tag66.xml"/><Relationship Id="rId76" Type="http://schemas.openxmlformats.org/officeDocument/2006/relationships/tags" Target="../tags/tag87.xml"/><Relationship Id="rId97" Type="http://schemas.openxmlformats.org/officeDocument/2006/relationships/tags" Target="../tags/tag108.xml"/><Relationship Id="rId104" Type="http://schemas.openxmlformats.org/officeDocument/2006/relationships/tags" Target="../tags/tag115.xml"/><Relationship Id="rId120" Type="http://schemas.openxmlformats.org/officeDocument/2006/relationships/tags" Target="../tags/tag131.xml"/><Relationship Id="rId125" Type="http://schemas.openxmlformats.org/officeDocument/2006/relationships/tags" Target="../tags/tag136.xml"/><Relationship Id="rId141" Type="http://schemas.openxmlformats.org/officeDocument/2006/relationships/tags" Target="../tags/tag152.xml"/><Relationship Id="rId146" Type="http://schemas.openxmlformats.org/officeDocument/2006/relationships/tags" Target="../tags/tag157.xml"/><Relationship Id="rId167" Type="http://schemas.openxmlformats.org/officeDocument/2006/relationships/tags" Target="../tags/tag178.xml"/><Relationship Id="rId188" Type="http://schemas.openxmlformats.org/officeDocument/2006/relationships/tags" Target="../tags/tag199.xml"/><Relationship Id="rId7" Type="http://schemas.openxmlformats.org/officeDocument/2006/relationships/tags" Target="../tags/tag18.xml"/><Relationship Id="rId71" Type="http://schemas.openxmlformats.org/officeDocument/2006/relationships/tags" Target="../tags/tag82.xml"/><Relationship Id="rId92" Type="http://schemas.openxmlformats.org/officeDocument/2006/relationships/tags" Target="../tags/tag103.xml"/><Relationship Id="rId162" Type="http://schemas.openxmlformats.org/officeDocument/2006/relationships/tags" Target="../tags/tag173.xml"/><Relationship Id="rId183" Type="http://schemas.openxmlformats.org/officeDocument/2006/relationships/tags" Target="../tags/tag194.xml"/><Relationship Id="rId213" Type="http://schemas.openxmlformats.org/officeDocument/2006/relationships/tags" Target="../tags/tag224.xml"/><Relationship Id="rId218" Type="http://schemas.openxmlformats.org/officeDocument/2006/relationships/tags" Target="../tags/tag229.xml"/><Relationship Id="rId234" Type="http://schemas.openxmlformats.org/officeDocument/2006/relationships/tags" Target="../tags/tag245.xml"/><Relationship Id="rId239" Type="http://schemas.openxmlformats.org/officeDocument/2006/relationships/tags" Target="../tags/tag250.xml"/><Relationship Id="rId2" Type="http://schemas.openxmlformats.org/officeDocument/2006/relationships/tags" Target="../tags/tag13.xml"/><Relationship Id="rId29" Type="http://schemas.openxmlformats.org/officeDocument/2006/relationships/tags" Target="../tags/tag40.xml"/><Relationship Id="rId24" Type="http://schemas.openxmlformats.org/officeDocument/2006/relationships/tags" Target="../tags/tag35.xml"/><Relationship Id="rId40" Type="http://schemas.openxmlformats.org/officeDocument/2006/relationships/tags" Target="../tags/tag51.xml"/><Relationship Id="rId45" Type="http://schemas.openxmlformats.org/officeDocument/2006/relationships/tags" Target="../tags/tag56.xml"/><Relationship Id="rId66" Type="http://schemas.openxmlformats.org/officeDocument/2006/relationships/tags" Target="../tags/tag77.xml"/><Relationship Id="rId87" Type="http://schemas.openxmlformats.org/officeDocument/2006/relationships/tags" Target="../tags/tag98.xml"/><Relationship Id="rId110" Type="http://schemas.openxmlformats.org/officeDocument/2006/relationships/tags" Target="../tags/tag121.xml"/><Relationship Id="rId115" Type="http://schemas.openxmlformats.org/officeDocument/2006/relationships/tags" Target="../tags/tag126.xml"/><Relationship Id="rId131" Type="http://schemas.openxmlformats.org/officeDocument/2006/relationships/tags" Target="../tags/tag142.xml"/><Relationship Id="rId136" Type="http://schemas.openxmlformats.org/officeDocument/2006/relationships/tags" Target="../tags/tag147.xml"/><Relationship Id="rId157" Type="http://schemas.openxmlformats.org/officeDocument/2006/relationships/tags" Target="../tags/tag168.xml"/><Relationship Id="rId178" Type="http://schemas.openxmlformats.org/officeDocument/2006/relationships/tags" Target="../tags/tag189.xml"/><Relationship Id="rId61" Type="http://schemas.openxmlformats.org/officeDocument/2006/relationships/tags" Target="../tags/tag72.xml"/><Relationship Id="rId82" Type="http://schemas.openxmlformats.org/officeDocument/2006/relationships/tags" Target="../tags/tag93.xml"/><Relationship Id="rId152" Type="http://schemas.openxmlformats.org/officeDocument/2006/relationships/tags" Target="../tags/tag163.xml"/><Relationship Id="rId173" Type="http://schemas.openxmlformats.org/officeDocument/2006/relationships/tags" Target="../tags/tag184.xml"/><Relationship Id="rId194" Type="http://schemas.openxmlformats.org/officeDocument/2006/relationships/tags" Target="../tags/tag205.xml"/><Relationship Id="rId199" Type="http://schemas.openxmlformats.org/officeDocument/2006/relationships/tags" Target="../tags/tag210.xml"/><Relationship Id="rId203" Type="http://schemas.openxmlformats.org/officeDocument/2006/relationships/tags" Target="../tags/tag214.xml"/><Relationship Id="rId208" Type="http://schemas.openxmlformats.org/officeDocument/2006/relationships/tags" Target="../tags/tag219.xml"/><Relationship Id="rId229" Type="http://schemas.openxmlformats.org/officeDocument/2006/relationships/tags" Target="../tags/tag240.xml"/><Relationship Id="rId19" Type="http://schemas.openxmlformats.org/officeDocument/2006/relationships/tags" Target="../tags/tag30.xml"/><Relationship Id="rId224" Type="http://schemas.openxmlformats.org/officeDocument/2006/relationships/tags" Target="../tags/tag235.xml"/><Relationship Id="rId240" Type="http://schemas.openxmlformats.org/officeDocument/2006/relationships/tags" Target="../tags/tag251.xml"/><Relationship Id="rId14" Type="http://schemas.openxmlformats.org/officeDocument/2006/relationships/tags" Target="../tags/tag25.xml"/><Relationship Id="rId30" Type="http://schemas.openxmlformats.org/officeDocument/2006/relationships/tags" Target="../tags/tag41.xml"/><Relationship Id="rId35" Type="http://schemas.openxmlformats.org/officeDocument/2006/relationships/tags" Target="../tags/tag46.xml"/><Relationship Id="rId56" Type="http://schemas.openxmlformats.org/officeDocument/2006/relationships/tags" Target="../tags/tag67.xml"/><Relationship Id="rId77" Type="http://schemas.openxmlformats.org/officeDocument/2006/relationships/tags" Target="../tags/tag88.xml"/><Relationship Id="rId100" Type="http://schemas.openxmlformats.org/officeDocument/2006/relationships/tags" Target="../tags/tag111.xml"/><Relationship Id="rId105" Type="http://schemas.openxmlformats.org/officeDocument/2006/relationships/tags" Target="../tags/tag116.xml"/><Relationship Id="rId126" Type="http://schemas.openxmlformats.org/officeDocument/2006/relationships/tags" Target="../tags/tag137.xml"/><Relationship Id="rId147" Type="http://schemas.openxmlformats.org/officeDocument/2006/relationships/tags" Target="../tags/tag158.xml"/><Relationship Id="rId168" Type="http://schemas.openxmlformats.org/officeDocument/2006/relationships/tags" Target="../tags/tag179.xml"/><Relationship Id="rId8" Type="http://schemas.openxmlformats.org/officeDocument/2006/relationships/tags" Target="../tags/tag19.xml"/><Relationship Id="rId51" Type="http://schemas.openxmlformats.org/officeDocument/2006/relationships/tags" Target="../tags/tag62.xml"/><Relationship Id="rId72" Type="http://schemas.openxmlformats.org/officeDocument/2006/relationships/tags" Target="../tags/tag83.xml"/><Relationship Id="rId93" Type="http://schemas.openxmlformats.org/officeDocument/2006/relationships/tags" Target="../tags/tag104.xml"/><Relationship Id="rId98" Type="http://schemas.openxmlformats.org/officeDocument/2006/relationships/tags" Target="../tags/tag109.xml"/><Relationship Id="rId121" Type="http://schemas.openxmlformats.org/officeDocument/2006/relationships/tags" Target="../tags/tag132.xml"/><Relationship Id="rId142" Type="http://schemas.openxmlformats.org/officeDocument/2006/relationships/tags" Target="../tags/tag153.xml"/><Relationship Id="rId163" Type="http://schemas.openxmlformats.org/officeDocument/2006/relationships/tags" Target="../tags/tag174.xml"/><Relationship Id="rId184" Type="http://schemas.openxmlformats.org/officeDocument/2006/relationships/tags" Target="../tags/tag195.xml"/><Relationship Id="rId189" Type="http://schemas.openxmlformats.org/officeDocument/2006/relationships/tags" Target="../tags/tag200.xml"/><Relationship Id="rId219" Type="http://schemas.openxmlformats.org/officeDocument/2006/relationships/tags" Target="../tags/tag230.xml"/><Relationship Id="rId3" Type="http://schemas.openxmlformats.org/officeDocument/2006/relationships/tags" Target="../tags/tag14.xml"/><Relationship Id="rId214" Type="http://schemas.openxmlformats.org/officeDocument/2006/relationships/tags" Target="../tags/tag225.xml"/><Relationship Id="rId230" Type="http://schemas.openxmlformats.org/officeDocument/2006/relationships/tags" Target="../tags/tag241.xml"/><Relationship Id="rId235" Type="http://schemas.openxmlformats.org/officeDocument/2006/relationships/tags" Target="../tags/tag246.xml"/><Relationship Id="rId25" Type="http://schemas.openxmlformats.org/officeDocument/2006/relationships/tags" Target="../tags/tag36.xml"/><Relationship Id="rId46" Type="http://schemas.openxmlformats.org/officeDocument/2006/relationships/tags" Target="../tags/tag57.xml"/><Relationship Id="rId67" Type="http://schemas.openxmlformats.org/officeDocument/2006/relationships/tags" Target="../tags/tag78.xml"/><Relationship Id="rId116" Type="http://schemas.openxmlformats.org/officeDocument/2006/relationships/tags" Target="../tags/tag127.xml"/><Relationship Id="rId137" Type="http://schemas.openxmlformats.org/officeDocument/2006/relationships/tags" Target="../tags/tag148.xml"/><Relationship Id="rId158" Type="http://schemas.openxmlformats.org/officeDocument/2006/relationships/tags" Target="../tags/tag169.xml"/><Relationship Id="rId20" Type="http://schemas.openxmlformats.org/officeDocument/2006/relationships/tags" Target="../tags/tag31.xml"/><Relationship Id="rId41" Type="http://schemas.openxmlformats.org/officeDocument/2006/relationships/tags" Target="../tags/tag52.xml"/><Relationship Id="rId62" Type="http://schemas.openxmlformats.org/officeDocument/2006/relationships/tags" Target="../tags/tag73.xml"/><Relationship Id="rId83" Type="http://schemas.openxmlformats.org/officeDocument/2006/relationships/tags" Target="../tags/tag94.xml"/><Relationship Id="rId88" Type="http://schemas.openxmlformats.org/officeDocument/2006/relationships/tags" Target="../tags/tag99.xml"/><Relationship Id="rId111" Type="http://schemas.openxmlformats.org/officeDocument/2006/relationships/tags" Target="../tags/tag122.xml"/><Relationship Id="rId132" Type="http://schemas.openxmlformats.org/officeDocument/2006/relationships/tags" Target="../tags/tag143.xml"/><Relationship Id="rId153" Type="http://schemas.openxmlformats.org/officeDocument/2006/relationships/tags" Target="../tags/tag164.xml"/><Relationship Id="rId174" Type="http://schemas.openxmlformats.org/officeDocument/2006/relationships/tags" Target="../tags/tag185.xml"/><Relationship Id="rId179" Type="http://schemas.openxmlformats.org/officeDocument/2006/relationships/tags" Target="../tags/tag190.xml"/><Relationship Id="rId195" Type="http://schemas.openxmlformats.org/officeDocument/2006/relationships/tags" Target="../tags/tag206.xml"/><Relationship Id="rId209" Type="http://schemas.openxmlformats.org/officeDocument/2006/relationships/tags" Target="../tags/tag220.xml"/><Relationship Id="rId190" Type="http://schemas.openxmlformats.org/officeDocument/2006/relationships/tags" Target="../tags/tag201.xml"/><Relationship Id="rId204" Type="http://schemas.openxmlformats.org/officeDocument/2006/relationships/tags" Target="../tags/tag215.xml"/><Relationship Id="rId220" Type="http://schemas.openxmlformats.org/officeDocument/2006/relationships/tags" Target="../tags/tag231.xml"/><Relationship Id="rId225" Type="http://schemas.openxmlformats.org/officeDocument/2006/relationships/tags" Target="../tags/tag236.xml"/><Relationship Id="rId241" Type="http://schemas.openxmlformats.org/officeDocument/2006/relationships/tags" Target="../tags/tag252.xml"/><Relationship Id="rId15" Type="http://schemas.openxmlformats.org/officeDocument/2006/relationships/tags" Target="../tags/tag26.xml"/><Relationship Id="rId36" Type="http://schemas.openxmlformats.org/officeDocument/2006/relationships/tags" Target="../tags/tag47.xml"/><Relationship Id="rId57" Type="http://schemas.openxmlformats.org/officeDocument/2006/relationships/tags" Target="../tags/tag68.xml"/><Relationship Id="rId106" Type="http://schemas.openxmlformats.org/officeDocument/2006/relationships/tags" Target="../tags/tag117.xml"/><Relationship Id="rId127" Type="http://schemas.openxmlformats.org/officeDocument/2006/relationships/tags" Target="../tags/tag138.xml"/><Relationship Id="rId10" Type="http://schemas.openxmlformats.org/officeDocument/2006/relationships/tags" Target="../tags/tag21.xml"/><Relationship Id="rId31" Type="http://schemas.openxmlformats.org/officeDocument/2006/relationships/tags" Target="../tags/tag42.xml"/><Relationship Id="rId52" Type="http://schemas.openxmlformats.org/officeDocument/2006/relationships/tags" Target="../tags/tag63.xml"/><Relationship Id="rId73" Type="http://schemas.openxmlformats.org/officeDocument/2006/relationships/tags" Target="../tags/tag84.xml"/><Relationship Id="rId78" Type="http://schemas.openxmlformats.org/officeDocument/2006/relationships/tags" Target="../tags/tag89.xml"/><Relationship Id="rId94" Type="http://schemas.openxmlformats.org/officeDocument/2006/relationships/tags" Target="../tags/tag105.xml"/><Relationship Id="rId99" Type="http://schemas.openxmlformats.org/officeDocument/2006/relationships/tags" Target="../tags/tag110.xml"/><Relationship Id="rId101" Type="http://schemas.openxmlformats.org/officeDocument/2006/relationships/tags" Target="../tags/tag112.xml"/><Relationship Id="rId122" Type="http://schemas.openxmlformats.org/officeDocument/2006/relationships/tags" Target="../tags/tag133.xml"/><Relationship Id="rId143" Type="http://schemas.openxmlformats.org/officeDocument/2006/relationships/tags" Target="../tags/tag154.xml"/><Relationship Id="rId148" Type="http://schemas.openxmlformats.org/officeDocument/2006/relationships/tags" Target="../tags/tag159.xml"/><Relationship Id="rId164" Type="http://schemas.openxmlformats.org/officeDocument/2006/relationships/tags" Target="../tags/tag175.xml"/><Relationship Id="rId169" Type="http://schemas.openxmlformats.org/officeDocument/2006/relationships/tags" Target="../tags/tag180.xml"/><Relationship Id="rId185" Type="http://schemas.openxmlformats.org/officeDocument/2006/relationships/tags" Target="../tags/tag196.xml"/><Relationship Id="rId4" Type="http://schemas.openxmlformats.org/officeDocument/2006/relationships/tags" Target="../tags/tag15.xml"/><Relationship Id="rId9" Type="http://schemas.openxmlformats.org/officeDocument/2006/relationships/tags" Target="../tags/tag20.xml"/><Relationship Id="rId180" Type="http://schemas.openxmlformats.org/officeDocument/2006/relationships/tags" Target="../tags/tag191.xml"/><Relationship Id="rId210" Type="http://schemas.openxmlformats.org/officeDocument/2006/relationships/tags" Target="../tags/tag221.xml"/><Relationship Id="rId215" Type="http://schemas.openxmlformats.org/officeDocument/2006/relationships/tags" Target="../tags/tag226.xml"/><Relationship Id="rId236" Type="http://schemas.openxmlformats.org/officeDocument/2006/relationships/tags" Target="../tags/tag247.xml"/><Relationship Id="rId26" Type="http://schemas.openxmlformats.org/officeDocument/2006/relationships/tags" Target="../tags/tag37.xml"/><Relationship Id="rId231" Type="http://schemas.openxmlformats.org/officeDocument/2006/relationships/tags" Target="../tags/tag242.xml"/><Relationship Id="rId47" Type="http://schemas.openxmlformats.org/officeDocument/2006/relationships/tags" Target="../tags/tag58.xml"/><Relationship Id="rId68" Type="http://schemas.openxmlformats.org/officeDocument/2006/relationships/tags" Target="../tags/tag79.xml"/><Relationship Id="rId89" Type="http://schemas.openxmlformats.org/officeDocument/2006/relationships/tags" Target="../tags/tag100.xml"/><Relationship Id="rId112" Type="http://schemas.openxmlformats.org/officeDocument/2006/relationships/tags" Target="../tags/tag123.xml"/><Relationship Id="rId133" Type="http://schemas.openxmlformats.org/officeDocument/2006/relationships/tags" Target="../tags/tag144.xml"/><Relationship Id="rId154" Type="http://schemas.openxmlformats.org/officeDocument/2006/relationships/tags" Target="../tags/tag165.xml"/><Relationship Id="rId175" Type="http://schemas.openxmlformats.org/officeDocument/2006/relationships/tags" Target="../tags/tag186.xml"/><Relationship Id="rId196" Type="http://schemas.openxmlformats.org/officeDocument/2006/relationships/tags" Target="../tags/tag207.xml"/><Relationship Id="rId200" Type="http://schemas.openxmlformats.org/officeDocument/2006/relationships/tags" Target="../tags/tag211.xml"/><Relationship Id="rId16" Type="http://schemas.openxmlformats.org/officeDocument/2006/relationships/tags" Target="../tags/tag27.xml"/><Relationship Id="rId221" Type="http://schemas.openxmlformats.org/officeDocument/2006/relationships/tags" Target="../tags/tag232.xml"/><Relationship Id="rId242" Type="http://schemas.openxmlformats.org/officeDocument/2006/relationships/slideLayout" Target="../slideLayouts/slideLayout2.xml"/><Relationship Id="rId37" Type="http://schemas.openxmlformats.org/officeDocument/2006/relationships/tags" Target="../tags/tag48.xml"/><Relationship Id="rId58" Type="http://schemas.openxmlformats.org/officeDocument/2006/relationships/tags" Target="../tags/tag69.xml"/><Relationship Id="rId79" Type="http://schemas.openxmlformats.org/officeDocument/2006/relationships/tags" Target="../tags/tag90.xml"/><Relationship Id="rId102" Type="http://schemas.openxmlformats.org/officeDocument/2006/relationships/tags" Target="../tags/tag113.xml"/><Relationship Id="rId123" Type="http://schemas.openxmlformats.org/officeDocument/2006/relationships/tags" Target="../tags/tag134.xml"/><Relationship Id="rId144" Type="http://schemas.openxmlformats.org/officeDocument/2006/relationships/tags" Target="../tags/tag155.xml"/><Relationship Id="rId90" Type="http://schemas.openxmlformats.org/officeDocument/2006/relationships/tags" Target="../tags/tag101.xml"/><Relationship Id="rId165" Type="http://schemas.openxmlformats.org/officeDocument/2006/relationships/tags" Target="../tags/tag176.xml"/><Relationship Id="rId186" Type="http://schemas.openxmlformats.org/officeDocument/2006/relationships/tags" Target="../tags/tag197.xml"/><Relationship Id="rId211" Type="http://schemas.openxmlformats.org/officeDocument/2006/relationships/tags" Target="../tags/tag222.xml"/><Relationship Id="rId232" Type="http://schemas.openxmlformats.org/officeDocument/2006/relationships/tags" Target="../tags/tag243.xml"/><Relationship Id="rId27" Type="http://schemas.openxmlformats.org/officeDocument/2006/relationships/tags" Target="../tags/tag38.xml"/><Relationship Id="rId48" Type="http://schemas.openxmlformats.org/officeDocument/2006/relationships/tags" Target="../tags/tag59.xml"/><Relationship Id="rId69" Type="http://schemas.openxmlformats.org/officeDocument/2006/relationships/tags" Target="../tags/tag80.xml"/><Relationship Id="rId113" Type="http://schemas.openxmlformats.org/officeDocument/2006/relationships/tags" Target="../tags/tag124.xml"/><Relationship Id="rId134" Type="http://schemas.openxmlformats.org/officeDocument/2006/relationships/tags" Target="../tags/tag145.xml"/><Relationship Id="rId80" Type="http://schemas.openxmlformats.org/officeDocument/2006/relationships/tags" Target="../tags/tag91.xml"/><Relationship Id="rId155" Type="http://schemas.openxmlformats.org/officeDocument/2006/relationships/tags" Target="../tags/tag166.xml"/><Relationship Id="rId176" Type="http://schemas.openxmlformats.org/officeDocument/2006/relationships/tags" Target="../tags/tag187.xml"/><Relationship Id="rId197" Type="http://schemas.openxmlformats.org/officeDocument/2006/relationships/tags" Target="../tags/tag208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tags" Target="../tags/tag265.xml"/><Relationship Id="rId18" Type="http://schemas.openxmlformats.org/officeDocument/2006/relationships/tags" Target="../tags/tag270.xml"/><Relationship Id="rId26" Type="http://schemas.openxmlformats.org/officeDocument/2006/relationships/tags" Target="../tags/tag278.xml"/><Relationship Id="rId39" Type="http://schemas.openxmlformats.org/officeDocument/2006/relationships/tags" Target="../tags/tag291.xml"/><Relationship Id="rId21" Type="http://schemas.openxmlformats.org/officeDocument/2006/relationships/tags" Target="../tags/tag273.xml"/><Relationship Id="rId34" Type="http://schemas.openxmlformats.org/officeDocument/2006/relationships/tags" Target="../tags/tag286.xml"/><Relationship Id="rId42" Type="http://schemas.openxmlformats.org/officeDocument/2006/relationships/tags" Target="../tags/tag294.xml"/><Relationship Id="rId47" Type="http://schemas.openxmlformats.org/officeDocument/2006/relationships/tags" Target="../tags/tag299.xml"/><Relationship Id="rId50" Type="http://schemas.openxmlformats.org/officeDocument/2006/relationships/tags" Target="../tags/tag302.xml"/><Relationship Id="rId55" Type="http://schemas.openxmlformats.org/officeDocument/2006/relationships/tags" Target="../tags/tag307.xml"/><Relationship Id="rId63" Type="http://schemas.openxmlformats.org/officeDocument/2006/relationships/tags" Target="../tags/tag315.xml"/><Relationship Id="rId68" Type="http://schemas.openxmlformats.org/officeDocument/2006/relationships/tags" Target="../tags/tag320.xml"/><Relationship Id="rId76" Type="http://schemas.openxmlformats.org/officeDocument/2006/relationships/tags" Target="../tags/tag328.xml"/><Relationship Id="rId84" Type="http://schemas.openxmlformats.org/officeDocument/2006/relationships/image" Target="../media/image2.png"/><Relationship Id="rId7" Type="http://schemas.openxmlformats.org/officeDocument/2006/relationships/tags" Target="../tags/tag259.xml"/><Relationship Id="rId71" Type="http://schemas.openxmlformats.org/officeDocument/2006/relationships/tags" Target="../tags/tag323.xml"/><Relationship Id="rId2" Type="http://schemas.openxmlformats.org/officeDocument/2006/relationships/tags" Target="../tags/tag254.xml"/><Relationship Id="rId16" Type="http://schemas.openxmlformats.org/officeDocument/2006/relationships/tags" Target="../tags/tag268.xml"/><Relationship Id="rId29" Type="http://schemas.openxmlformats.org/officeDocument/2006/relationships/tags" Target="../tags/tag281.xml"/><Relationship Id="rId11" Type="http://schemas.openxmlformats.org/officeDocument/2006/relationships/tags" Target="../tags/tag263.xml"/><Relationship Id="rId24" Type="http://schemas.openxmlformats.org/officeDocument/2006/relationships/tags" Target="../tags/tag276.xml"/><Relationship Id="rId32" Type="http://schemas.openxmlformats.org/officeDocument/2006/relationships/tags" Target="../tags/tag284.xml"/><Relationship Id="rId37" Type="http://schemas.openxmlformats.org/officeDocument/2006/relationships/tags" Target="../tags/tag289.xml"/><Relationship Id="rId40" Type="http://schemas.openxmlformats.org/officeDocument/2006/relationships/tags" Target="../tags/tag292.xml"/><Relationship Id="rId45" Type="http://schemas.openxmlformats.org/officeDocument/2006/relationships/tags" Target="../tags/tag297.xml"/><Relationship Id="rId53" Type="http://schemas.openxmlformats.org/officeDocument/2006/relationships/tags" Target="../tags/tag305.xml"/><Relationship Id="rId58" Type="http://schemas.openxmlformats.org/officeDocument/2006/relationships/tags" Target="../tags/tag310.xml"/><Relationship Id="rId66" Type="http://schemas.openxmlformats.org/officeDocument/2006/relationships/tags" Target="../tags/tag318.xml"/><Relationship Id="rId74" Type="http://schemas.openxmlformats.org/officeDocument/2006/relationships/tags" Target="../tags/tag326.xml"/><Relationship Id="rId79" Type="http://schemas.openxmlformats.org/officeDocument/2006/relationships/tags" Target="../tags/tag331.xml"/><Relationship Id="rId5" Type="http://schemas.openxmlformats.org/officeDocument/2006/relationships/tags" Target="../tags/tag257.xml"/><Relationship Id="rId61" Type="http://schemas.openxmlformats.org/officeDocument/2006/relationships/tags" Target="../tags/tag313.xml"/><Relationship Id="rId82" Type="http://schemas.openxmlformats.org/officeDocument/2006/relationships/tags" Target="../tags/tag334.xml"/><Relationship Id="rId10" Type="http://schemas.openxmlformats.org/officeDocument/2006/relationships/tags" Target="../tags/tag262.xml"/><Relationship Id="rId19" Type="http://schemas.openxmlformats.org/officeDocument/2006/relationships/tags" Target="../tags/tag271.xml"/><Relationship Id="rId31" Type="http://schemas.openxmlformats.org/officeDocument/2006/relationships/tags" Target="../tags/tag283.xml"/><Relationship Id="rId44" Type="http://schemas.openxmlformats.org/officeDocument/2006/relationships/tags" Target="../tags/tag296.xml"/><Relationship Id="rId52" Type="http://schemas.openxmlformats.org/officeDocument/2006/relationships/tags" Target="../tags/tag304.xml"/><Relationship Id="rId60" Type="http://schemas.openxmlformats.org/officeDocument/2006/relationships/tags" Target="../tags/tag312.xml"/><Relationship Id="rId65" Type="http://schemas.openxmlformats.org/officeDocument/2006/relationships/tags" Target="../tags/tag317.xml"/><Relationship Id="rId73" Type="http://schemas.openxmlformats.org/officeDocument/2006/relationships/tags" Target="../tags/tag325.xml"/><Relationship Id="rId78" Type="http://schemas.openxmlformats.org/officeDocument/2006/relationships/tags" Target="../tags/tag330.xml"/><Relationship Id="rId81" Type="http://schemas.openxmlformats.org/officeDocument/2006/relationships/tags" Target="../tags/tag333.xml"/><Relationship Id="rId4" Type="http://schemas.openxmlformats.org/officeDocument/2006/relationships/tags" Target="../tags/tag256.xml"/><Relationship Id="rId9" Type="http://schemas.openxmlformats.org/officeDocument/2006/relationships/tags" Target="../tags/tag261.xml"/><Relationship Id="rId14" Type="http://schemas.openxmlformats.org/officeDocument/2006/relationships/tags" Target="../tags/tag266.xml"/><Relationship Id="rId22" Type="http://schemas.openxmlformats.org/officeDocument/2006/relationships/tags" Target="../tags/tag274.xml"/><Relationship Id="rId27" Type="http://schemas.openxmlformats.org/officeDocument/2006/relationships/tags" Target="../tags/tag279.xml"/><Relationship Id="rId30" Type="http://schemas.openxmlformats.org/officeDocument/2006/relationships/tags" Target="../tags/tag282.xml"/><Relationship Id="rId35" Type="http://schemas.openxmlformats.org/officeDocument/2006/relationships/tags" Target="../tags/tag287.xml"/><Relationship Id="rId43" Type="http://schemas.openxmlformats.org/officeDocument/2006/relationships/tags" Target="../tags/tag295.xml"/><Relationship Id="rId48" Type="http://schemas.openxmlformats.org/officeDocument/2006/relationships/tags" Target="../tags/tag300.xml"/><Relationship Id="rId56" Type="http://schemas.openxmlformats.org/officeDocument/2006/relationships/tags" Target="../tags/tag308.xml"/><Relationship Id="rId64" Type="http://schemas.openxmlformats.org/officeDocument/2006/relationships/tags" Target="../tags/tag316.xml"/><Relationship Id="rId69" Type="http://schemas.openxmlformats.org/officeDocument/2006/relationships/tags" Target="../tags/tag321.xml"/><Relationship Id="rId77" Type="http://schemas.openxmlformats.org/officeDocument/2006/relationships/tags" Target="../tags/tag329.xml"/><Relationship Id="rId8" Type="http://schemas.openxmlformats.org/officeDocument/2006/relationships/tags" Target="../tags/tag260.xml"/><Relationship Id="rId51" Type="http://schemas.openxmlformats.org/officeDocument/2006/relationships/tags" Target="../tags/tag303.xml"/><Relationship Id="rId72" Type="http://schemas.openxmlformats.org/officeDocument/2006/relationships/tags" Target="../tags/tag324.xml"/><Relationship Id="rId80" Type="http://schemas.openxmlformats.org/officeDocument/2006/relationships/tags" Target="../tags/tag332.xml"/><Relationship Id="rId3" Type="http://schemas.openxmlformats.org/officeDocument/2006/relationships/tags" Target="../tags/tag255.xml"/><Relationship Id="rId12" Type="http://schemas.openxmlformats.org/officeDocument/2006/relationships/tags" Target="../tags/tag264.xml"/><Relationship Id="rId17" Type="http://schemas.openxmlformats.org/officeDocument/2006/relationships/tags" Target="../tags/tag269.xml"/><Relationship Id="rId25" Type="http://schemas.openxmlformats.org/officeDocument/2006/relationships/tags" Target="../tags/tag277.xml"/><Relationship Id="rId33" Type="http://schemas.openxmlformats.org/officeDocument/2006/relationships/tags" Target="../tags/tag285.xml"/><Relationship Id="rId38" Type="http://schemas.openxmlformats.org/officeDocument/2006/relationships/tags" Target="../tags/tag290.xml"/><Relationship Id="rId46" Type="http://schemas.openxmlformats.org/officeDocument/2006/relationships/tags" Target="../tags/tag298.xml"/><Relationship Id="rId59" Type="http://schemas.openxmlformats.org/officeDocument/2006/relationships/tags" Target="../tags/tag311.xml"/><Relationship Id="rId67" Type="http://schemas.openxmlformats.org/officeDocument/2006/relationships/tags" Target="../tags/tag319.xml"/><Relationship Id="rId20" Type="http://schemas.openxmlformats.org/officeDocument/2006/relationships/tags" Target="../tags/tag272.xml"/><Relationship Id="rId41" Type="http://schemas.openxmlformats.org/officeDocument/2006/relationships/tags" Target="../tags/tag293.xml"/><Relationship Id="rId54" Type="http://schemas.openxmlformats.org/officeDocument/2006/relationships/tags" Target="../tags/tag306.xml"/><Relationship Id="rId62" Type="http://schemas.openxmlformats.org/officeDocument/2006/relationships/tags" Target="../tags/tag314.xml"/><Relationship Id="rId70" Type="http://schemas.openxmlformats.org/officeDocument/2006/relationships/tags" Target="../tags/tag322.xml"/><Relationship Id="rId75" Type="http://schemas.openxmlformats.org/officeDocument/2006/relationships/tags" Target="../tags/tag327.xml"/><Relationship Id="rId83" Type="http://schemas.openxmlformats.org/officeDocument/2006/relationships/slideLayout" Target="../slideLayouts/slideLayout2.xml"/><Relationship Id="rId1" Type="http://schemas.openxmlformats.org/officeDocument/2006/relationships/tags" Target="../tags/tag253.xml"/><Relationship Id="rId6" Type="http://schemas.openxmlformats.org/officeDocument/2006/relationships/tags" Target="../tags/tag258.xml"/><Relationship Id="rId15" Type="http://schemas.openxmlformats.org/officeDocument/2006/relationships/tags" Target="../tags/tag267.xml"/><Relationship Id="rId23" Type="http://schemas.openxmlformats.org/officeDocument/2006/relationships/tags" Target="../tags/tag275.xml"/><Relationship Id="rId28" Type="http://schemas.openxmlformats.org/officeDocument/2006/relationships/tags" Target="../tags/tag280.xml"/><Relationship Id="rId36" Type="http://schemas.openxmlformats.org/officeDocument/2006/relationships/tags" Target="../tags/tag288.xml"/><Relationship Id="rId49" Type="http://schemas.openxmlformats.org/officeDocument/2006/relationships/tags" Target="../tags/tag301.xml"/><Relationship Id="rId57" Type="http://schemas.openxmlformats.org/officeDocument/2006/relationships/tags" Target="../tags/tag309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347.xml"/><Relationship Id="rId18" Type="http://schemas.openxmlformats.org/officeDocument/2006/relationships/tags" Target="../tags/tag352.xml"/><Relationship Id="rId26" Type="http://schemas.openxmlformats.org/officeDocument/2006/relationships/tags" Target="../tags/tag360.xml"/><Relationship Id="rId39" Type="http://schemas.openxmlformats.org/officeDocument/2006/relationships/tags" Target="../tags/tag373.xml"/><Relationship Id="rId21" Type="http://schemas.openxmlformats.org/officeDocument/2006/relationships/tags" Target="../tags/tag355.xml"/><Relationship Id="rId34" Type="http://schemas.openxmlformats.org/officeDocument/2006/relationships/tags" Target="../tags/tag368.xml"/><Relationship Id="rId42" Type="http://schemas.openxmlformats.org/officeDocument/2006/relationships/tags" Target="../tags/tag376.xml"/><Relationship Id="rId47" Type="http://schemas.openxmlformats.org/officeDocument/2006/relationships/tags" Target="../tags/tag381.xml"/><Relationship Id="rId50" Type="http://schemas.openxmlformats.org/officeDocument/2006/relationships/tags" Target="../tags/tag384.xml"/><Relationship Id="rId55" Type="http://schemas.openxmlformats.org/officeDocument/2006/relationships/tags" Target="../tags/tag389.xml"/><Relationship Id="rId63" Type="http://schemas.openxmlformats.org/officeDocument/2006/relationships/tags" Target="../tags/tag397.xml"/><Relationship Id="rId68" Type="http://schemas.openxmlformats.org/officeDocument/2006/relationships/tags" Target="../tags/tag402.xml"/><Relationship Id="rId76" Type="http://schemas.openxmlformats.org/officeDocument/2006/relationships/tags" Target="../tags/tag410.xml"/><Relationship Id="rId84" Type="http://schemas.openxmlformats.org/officeDocument/2006/relationships/tags" Target="../tags/tag418.xml"/><Relationship Id="rId89" Type="http://schemas.openxmlformats.org/officeDocument/2006/relationships/tags" Target="../tags/tag423.xml"/><Relationship Id="rId7" Type="http://schemas.openxmlformats.org/officeDocument/2006/relationships/tags" Target="../tags/tag341.xml"/><Relationship Id="rId71" Type="http://schemas.openxmlformats.org/officeDocument/2006/relationships/tags" Target="../tags/tag405.xml"/><Relationship Id="rId2" Type="http://schemas.openxmlformats.org/officeDocument/2006/relationships/tags" Target="../tags/tag336.xml"/><Relationship Id="rId16" Type="http://schemas.openxmlformats.org/officeDocument/2006/relationships/tags" Target="../tags/tag350.xml"/><Relationship Id="rId29" Type="http://schemas.openxmlformats.org/officeDocument/2006/relationships/tags" Target="../tags/tag363.xml"/><Relationship Id="rId11" Type="http://schemas.openxmlformats.org/officeDocument/2006/relationships/tags" Target="../tags/tag345.xml"/><Relationship Id="rId24" Type="http://schemas.openxmlformats.org/officeDocument/2006/relationships/tags" Target="../tags/tag358.xml"/><Relationship Id="rId32" Type="http://schemas.openxmlformats.org/officeDocument/2006/relationships/tags" Target="../tags/tag366.xml"/><Relationship Id="rId37" Type="http://schemas.openxmlformats.org/officeDocument/2006/relationships/tags" Target="../tags/tag371.xml"/><Relationship Id="rId40" Type="http://schemas.openxmlformats.org/officeDocument/2006/relationships/tags" Target="../tags/tag374.xml"/><Relationship Id="rId45" Type="http://schemas.openxmlformats.org/officeDocument/2006/relationships/tags" Target="../tags/tag379.xml"/><Relationship Id="rId53" Type="http://schemas.openxmlformats.org/officeDocument/2006/relationships/tags" Target="../tags/tag387.xml"/><Relationship Id="rId58" Type="http://schemas.openxmlformats.org/officeDocument/2006/relationships/tags" Target="../tags/tag392.xml"/><Relationship Id="rId66" Type="http://schemas.openxmlformats.org/officeDocument/2006/relationships/tags" Target="../tags/tag400.xml"/><Relationship Id="rId74" Type="http://schemas.openxmlformats.org/officeDocument/2006/relationships/tags" Target="../tags/tag408.xml"/><Relationship Id="rId79" Type="http://schemas.openxmlformats.org/officeDocument/2006/relationships/tags" Target="../tags/tag413.xml"/><Relationship Id="rId87" Type="http://schemas.openxmlformats.org/officeDocument/2006/relationships/tags" Target="../tags/tag421.xml"/><Relationship Id="rId5" Type="http://schemas.openxmlformats.org/officeDocument/2006/relationships/tags" Target="../tags/tag339.xml"/><Relationship Id="rId61" Type="http://schemas.openxmlformats.org/officeDocument/2006/relationships/tags" Target="../tags/tag395.xml"/><Relationship Id="rId82" Type="http://schemas.openxmlformats.org/officeDocument/2006/relationships/tags" Target="../tags/tag416.xml"/><Relationship Id="rId90" Type="http://schemas.openxmlformats.org/officeDocument/2006/relationships/tags" Target="../tags/tag424.xml"/><Relationship Id="rId19" Type="http://schemas.openxmlformats.org/officeDocument/2006/relationships/tags" Target="../tags/tag353.xml"/><Relationship Id="rId14" Type="http://schemas.openxmlformats.org/officeDocument/2006/relationships/tags" Target="../tags/tag348.xml"/><Relationship Id="rId22" Type="http://schemas.openxmlformats.org/officeDocument/2006/relationships/tags" Target="../tags/tag356.xml"/><Relationship Id="rId27" Type="http://schemas.openxmlformats.org/officeDocument/2006/relationships/tags" Target="../tags/tag361.xml"/><Relationship Id="rId30" Type="http://schemas.openxmlformats.org/officeDocument/2006/relationships/tags" Target="../tags/tag364.xml"/><Relationship Id="rId35" Type="http://schemas.openxmlformats.org/officeDocument/2006/relationships/tags" Target="../tags/tag369.xml"/><Relationship Id="rId43" Type="http://schemas.openxmlformats.org/officeDocument/2006/relationships/tags" Target="../tags/tag377.xml"/><Relationship Id="rId48" Type="http://schemas.openxmlformats.org/officeDocument/2006/relationships/tags" Target="../tags/tag382.xml"/><Relationship Id="rId56" Type="http://schemas.openxmlformats.org/officeDocument/2006/relationships/tags" Target="../tags/tag390.xml"/><Relationship Id="rId64" Type="http://schemas.openxmlformats.org/officeDocument/2006/relationships/tags" Target="../tags/tag398.xml"/><Relationship Id="rId69" Type="http://schemas.openxmlformats.org/officeDocument/2006/relationships/tags" Target="../tags/tag403.xml"/><Relationship Id="rId77" Type="http://schemas.openxmlformats.org/officeDocument/2006/relationships/tags" Target="../tags/tag411.xml"/><Relationship Id="rId8" Type="http://schemas.openxmlformats.org/officeDocument/2006/relationships/tags" Target="../tags/tag342.xml"/><Relationship Id="rId51" Type="http://schemas.openxmlformats.org/officeDocument/2006/relationships/tags" Target="../tags/tag385.xml"/><Relationship Id="rId72" Type="http://schemas.openxmlformats.org/officeDocument/2006/relationships/tags" Target="../tags/tag406.xml"/><Relationship Id="rId80" Type="http://schemas.openxmlformats.org/officeDocument/2006/relationships/tags" Target="../tags/tag414.xml"/><Relationship Id="rId85" Type="http://schemas.openxmlformats.org/officeDocument/2006/relationships/tags" Target="../tags/tag419.xml"/><Relationship Id="rId3" Type="http://schemas.openxmlformats.org/officeDocument/2006/relationships/tags" Target="../tags/tag337.xml"/><Relationship Id="rId12" Type="http://schemas.openxmlformats.org/officeDocument/2006/relationships/tags" Target="../tags/tag346.xml"/><Relationship Id="rId17" Type="http://schemas.openxmlformats.org/officeDocument/2006/relationships/tags" Target="../tags/tag351.xml"/><Relationship Id="rId25" Type="http://schemas.openxmlformats.org/officeDocument/2006/relationships/tags" Target="../tags/tag359.xml"/><Relationship Id="rId33" Type="http://schemas.openxmlformats.org/officeDocument/2006/relationships/tags" Target="../tags/tag367.xml"/><Relationship Id="rId38" Type="http://schemas.openxmlformats.org/officeDocument/2006/relationships/tags" Target="../tags/tag372.xml"/><Relationship Id="rId46" Type="http://schemas.openxmlformats.org/officeDocument/2006/relationships/tags" Target="../tags/tag380.xml"/><Relationship Id="rId59" Type="http://schemas.openxmlformats.org/officeDocument/2006/relationships/tags" Target="../tags/tag393.xml"/><Relationship Id="rId67" Type="http://schemas.openxmlformats.org/officeDocument/2006/relationships/tags" Target="../tags/tag401.xml"/><Relationship Id="rId20" Type="http://schemas.openxmlformats.org/officeDocument/2006/relationships/tags" Target="../tags/tag354.xml"/><Relationship Id="rId41" Type="http://schemas.openxmlformats.org/officeDocument/2006/relationships/tags" Target="../tags/tag375.xml"/><Relationship Id="rId54" Type="http://schemas.openxmlformats.org/officeDocument/2006/relationships/tags" Target="../tags/tag388.xml"/><Relationship Id="rId62" Type="http://schemas.openxmlformats.org/officeDocument/2006/relationships/tags" Target="../tags/tag396.xml"/><Relationship Id="rId70" Type="http://schemas.openxmlformats.org/officeDocument/2006/relationships/tags" Target="../tags/tag404.xml"/><Relationship Id="rId75" Type="http://schemas.openxmlformats.org/officeDocument/2006/relationships/tags" Target="../tags/tag409.xml"/><Relationship Id="rId83" Type="http://schemas.openxmlformats.org/officeDocument/2006/relationships/tags" Target="../tags/tag417.xml"/><Relationship Id="rId88" Type="http://schemas.openxmlformats.org/officeDocument/2006/relationships/tags" Target="../tags/tag422.xml"/><Relationship Id="rId91" Type="http://schemas.openxmlformats.org/officeDocument/2006/relationships/slideLayout" Target="../slideLayouts/slideLayout2.xml"/><Relationship Id="rId1" Type="http://schemas.openxmlformats.org/officeDocument/2006/relationships/tags" Target="../tags/tag335.xml"/><Relationship Id="rId6" Type="http://schemas.openxmlformats.org/officeDocument/2006/relationships/tags" Target="../tags/tag340.xml"/><Relationship Id="rId15" Type="http://schemas.openxmlformats.org/officeDocument/2006/relationships/tags" Target="../tags/tag349.xml"/><Relationship Id="rId23" Type="http://schemas.openxmlformats.org/officeDocument/2006/relationships/tags" Target="../tags/tag357.xml"/><Relationship Id="rId28" Type="http://schemas.openxmlformats.org/officeDocument/2006/relationships/tags" Target="../tags/tag362.xml"/><Relationship Id="rId36" Type="http://schemas.openxmlformats.org/officeDocument/2006/relationships/tags" Target="../tags/tag370.xml"/><Relationship Id="rId49" Type="http://schemas.openxmlformats.org/officeDocument/2006/relationships/tags" Target="../tags/tag383.xml"/><Relationship Id="rId57" Type="http://schemas.openxmlformats.org/officeDocument/2006/relationships/tags" Target="../tags/tag391.xml"/><Relationship Id="rId10" Type="http://schemas.openxmlformats.org/officeDocument/2006/relationships/tags" Target="../tags/tag344.xml"/><Relationship Id="rId31" Type="http://schemas.openxmlformats.org/officeDocument/2006/relationships/tags" Target="../tags/tag365.xml"/><Relationship Id="rId44" Type="http://schemas.openxmlformats.org/officeDocument/2006/relationships/tags" Target="../tags/tag378.xml"/><Relationship Id="rId52" Type="http://schemas.openxmlformats.org/officeDocument/2006/relationships/tags" Target="../tags/tag386.xml"/><Relationship Id="rId60" Type="http://schemas.openxmlformats.org/officeDocument/2006/relationships/tags" Target="../tags/tag394.xml"/><Relationship Id="rId65" Type="http://schemas.openxmlformats.org/officeDocument/2006/relationships/tags" Target="../tags/tag399.xml"/><Relationship Id="rId73" Type="http://schemas.openxmlformats.org/officeDocument/2006/relationships/tags" Target="../tags/tag407.xml"/><Relationship Id="rId78" Type="http://schemas.openxmlformats.org/officeDocument/2006/relationships/tags" Target="../tags/tag412.xml"/><Relationship Id="rId81" Type="http://schemas.openxmlformats.org/officeDocument/2006/relationships/tags" Target="../tags/tag415.xml"/><Relationship Id="rId86" Type="http://schemas.openxmlformats.org/officeDocument/2006/relationships/tags" Target="../tags/tag420.xml"/><Relationship Id="rId4" Type="http://schemas.openxmlformats.org/officeDocument/2006/relationships/tags" Target="../tags/tag338.xml"/><Relationship Id="rId9" Type="http://schemas.openxmlformats.org/officeDocument/2006/relationships/tags" Target="../tags/tag34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tags" Target="../tags/tag450.xml"/><Relationship Id="rId117" Type="http://schemas.openxmlformats.org/officeDocument/2006/relationships/tags" Target="../tags/tag541.xml"/><Relationship Id="rId21" Type="http://schemas.openxmlformats.org/officeDocument/2006/relationships/tags" Target="../tags/tag445.xml"/><Relationship Id="rId42" Type="http://schemas.openxmlformats.org/officeDocument/2006/relationships/tags" Target="../tags/tag466.xml"/><Relationship Id="rId47" Type="http://schemas.openxmlformats.org/officeDocument/2006/relationships/tags" Target="../tags/tag471.xml"/><Relationship Id="rId63" Type="http://schemas.openxmlformats.org/officeDocument/2006/relationships/tags" Target="../tags/tag487.xml"/><Relationship Id="rId68" Type="http://schemas.openxmlformats.org/officeDocument/2006/relationships/tags" Target="../tags/tag492.xml"/><Relationship Id="rId84" Type="http://schemas.openxmlformats.org/officeDocument/2006/relationships/tags" Target="../tags/tag508.xml"/><Relationship Id="rId89" Type="http://schemas.openxmlformats.org/officeDocument/2006/relationships/tags" Target="../tags/tag513.xml"/><Relationship Id="rId112" Type="http://schemas.openxmlformats.org/officeDocument/2006/relationships/tags" Target="../tags/tag536.xml"/><Relationship Id="rId16" Type="http://schemas.openxmlformats.org/officeDocument/2006/relationships/tags" Target="../tags/tag440.xml"/><Relationship Id="rId107" Type="http://schemas.openxmlformats.org/officeDocument/2006/relationships/tags" Target="../tags/tag531.xml"/><Relationship Id="rId11" Type="http://schemas.openxmlformats.org/officeDocument/2006/relationships/tags" Target="../tags/tag435.xml"/><Relationship Id="rId32" Type="http://schemas.openxmlformats.org/officeDocument/2006/relationships/tags" Target="../tags/tag456.xml"/><Relationship Id="rId37" Type="http://schemas.openxmlformats.org/officeDocument/2006/relationships/tags" Target="../tags/tag461.xml"/><Relationship Id="rId53" Type="http://schemas.openxmlformats.org/officeDocument/2006/relationships/tags" Target="../tags/tag477.xml"/><Relationship Id="rId58" Type="http://schemas.openxmlformats.org/officeDocument/2006/relationships/tags" Target="../tags/tag482.xml"/><Relationship Id="rId74" Type="http://schemas.openxmlformats.org/officeDocument/2006/relationships/tags" Target="../tags/tag498.xml"/><Relationship Id="rId79" Type="http://schemas.openxmlformats.org/officeDocument/2006/relationships/tags" Target="../tags/tag503.xml"/><Relationship Id="rId102" Type="http://schemas.openxmlformats.org/officeDocument/2006/relationships/tags" Target="../tags/tag526.xml"/><Relationship Id="rId123" Type="http://schemas.openxmlformats.org/officeDocument/2006/relationships/tags" Target="../tags/tag547.xml"/><Relationship Id="rId5" Type="http://schemas.openxmlformats.org/officeDocument/2006/relationships/tags" Target="../tags/tag429.xml"/><Relationship Id="rId61" Type="http://schemas.openxmlformats.org/officeDocument/2006/relationships/tags" Target="../tags/tag485.xml"/><Relationship Id="rId82" Type="http://schemas.openxmlformats.org/officeDocument/2006/relationships/tags" Target="../tags/tag506.xml"/><Relationship Id="rId90" Type="http://schemas.openxmlformats.org/officeDocument/2006/relationships/tags" Target="../tags/tag514.xml"/><Relationship Id="rId95" Type="http://schemas.openxmlformats.org/officeDocument/2006/relationships/tags" Target="../tags/tag519.xml"/><Relationship Id="rId19" Type="http://schemas.openxmlformats.org/officeDocument/2006/relationships/tags" Target="../tags/tag443.xml"/><Relationship Id="rId14" Type="http://schemas.openxmlformats.org/officeDocument/2006/relationships/tags" Target="../tags/tag438.xml"/><Relationship Id="rId22" Type="http://schemas.openxmlformats.org/officeDocument/2006/relationships/tags" Target="../tags/tag446.xml"/><Relationship Id="rId27" Type="http://schemas.openxmlformats.org/officeDocument/2006/relationships/tags" Target="../tags/tag451.xml"/><Relationship Id="rId30" Type="http://schemas.openxmlformats.org/officeDocument/2006/relationships/tags" Target="../tags/tag454.xml"/><Relationship Id="rId35" Type="http://schemas.openxmlformats.org/officeDocument/2006/relationships/tags" Target="../tags/tag459.xml"/><Relationship Id="rId43" Type="http://schemas.openxmlformats.org/officeDocument/2006/relationships/tags" Target="../tags/tag467.xml"/><Relationship Id="rId48" Type="http://schemas.openxmlformats.org/officeDocument/2006/relationships/tags" Target="../tags/tag472.xml"/><Relationship Id="rId56" Type="http://schemas.openxmlformats.org/officeDocument/2006/relationships/tags" Target="../tags/tag480.xml"/><Relationship Id="rId64" Type="http://schemas.openxmlformats.org/officeDocument/2006/relationships/tags" Target="../tags/tag488.xml"/><Relationship Id="rId69" Type="http://schemas.openxmlformats.org/officeDocument/2006/relationships/tags" Target="../tags/tag493.xml"/><Relationship Id="rId77" Type="http://schemas.openxmlformats.org/officeDocument/2006/relationships/tags" Target="../tags/tag501.xml"/><Relationship Id="rId100" Type="http://schemas.openxmlformats.org/officeDocument/2006/relationships/tags" Target="../tags/tag524.xml"/><Relationship Id="rId105" Type="http://schemas.openxmlformats.org/officeDocument/2006/relationships/tags" Target="../tags/tag529.xml"/><Relationship Id="rId113" Type="http://schemas.openxmlformats.org/officeDocument/2006/relationships/tags" Target="../tags/tag537.xml"/><Relationship Id="rId118" Type="http://schemas.openxmlformats.org/officeDocument/2006/relationships/tags" Target="../tags/tag542.xml"/><Relationship Id="rId126" Type="http://schemas.openxmlformats.org/officeDocument/2006/relationships/slideLayout" Target="../slideLayouts/slideLayout2.xml"/><Relationship Id="rId8" Type="http://schemas.openxmlformats.org/officeDocument/2006/relationships/tags" Target="../tags/tag432.xml"/><Relationship Id="rId51" Type="http://schemas.openxmlformats.org/officeDocument/2006/relationships/tags" Target="../tags/tag475.xml"/><Relationship Id="rId72" Type="http://schemas.openxmlformats.org/officeDocument/2006/relationships/tags" Target="../tags/tag496.xml"/><Relationship Id="rId80" Type="http://schemas.openxmlformats.org/officeDocument/2006/relationships/tags" Target="../tags/tag504.xml"/><Relationship Id="rId85" Type="http://schemas.openxmlformats.org/officeDocument/2006/relationships/tags" Target="../tags/tag509.xml"/><Relationship Id="rId93" Type="http://schemas.openxmlformats.org/officeDocument/2006/relationships/tags" Target="../tags/tag517.xml"/><Relationship Id="rId98" Type="http://schemas.openxmlformats.org/officeDocument/2006/relationships/tags" Target="../tags/tag522.xml"/><Relationship Id="rId121" Type="http://schemas.openxmlformats.org/officeDocument/2006/relationships/tags" Target="../tags/tag545.xml"/><Relationship Id="rId3" Type="http://schemas.openxmlformats.org/officeDocument/2006/relationships/tags" Target="../tags/tag427.xml"/><Relationship Id="rId12" Type="http://schemas.openxmlformats.org/officeDocument/2006/relationships/tags" Target="../tags/tag436.xml"/><Relationship Id="rId17" Type="http://schemas.openxmlformats.org/officeDocument/2006/relationships/tags" Target="../tags/tag441.xml"/><Relationship Id="rId25" Type="http://schemas.openxmlformats.org/officeDocument/2006/relationships/tags" Target="../tags/tag449.xml"/><Relationship Id="rId33" Type="http://schemas.openxmlformats.org/officeDocument/2006/relationships/tags" Target="../tags/tag457.xml"/><Relationship Id="rId38" Type="http://schemas.openxmlformats.org/officeDocument/2006/relationships/tags" Target="../tags/tag462.xml"/><Relationship Id="rId46" Type="http://schemas.openxmlformats.org/officeDocument/2006/relationships/tags" Target="../tags/tag470.xml"/><Relationship Id="rId59" Type="http://schemas.openxmlformats.org/officeDocument/2006/relationships/tags" Target="../tags/tag483.xml"/><Relationship Id="rId67" Type="http://schemas.openxmlformats.org/officeDocument/2006/relationships/tags" Target="../tags/tag491.xml"/><Relationship Id="rId103" Type="http://schemas.openxmlformats.org/officeDocument/2006/relationships/tags" Target="../tags/tag527.xml"/><Relationship Id="rId108" Type="http://schemas.openxmlformats.org/officeDocument/2006/relationships/tags" Target="../tags/tag532.xml"/><Relationship Id="rId116" Type="http://schemas.openxmlformats.org/officeDocument/2006/relationships/tags" Target="../tags/tag540.xml"/><Relationship Id="rId124" Type="http://schemas.openxmlformats.org/officeDocument/2006/relationships/tags" Target="../tags/tag548.xml"/><Relationship Id="rId20" Type="http://schemas.openxmlformats.org/officeDocument/2006/relationships/tags" Target="../tags/tag444.xml"/><Relationship Id="rId41" Type="http://schemas.openxmlformats.org/officeDocument/2006/relationships/tags" Target="../tags/tag465.xml"/><Relationship Id="rId54" Type="http://schemas.openxmlformats.org/officeDocument/2006/relationships/tags" Target="../tags/tag478.xml"/><Relationship Id="rId62" Type="http://schemas.openxmlformats.org/officeDocument/2006/relationships/tags" Target="../tags/tag486.xml"/><Relationship Id="rId70" Type="http://schemas.openxmlformats.org/officeDocument/2006/relationships/tags" Target="../tags/tag494.xml"/><Relationship Id="rId75" Type="http://schemas.openxmlformats.org/officeDocument/2006/relationships/tags" Target="../tags/tag499.xml"/><Relationship Id="rId83" Type="http://schemas.openxmlformats.org/officeDocument/2006/relationships/tags" Target="../tags/tag507.xml"/><Relationship Id="rId88" Type="http://schemas.openxmlformats.org/officeDocument/2006/relationships/tags" Target="../tags/tag512.xml"/><Relationship Id="rId91" Type="http://schemas.openxmlformats.org/officeDocument/2006/relationships/tags" Target="../tags/tag515.xml"/><Relationship Id="rId96" Type="http://schemas.openxmlformats.org/officeDocument/2006/relationships/tags" Target="../tags/tag520.xml"/><Relationship Id="rId111" Type="http://schemas.openxmlformats.org/officeDocument/2006/relationships/tags" Target="../tags/tag535.xml"/><Relationship Id="rId1" Type="http://schemas.openxmlformats.org/officeDocument/2006/relationships/tags" Target="../tags/tag425.xml"/><Relationship Id="rId6" Type="http://schemas.openxmlformats.org/officeDocument/2006/relationships/tags" Target="../tags/tag430.xml"/><Relationship Id="rId15" Type="http://schemas.openxmlformats.org/officeDocument/2006/relationships/tags" Target="../tags/tag439.xml"/><Relationship Id="rId23" Type="http://schemas.openxmlformats.org/officeDocument/2006/relationships/tags" Target="../tags/tag447.xml"/><Relationship Id="rId28" Type="http://schemas.openxmlformats.org/officeDocument/2006/relationships/tags" Target="../tags/tag452.xml"/><Relationship Id="rId36" Type="http://schemas.openxmlformats.org/officeDocument/2006/relationships/tags" Target="../tags/tag460.xml"/><Relationship Id="rId49" Type="http://schemas.openxmlformats.org/officeDocument/2006/relationships/tags" Target="../tags/tag473.xml"/><Relationship Id="rId57" Type="http://schemas.openxmlformats.org/officeDocument/2006/relationships/tags" Target="../tags/tag481.xml"/><Relationship Id="rId106" Type="http://schemas.openxmlformats.org/officeDocument/2006/relationships/tags" Target="../tags/tag530.xml"/><Relationship Id="rId114" Type="http://schemas.openxmlformats.org/officeDocument/2006/relationships/tags" Target="../tags/tag538.xml"/><Relationship Id="rId119" Type="http://schemas.openxmlformats.org/officeDocument/2006/relationships/tags" Target="../tags/tag543.xml"/><Relationship Id="rId10" Type="http://schemas.openxmlformats.org/officeDocument/2006/relationships/tags" Target="../tags/tag434.xml"/><Relationship Id="rId31" Type="http://schemas.openxmlformats.org/officeDocument/2006/relationships/tags" Target="../tags/tag455.xml"/><Relationship Id="rId44" Type="http://schemas.openxmlformats.org/officeDocument/2006/relationships/tags" Target="../tags/tag468.xml"/><Relationship Id="rId52" Type="http://schemas.openxmlformats.org/officeDocument/2006/relationships/tags" Target="../tags/tag476.xml"/><Relationship Id="rId60" Type="http://schemas.openxmlformats.org/officeDocument/2006/relationships/tags" Target="../tags/tag484.xml"/><Relationship Id="rId65" Type="http://schemas.openxmlformats.org/officeDocument/2006/relationships/tags" Target="../tags/tag489.xml"/><Relationship Id="rId73" Type="http://schemas.openxmlformats.org/officeDocument/2006/relationships/tags" Target="../tags/tag497.xml"/><Relationship Id="rId78" Type="http://schemas.openxmlformats.org/officeDocument/2006/relationships/tags" Target="../tags/tag502.xml"/><Relationship Id="rId81" Type="http://schemas.openxmlformats.org/officeDocument/2006/relationships/tags" Target="../tags/tag505.xml"/><Relationship Id="rId86" Type="http://schemas.openxmlformats.org/officeDocument/2006/relationships/tags" Target="../tags/tag510.xml"/><Relationship Id="rId94" Type="http://schemas.openxmlformats.org/officeDocument/2006/relationships/tags" Target="../tags/tag518.xml"/><Relationship Id="rId99" Type="http://schemas.openxmlformats.org/officeDocument/2006/relationships/tags" Target="../tags/tag523.xml"/><Relationship Id="rId101" Type="http://schemas.openxmlformats.org/officeDocument/2006/relationships/tags" Target="../tags/tag525.xml"/><Relationship Id="rId122" Type="http://schemas.openxmlformats.org/officeDocument/2006/relationships/tags" Target="../tags/tag546.xml"/><Relationship Id="rId4" Type="http://schemas.openxmlformats.org/officeDocument/2006/relationships/tags" Target="../tags/tag428.xml"/><Relationship Id="rId9" Type="http://schemas.openxmlformats.org/officeDocument/2006/relationships/tags" Target="../tags/tag433.xml"/><Relationship Id="rId13" Type="http://schemas.openxmlformats.org/officeDocument/2006/relationships/tags" Target="../tags/tag437.xml"/><Relationship Id="rId18" Type="http://schemas.openxmlformats.org/officeDocument/2006/relationships/tags" Target="../tags/tag442.xml"/><Relationship Id="rId39" Type="http://schemas.openxmlformats.org/officeDocument/2006/relationships/tags" Target="../tags/tag463.xml"/><Relationship Id="rId109" Type="http://schemas.openxmlformats.org/officeDocument/2006/relationships/tags" Target="../tags/tag533.xml"/><Relationship Id="rId34" Type="http://schemas.openxmlformats.org/officeDocument/2006/relationships/tags" Target="../tags/tag458.xml"/><Relationship Id="rId50" Type="http://schemas.openxmlformats.org/officeDocument/2006/relationships/tags" Target="../tags/tag474.xml"/><Relationship Id="rId55" Type="http://schemas.openxmlformats.org/officeDocument/2006/relationships/tags" Target="../tags/tag479.xml"/><Relationship Id="rId76" Type="http://schemas.openxmlformats.org/officeDocument/2006/relationships/tags" Target="../tags/tag500.xml"/><Relationship Id="rId97" Type="http://schemas.openxmlformats.org/officeDocument/2006/relationships/tags" Target="../tags/tag521.xml"/><Relationship Id="rId104" Type="http://schemas.openxmlformats.org/officeDocument/2006/relationships/tags" Target="../tags/tag528.xml"/><Relationship Id="rId120" Type="http://schemas.openxmlformats.org/officeDocument/2006/relationships/tags" Target="../tags/tag544.xml"/><Relationship Id="rId125" Type="http://schemas.openxmlformats.org/officeDocument/2006/relationships/tags" Target="../tags/tag549.xml"/><Relationship Id="rId7" Type="http://schemas.openxmlformats.org/officeDocument/2006/relationships/tags" Target="../tags/tag431.xml"/><Relationship Id="rId71" Type="http://schemas.openxmlformats.org/officeDocument/2006/relationships/tags" Target="../tags/tag495.xml"/><Relationship Id="rId92" Type="http://schemas.openxmlformats.org/officeDocument/2006/relationships/tags" Target="../tags/tag516.xml"/><Relationship Id="rId2" Type="http://schemas.openxmlformats.org/officeDocument/2006/relationships/tags" Target="../tags/tag426.xml"/><Relationship Id="rId29" Type="http://schemas.openxmlformats.org/officeDocument/2006/relationships/tags" Target="../tags/tag453.xml"/><Relationship Id="rId24" Type="http://schemas.openxmlformats.org/officeDocument/2006/relationships/tags" Target="../tags/tag448.xml"/><Relationship Id="rId40" Type="http://schemas.openxmlformats.org/officeDocument/2006/relationships/tags" Target="../tags/tag464.xml"/><Relationship Id="rId45" Type="http://schemas.openxmlformats.org/officeDocument/2006/relationships/tags" Target="../tags/tag469.xml"/><Relationship Id="rId66" Type="http://schemas.openxmlformats.org/officeDocument/2006/relationships/tags" Target="../tags/tag490.xml"/><Relationship Id="rId87" Type="http://schemas.openxmlformats.org/officeDocument/2006/relationships/tags" Target="../tags/tag511.xml"/><Relationship Id="rId110" Type="http://schemas.openxmlformats.org/officeDocument/2006/relationships/tags" Target="../tags/tag534.xml"/><Relationship Id="rId115" Type="http://schemas.openxmlformats.org/officeDocument/2006/relationships/tags" Target="../tags/tag539.xm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tags" Target="../tags/tag666.xml"/><Relationship Id="rId21" Type="http://schemas.openxmlformats.org/officeDocument/2006/relationships/tags" Target="../tags/tag570.xml"/><Relationship Id="rId42" Type="http://schemas.openxmlformats.org/officeDocument/2006/relationships/tags" Target="../tags/tag591.xml"/><Relationship Id="rId63" Type="http://schemas.openxmlformats.org/officeDocument/2006/relationships/tags" Target="../tags/tag612.xml"/><Relationship Id="rId84" Type="http://schemas.openxmlformats.org/officeDocument/2006/relationships/tags" Target="../tags/tag633.xml"/><Relationship Id="rId138" Type="http://schemas.openxmlformats.org/officeDocument/2006/relationships/tags" Target="../tags/tag687.xml"/><Relationship Id="rId159" Type="http://schemas.openxmlformats.org/officeDocument/2006/relationships/tags" Target="../tags/tag708.xml"/><Relationship Id="rId170" Type="http://schemas.openxmlformats.org/officeDocument/2006/relationships/tags" Target="../tags/tag719.xml"/><Relationship Id="rId191" Type="http://schemas.openxmlformats.org/officeDocument/2006/relationships/tags" Target="../tags/tag740.xml"/><Relationship Id="rId205" Type="http://schemas.openxmlformats.org/officeDocument/2006/relationships/tags" Target="../tags/tag754.xml"/><Relationship Id="rId107" Type="http://schemas.openxmlformats.org/officeDocument/2006/relationships/tags" Target="../tags/tag656.xml"/><Relationship Id="rId11" Type="http://schemas.openxmlformats.org/officeDocument/2006/relationships/tags" Target="../tags/tag560.xml"/><Relationship Id="rId32" Type="http://schemas.openxmlformats.org/officeDocument/2006/relationships/tags" Target="../tags/tag581.xml"/><Relationship Id="rId53" Type="http://schemas.openxmlformats.org/officeDocument/2006/relationships/tags" Target="../tags/tag602.xml"/><Relationship Id="rId74" Type="http://schemas.openxmlformats.org/officeDocument/2006/relationships/tags" Target="../tags/tag623.xml"/><Relationship Id="rId128" Type="http://schemas.openxmlformats.org/officeDocument/2006/relationships/tags" Target="../tags/tag677.xml"/><Relationship Id="rId149" Type="http://schemas.openxmlformats.org/officeDocument/2006/relationships/tags" Target="../tags/tag698.xml"/><Relationship Id="rId5" Type="http://schemas.openxmlformats.org/officeDocument/2006/relationships/tags" Target="../tags/tag554.xml"/><Relationship Id="rId95" Type="http://schemas.openxmlformats.org/officeDocument/2006/relationships/tags" Target="../tags/tag644.xml"/><Relationship Id="rId160" Type="http://schemas.openxmlformats.org/officeDocument/2006/relationships/tags" Target="../tags/tag709.xml"/><Relationship Id="rId181" Type="http://schemas.openxmlformats.org/officeDocument/2006/relationships/tags" Target="../tags/tag730.xml"/><Relationship Id="rId216" Type="http://schemas.openxmlformats.org/officeDocument/2006/relationships/tags" Target="../tags/tag765.xml"/><Relationship Id="rId211" Type="http://schemas.openxmlformats.org/officeDocument/2006/relationships/tags" Target="../tags/tag760.xml"/><Relationship Id="rId22" Type="http://schemas.openxmlformats.org/officeDocument/2006/relationships/tags" Target="../tags/tag571.xml"/><Relationship Id="rId27" Type="http://schemas.openxmlformats.org/officeDocument/2006/relationships/tags" Target="../tags/tag576.xml"/><Relationship Id="rId43" Type="http://schemas.openxmlformats.org/officeDocument/2006/relationships/tags" Target="../tags/tag592.xml"/><Relationship Id="rId48" Type="http://schemas.openxmlformats.org/officeDocument/2006/relationships/tags" Target="../tags/tag597.xml"/><Relationship Id="rId64" Type="http://schemas.openxmlformats.org/officeDocument/2006/relationships/tags" Target="../tags/tag613.xml"/><Relationship Id="rId69" Type="http://schemas.openxmlformats.org/officeDocument/2006/relationships/tags" Target="../tags/tag618.xml"/><Relationship Id="rId113" Type="http://schemas.openxmlformats.org/officeDocument/2006/relationships/tags" Target="../tags/tag662.xml"/><Relationship Id="rId118" Type="http://schemas.openxmlformats.org/officeDocument/2006/relationships/tags" Target="../tags/tag667.xml"/><Relationship Id="rId134" Type="http://schemas.openxmlformats.org/officeDocument/2006/relationships/tags" Target="../tags/tag683.xml"/><Relationship Id="rId139" Type="http://schemas.openxmlformats.org/officeDocument/2006/relationships/tags" Target="../tags/tag688.xml"/><Relationship Id="rId80" Type="http://schemas.openxmlformats.org/officeDocument/2006/relationships/tags" Target="../tags/tag629.xml"/><Relationship Id="rId85" Type="http://schemas.openxmlformats.org/officeDocument/2006/relationships/tags" Target="../tags/tag634.xml"/><Relationship Id="rId150" Type="http://schemas.openxmlformats.org/officeDocument/2006/relationships/tags" Target="../tags/tag699.xml"/><Relationship Id="rId155" Type="http://schemas.openxmlformats.org/officeDocument/2006/relationships/tags" Target="../tags/tag704.xml"/><Relationship Id="rId171" Type="http://schemas.openxmlformats.org/officeDocument/2006/relationships/tags" Target="../tags/tag720.xml"/><Relationship Id="rId176" Type="http://schemas.openxmlformats.org/officeDocument/2006/relationships/tags" Target="../tags/tag725.xml"/><Relationship Id="rId192" Type="http://schemas.openxmlformats.org/officeDocument/2006/relationships/tags" Target="../tags/tag741.xml"/><Relationship Id="rId197" Type="http://schemas.openxmlformats.org/officeDocument/2006/relationships/tags" Target="../tags/tag746.xml"/><Relationship Id="rId206" Type="http://schemas.openxmlformats.org/officeDocument/2006/relationships/tags" Target="../tags/tag755.xml"/><Relationship Id="rId201" Type="http://schemas.openxmlformats.org/officeDocument/2006/relationships/tags" Target="../tags/tag750.xml"/><Relationship Id="rId222" Type="http://schemas.openxmlformats.org/officeDocument/2006/relationships/tags" Target="../tags/tag771.xml"/><Relationship Id="rId12" Type="http://schemas.openxmlformats.org/officeDocument/2006/relationships/tags" Target="../tags/tag561.xml"/><Relationship Id="rId17" Type="http://schemas.openxmlformats.org/officeDocument/2006/relationships/tags" Target="../tags/tag566.xml"/><Relationship Id="rId33" Type="http://schemas.openxmlformats.org/officeDocument/2006/relationships/tags" Target="../tags/tag582.xml"/><Relationship Id="rId38" Type="http://schemas.openxmlformats.org/officeDocument/2006/relationships/tags" Target="../tags/tag587.xml"/><Relationship Id="rId59" Type="http://schemas.openxmlformats.org/officeDocument/2006/relationships/tags" Target="../tags/tag608.xml"/><Relationship Id="rId103" Type="http://schemas.openxmlformats.org/officeDocument/2006/relationships/tags" Target="../tags/tag652.xml"/><Relationship Id="rId108" Type="http://schemas.openxmlformats.org/officeDocument/2006/relationships/tags" Target="../tags/tag657.xml"/><Relationship Id="rId124" Type="http://schemas.openxmlformats.org/officeDocument/2006/relationships/tags" Target="../tags/tag673.xml"/><Relationship Id="rId129" Type="http://schemas.openxmlformats.org/officeDocument/2006/relationships/tags" Target="../tags/tag678.xml"/><Relationship Id="rId54" Type="http://schemas.openxmlformats.org/officeDocument/2006/relationships/tags" Target="../tags/tag603.xml"/><Relationship Id="rId70" Type="http://schemas.openxmlformats.org/officeDocument/2006/relationships/tags" Target="../tags/tag619.xml"/><Relationship Id="rId75" Type="http://schemas.openxmlformats.org/officeDocument/2006/relationships/tags" Target="../tags/tag624.xml"/><Relationship Id="rId91" Type="http://schemas.openxmlformats.org/officeDocument/2006/relationships/tags" Target="../tags/tag640.xml"/><Relationship Id="rId96" Type="http://schemas.openxmlformats.org/officeDocument/2006/relationships/tags" Target="../tags/tag645.xml"/><Relationship Id="rId140" Type="http://schemas.openxmlformats.org/officeDocument/2006/relationships/tags" Target="../tags/tag689.xml"/><Relationship Id="rId145" Type="http://schemas.openxmlformats.org/officeDocument/2006/relationships/tags" Target="../tags/tag694.xml"/><Relationship Id="rId161" Type="http://schemas.openxmlformats.org/officeDocument/2006/relationships/tags" Target="../tags/tag710.xml"/><Relationship Id="rId166" Type="http://schemas.openxmlformats.org/officeDocument/2006/relationships/tags" Target="../tags/tag715.xml"/><Relationship Id="rId182" Type="http://schemas.openxmlformats.org/officeDocument/2006/relationships/tags" Target="../tags/tag731.xml"/><Relationship Id="rId187" Type="http://schemas.openxmlformats.org/officeDocument/2006/relationships/tags" Target="../tags/tag736.xml"/><Relationship Id="rId217" Type="http://schemas.openxmlformats.org/officeDocument/2006/relationships/tags" Target="../tags/tag766.xml"/><Relationship Id="rId1" Type="http://schemas.openxmlformats.org/officeDocument/2006/relationships/tags" Target="../tags/tag550.xml"/><Relationship Id="rId6" Type="http://schemas.openxmlformats.org/officeDocument/2006/relationships/tags" Target="../tags/tag555.xml"/><Relationship Id="rId212" Type="http://schemas.openxmlformats.org/officeDocument/2006/relationships/tags" Target="../tags/tag761.xml"/><Relationship Id="rId23" Type="http://schemas.openxmlformats.org/officeDocument/2006/relationships/tags" Target="../tags/tag572.xml"/><Relationship Id="rId28" Type="http://schemas.openxmlformats.org/officeDocument/2006/relationships/tags" Target="../tags/tag577.xml"/><Relationship Id="rId49" Type="http://schemas.openxmlformats.org/officeDocument/2006/relationships/tags" Target="../tags/tag598.xml"/><Relationship Id="rId114" Type="http://schemas.openxmlformats.org/officeDocument/2006/relationships/tags" Target="../tags/tag663.xml"/><Relationship Id="rId119" Type="http://schemas.openxmlformats.org/officeDocument/2006/relationships/tags" Target="../tags/tag668.xml"/><Relationship Id="rId44" Type="http://schemas.openxmlformats.org/officeDocument/2006/relationships/tags" Target="../tags/tag593.xml"/><Relationship Id="rId60" Type="http://schemas.openxmlformats.org/officeDocument/2006/relationships/tags" Target="../tags/tag609.xml"/><Relationship Id="rId65" Type="http://schemas.openxmlformats.org/officeDocument/2006/relationships/tags" Target="../tags/tag614.xml"/><Relationship Id="rId81" Type="http://schemas.openxmlformats.org/officeDocument/2006/relationships/tags" Target="../tags/tag630.xml"/><Relationship Id="rId86" Type="http://schemas.openxmlformats.org/officeDocument/2006/relationships/tags" Target="../tags/tag635.xml"/><Relationship Id="rId130" Type="http://schemas.openxmlformats.org/officeDocument/2006/relationships/tags" Target="../tags/tag679.xml"/><Relationship Id="rId135" Type="http://schemas.openxmlformats.org/officeDocument/2006/relationships/tags" Target="../tags/tag684.xml"/><Relationship Id="rId151" Type="http://schemas.openxmlformats.org/officeDocument/2006/relationships/tags" Target="../tags/tag700.xml"/><Relationship Id="rId156" Type="http://schemas.openxmlformats.org/officeDocument/2006/relationships/tags" Target="../tags/tag705.xml"/><Relationship Id="rId177" Type="http://schemas.openxmlformats.org/officeDocument/2006/relationships/tags" Target="../tags/tag726.xml"/><Relationship Id="rId198" Type="http://schemas.openxmlformats.org/officeDocument/2006/relationships/tags" Target="../tags/tag747.xml"/><Relationship Id="rId172" Type="http://schemas.openxmlformats.org/officeDocument/2006/relationships/tags" Target="../tags/tag721.xml"/><Relationship Id="rId193" Type="http://schemas.openxmlformats.org/officeDocument/2006/relationships/tags" Target="../tags/tag742.xml"/><Relationship Id="rId202" Type="http://schemas.openxmlformats.org/officeDocument/2006/relationships/tags" Target="../tags/tag751.xml"/><Relationship Id="rId207" Type="http://schemas.openxmlformats.org/officeDocument/2006/relationships/tags" Target="../tags/tag756.xml"/><Relationship Id="rId223" Type="http://schemas.openxmlformats.org/officeDocument/2006/relationships/slideLayout" Target="../slideLayouts/slideLayout2.xml"/><Relationship Id="rId13" Type="http://schemas.openxmlformats.org/officeDocument/2006/relationships/tags" Target="../tags/tag562.xml"/><Relationship Id="rId18" Type="http://schemas.openxmlformats.org/officeDocument/2006/relationships/tags" Target="../tags/tag567.xml"/><Relationship Id="rId39" Type="http://schemas.openxmlformats.org/officeDocument/2006/relationships/tags" Target="../tags/tag588.xml"/><Relationship Id="rId109" Type="http://schemas.openxmlformats.org/officeDocument/2006/relationships/tags" Target="../tags/tag658.xml"/><Relationship Id="rId34" Type="http://schemas.openxmlformats.org/officeDocument/2006/relationships/tags" Target="../tags/tag583.xml"/><Relationship Id="rId50" Type="http://schemas.openxmlformats.org/officeDocument/2006/relationships/tags" Target="../tags/tag599.xml"/><Relationship Id="rId55" Type="http://schemas.openxmlformats.org/officeDocument/2006/relationships/tags" Target="../tags/tag604.xml"/><Relationship Id="rId76" Type="http://schemas.openxmlformats.org/officeDocument/2006/relationships/tags" Target="../tags/tag625.xml"/><Relationship Id="rId97" Type="http://schemas.openxmlformats.org/officeDocument/2006/relationships/tags" Target="../tags/tag646.xml"/><Relationship Id="rId104" Type="http://schemas.openxmlformats.org/officeDocument/2006/relationships/tags" Target="../tags/tag653.xml"/><Relationship Id="rId120" Type="http://schemas.openxmlformats.org/officeDocument/2006/relationships/tags" Target="../tags/tag669.xml"/><Relationship Id="rId125" Type="http://schemas.openxmlformats.org/officeDocument/2006/relationships/tags" Target="../tags/tag674.xml"/><Relationship Id="rId141" Type="http://schemas.openxmlformats.org/officeDocument/2006/relationships/tags" Target="../tags/tag690.xml"/><Relationship Id="rId146" Type="http://schemas.openxmlformats.org/officeDocument/2006/relationships/tags" Target="../tags/tag695.xml"/><Relationship Id="rId167" Type="http://schemas.openxmlformats.org/officeDocument/2006/relationships/tags" Target="../tags/tag716.xml"/><Relationship Id="rId188" Type="http://schemas.openxmlformats.org/officeDocument/2006/relationships/tags" Target="../tags/tag737.xml"/><Relationship Id="rId7" Type="http://schemas.openxmlformats.org/officeDocument/2006/relationships/tags" Target="../tags/tag556.xml"/><Relationship Id="rId71" Type="http://schemas.openxmlformats.org/officeDocument/2006/relationships/tags" Target="../tags/tag620.xml"/><Relationship Id="rId92" Type="http://schemas.openxmlformats.org/officeDocument/2006/relationships/tags" Target="../tags/tag641.xml"/><Relationship Id="rId162" Type="http://schemas.openxmlformats.org/officeDocument/2006/relationships/tags" Target="../tags/tag711.xml"/><Relationship Id="rId183" Type="http://schemas.openxmlformats.org/officeDocument/2006/relationships/tags" Target="../tags/tag732.xml"/><Relationship Id="rId213" Type="http://schemas.openxmlformats.org/officeDocument/2006/relationships/tags" Target="../tags/tag762.xml"/><Relationship Id="rId218" Type="http://schemas.openxmlformats.org/officeDocument/2006/relationships/tags" Target="../tags/tag767.xml"/><Relationship Id="rId2" Type="http://schemas.openxmlformats.org/officeDocument/2006/relationships/tags" Target="../tags/tag551.xml"/><Relationship Id="rId29" Type="http://schemas.openxmlformats.org/officeDocument/2006/relationships/tags" Target="../tags/tag578.xml"/><Relationship Id="rId24" Type="http://schemas.openxmlformats.org/officeDocument/2006/relationships/tags" Target="../tags/tag573.xml"/><Relationship Id="rId40" Type="http://schemas.openxmlformats.org/officeDocument/2006/relationships/tags" Target="../tags/tag589.xml"/><Relationship Id="rId45" Type="http://schemas.openxmlformats.org/officeDocument/2006/relationships/tags" Target="../tags/tag594.xml"/><Relationship Id="rId66" Type="http://schemas.openxmlformats.org/officeDocument/2006/relationships/tags" Target="../tags/tag615.xml"/><Relationship Id="rId87" Type="http://schemas.openxmlformats.org/officeDocument/2006/relationships/tags" Target="../tags/tag636.xml"/><Relationship Id="rId110" Type="http://schemas.openxmlformats.org/officeDocument/2006/relationships/tags" Target="../tags/tag659.xml"/><Relationship Id="rId115" Type="http://schemas.openxmlformats.org/officeDocument/2006/relationships/tags" Target="../tags/tag664.xml"/><Relationship Id="rId131" Type="http://schemas.openxmlformats.org/officeDocument/2006/relationships/tags" Target="../tags/tag680.xml"/><Relationship Id="rId136" Type="http://schemas.openxmlformats.org/officeDocument/2006/relationships/tags" Target="../tags/tag685.xml"/><Relationship Id="rId157" Type="http://schemas.openxmlformats.org/officeDocument/2006/relationships/tags" Target="../tags/tag706.xml"/><Relationship Id="rId178" Type="http://schemas.openxmlformats.org/officeDocument/2006/relationships/tags" Target="../tags/tag727.xml"/><Relationship Id="rId61" Type="http://schemas.openxmlformats.org/officeDocument/2006/relationships/tags" Target="../tags/tag610.xml"/><Relationship Id="rId82" Type="http://schemas.openxmlformats.org/officeDocument/2006/relationships/tags" Target="../tags/tag631.xml"/><Relationship Id="rId152" Type="http://schemas.openxmlformats.org/officeDocument/2006/relationships/tags" Target="../tags/tag701.xml"/><Relationship Id="rId173" Type="http://schemas.openxmlformats.org/officeDocument/2006/relationships/tags" Target="../tags/tag722.xml"/><Relationship Id="rId194" Type="http://schemas.openxmlformats.org/officeDocument/2006/relationships/tags" Target="../tags/tag743.xml"/><Relationship Id="rId199" Type="http://schemas.openxmlformats.org/officeDocument/2006/relationships/tags" Target="../tags/tag748.xml"/><Relationship Id="rId203" Type="http://schemas.openxmlformats.org/officeDocument/2006/relationships/tags" Target="../tags/tag752.xml"/><Relationship Id="rId208" Type="http://schemas.openxmlformats.org/officeDocument/2006/relationships/tags" Target="../tags/tag757.xml"/><Relationship Id="rId19" Type="http://schemas.openxmlformats.org/officeDocument/2006/relationships/tags" Target="../tags/tag568.xml"/><Relationship Id="rId14" Type="http://schemas.openxmlformats.org/officeDocument/2006/relationships/tags" Target="../tags/tag563.xml"/><Relationship Id="rId30" Type="http://schemas.openxmlformats.org/officeDocument/2006/relationships/tags" Target="../tags/tag579.xml"/><Relationship Id="rId35" Type="http://schemas.openxmlformats.org/officeDocument/2006/relationships/tags" Target="../tags/tag584.xml"/><Relationship Id="rId56" Type="http://schemas.openxmlformats.org/officeDocument/2006/relationships/tags" Target="../tags/tag605.xml"/><Relationship Id="rId77" Type="http://schemas.openxmlformats.org/officeDocument/2006/relationships/tags" Target="../tags/tag626.xml"/><Relationship Id="rId100" Type="http://schemas.openxmlformats.org/officeDocument/2006/relationships/tags" Target="../tags/tag649.xml"/><Relationship Id="rId105" Type="http://schemas.openxmlformats.org/officeDocument/2006/relationships/tags" Target="../tags/tag654.xml"/><Relationship Id="rId126" Type="http://schemas.openxmlformats.org/officeDocument/2006/relationships/tags" Target="../tags/tag675.xml"/><Relationship Id="rId147" Type="http://schemas.openxmlformats.org/officeDocument/2006/relationships/tags" Target="../tags/tag696.xml"/><Relationship Id="rId168" Type="http://schemas.openxmlformats.org/officeDocument/2006/relationships/tags" Target="../tags/tag717.xml"/><Relationship Id="rId8" Type="http://schemas.openxmlformats.org/officeDocument/2006/relationships/tags" Target="../tags/tag557.xml"/><Relationship Id="rId51" Type="http://schemas.openxmlformats.org/officeDocument/2006/relationships/tags" Target="../tags/tag600.xml"/><Relationship Id="rId72" Type="http://schemas.openxmlformats.org/officeDocument/2006/relationships/tags" Target="../tags/tag621.xml"/><Relationship Id="rId93" Type="http://schemas.openxmlformats.org/officeDocument/2006/relationships/tags" Target="../tags/tag642.xml"/><Relationship Id="rId98" Type="http://schemas.openxmlformats.org/officeDocument/2006/relationships/tags" Target="../tags/tag647.xml"/><Relationship Id="rId121" Type="http://schemas.openxmlformats.org/officeDocument/2006/relationships/tags" Target="../tags/tag670.xml"/><Relationship Id="rId142" Type="http://schemas.openxmlformats.org/officeDocument/2006/relationships/tags" Target="../tags/tag691.xml"/><Relationship Id="rId163" Type="http://schemas.openxmlformats.org/officeDocument/2006/relationships/tags" Target="../tags/tag712.xml"/><Relationship Id="rId184" Type="http://schemas.openxmlformats.org/officeDocument/2006/relationships/tags" Target="../tags/tag733.xml"/><Relationship Id="rId189" Type="http://schemas.openxmlformats.org/officeDocument/2006/relationships/tags" Target="../tags/tag738.xml"/><Relationship Id="rId219" Type="http://schemas.openxmlformats.org/officeDocument/2006/relationships/tags" Target="../tags/tag768.xml"/><Relationship Id="rId3" Type="http://schemas.openxmlformats.org/officeDocument/2006/relationships/tags" Target="../tags/tag552.xml"/><Relationship Id="rId214" Type="http://schemas.openxmlformats.org/officeDocument/2006/relationships/tags" Target="../tags/tag763.xml"/><Relationship Id="rId25" Type="http://schemas.openxmlformats.org/officeDocument/2006/relationships/tags" Target="../tags/tag574.xml"/><Relationship Id="rId46" Type="http://schemas.openxmlformats.org/officeDocument/2006/relationships/tags" Target="../tags/tag595.xml"/><Relationship Id="rId67" Type="http://schemas.openxmlformats.org/officeDocument/2006/relationships/tags" Target="../tags/tag616.xml"/><Relationship Id="rId116" Type="http://schemas.openxmlformats.org/officeDocument/2006/relationships/tags" Target="../tags/tag665.xml"/><Relationship Id="rId137" Type="http://schemas.openxmlformats.org/officeDocument/2006/relationships/tags" Target="../tags/tag686.xml"/><Relationship Id="rId158" Type="http://schemas.openxmlformats.org/officeDocument/2006/relationships/tags" Target="../tags/tag707.xml"/><Relationship Id="rId20" Type="http://schemas.openxmlformats.org/officeDocument/2006/relationships/tags" Target="../tags/tag569.xml"/><Relationship Id="rId41" Type="http://schemas.openxmlformats.org/officeDocument/2006/relationships/tags" Target="../tags/tag590.xml"/><Relationship Id="rId62" Type="http://schemas.openxmlformats.org/officeDocument/2006/relationships/tags" Target="../tags/tag611.xml"/><Relationship Id="rId83" Type="http://schemas.openxmlformats.org/officeDocument/2006/relationships/tags" Target="../tags/tag632.xml"/><Relationship Id="rId88" Type="http://schemas.openxmlformats.org/officeDocument/2006/relationships/tags" Target="../tags/tag637.xml"/><Relationship Id="rId111" Type="http://schemas.openxmlformats.org/officeDocument/2006/relationships/tags" Target="../tags/tag660.xml"/><Relationship Id="rId132" Type="http://schemas.openxmlformats.org/officeDocument/2006/relationships/tags" Target="../tags/tag681.xml"/><Relationship Id="rId153" Type="http://schemas.openxmlformats.org/officeDocument/2006/relationships/tags" Target="../tags/tag702.xml"/><Relationship Id="rId174" Type="http://schemas.openxmlformats.org/officeDocument/2006/relationships/tags" Target="../tags/tag723.xml"/><Relationship Id="rId179" Type="http://schemas.openxmlformats.org/officeDocument/2006/relationships/tags" Target="../tags/tag728.xml"/><Relationship Id="rId195" Type="http://schemas.openxmlformats.org/officeDocument/2006/relationships/tags" Target="../tags/tag744.xml"/><Relationship Id="rId209" Type="http://schemas.openxmlformats.org/officeDocument/2006/relationships/tags" Target="../tags/tag758.xml"/><Relationship Id="rId190" Type="http://schemas.openxmlformats.org/officeDocument/2006/relationships/tags" Target="../tags/tag739.xml"/><Relationship Id="rId204" Type="http://schemas.openxmlformats.org/officeDocument/2006/relationships/tags" Target="../tags/tag753.xml"/><Relationship Id="rId220" Type="http://schemas.openxmlformats.org/officeDocument/2006/relationships/tags" Target="../tags/tag769.xml"/><Relationship Id="rId15" Type="http://schemas.openxmlformats.org/officeDocument/2006/relationships/tags" Target="../tags/tag564.xml"/><Relationship Id="rId36" Type="http://schemas.openxmlformats.org/officeDocument/2006/relationships/tags" Target="../tags/tag585.xml"/><Relationship Id="rId57" Type="http://schemas.openxmlformats.org/officeDocument/2006/relationships/tags" Target="../tags/tag606.xml"/><Relationship Id="rId106" Type="http://schemas.openxmlformats.org/officeDocument/2006/relationships/tags" Target="../tags/tag655.xml"/><Relationship Id="rId127" Type="http://schemas.openxmlformats.org/officeDocument/2006/relationships/tags" Target="../tags/tag676.xml"/><Relationship Id="rId10" Type="http://schemas.openxmlformats.org/officeDocument/2006/relationships/tags" Target="../tags/tag559.xml"/><Relationship Id="rId31" Type="http://schemas.openxmlformats.org/officeDocument/2006/relationships/tags" Target="../tags/tag580.xml"/><Relationship Id="rId52" Type="http://schemas.openxmlformats.org/officeDocument/2006/relationships/tags" Target="../tags/tag601.xml"/><Relationship Id="rId73" Type="http://schemas.openxmlformats.org/officeDocument/2006/relationships/tags" Target="../tags/tag622.xml"/><Relationship Id="rId78" Type="http://schemas.openxmlformats.org/officeDocument/2006/relationships/tags" Target="../tags/tag627.xml"/><Relationship Id="rId94" Type="http://schemas.openxmlformats.org/officeDocument/2006/relationships/tags" Target="../tags/tag643.xml"/><Relationship Id="rId99" Type="http://schemas.openxmlformats.org/officeDocument/2006/relationships/tags" Target="../tags/tag648.xml"/><Relationship Id="rId101" Type="http://schemas.openxmlformats.org/officeDocument/2006/relationships/tags" Target="../tags/tag650.xml"/><Relationship Id="rId122" Type="http://schemas.openxmlformats.org/officeDocument/2006/relationships/tags" Target="../tags/tag671.xml"/><Relationship Id="rId143" Type="http://schemas.openxmlformats.org/officeDocument/2006/relationships/tags" Target="../tags/tag692.xml"/><Relationship Id="rId148" Type="http://schemas.openxmlformats.org/officeDocument/2006/relationships/tags" Target="../tags/tag697.xml"/><Relationship Id="rId164" Type="http://schemas.openxmlformats.org/officeDocument/2006/relationships/tags" Target="../tags/tag713.xml"/><Relationship Id="rId169" Type="http://schemas.openxmlformats.org/officeDocument/2006/relationships/tags" Target="../tags/tag718.xml"/><Relationship Id="rId185" Type="http://schemas.openxmlformats.org/officeDocument/2006/relationships/tags" Target="../tags/tag734.xml"/><Relationship Id="rId4" Type="http://schemas.openxmlformats.org/officeDocument/2006/relationships/tags" Target="../tags/tag553.xml"/><Relationship Id="rId9" Type="http://schemas.openxmlformats.org/officeDocument/2006/relationships/tags" Target="../tags/tag558.xml"/><Relationship Id="rId180" Type="http://schemas.openxmlformats.org/officeDocument/2006/relationships/tags" Target="../tags/tag729.xml"/><Relationship Id="rId210" Type="http://schemas.openxmlformats.org/officeDocument/2006/relationships/tags" Target="../tags/tag759.xml"/><Relationship Id="rId215" Type="http://schemas.openxmlformats.org/officeDocument/2006/relationships/tags" Target="../tags/tag764.xml"/><Relationship Id="rId26" Type="http://schemas.openxmlformats.org/officeDocument/2006/relationships/tags" Target="../tags/tag575.xml"/><Relationship Id="rId47" Type="http://schemas.openxmlformats.org/officeDocument/2006/relationships/tags" Target="../tags/tag596.xml"/><Relationship Id="rId68" Type="http://schemas.openxmlformats.org/officeDocument/2006/relationships/tags" Target="../tags/tag617.xml"/><Relationship Id="rId89" Type="http://schemas.openxmlformats.org/officeDocument/2006/relationships/tags" Target="../tags/tag638.xml"/><Relationship Id="rId112" Type="http://schemas.openxmlformats.org/officeDocument/2006/relationships/tags" Target="../tags/tag661.xml"/><Relationship Id="rId133" Type="http://schemas.openxmlformats.org/officeDocument/2006/relationships/tags" Target="../tags/tag682.xml"/><Relationship Id="rId154" Type="http://schemas.openxmlformats.org/officeDocument/2006/relationships/tags" Target="../tags/tag703.xml"/><Relationship Id="rId175" Type="http://schemas.openxmlformats.org/officeDocument/2006/relationships/tags" Target="../tags/tag724.xml"/><Relationship Id="rId196" Type="http://schemas.openxmlformats.org/officeDocument/2006/relationships/tags" Target="../tags/tag745.xml"/><Relationship Id="rId200" Type="http://schemas.openxmlformats.org/officeDocument/2006/relationships/tags" Target="../tags/tag749.xml"/><Relationship Id="rId16" Type="http://schemas.openxmlformats.org/officeDocument/2006/relationships/tags" Target="../tags/tag565.xml"/><Relationship Id="rId221" Type="http://schemas.openxmlformats.org/officeDocument/2006/relationships/tags" Target="../tags/tag770.xml"/><Relationship Id="rId37" Type="http://schemas.openxmlformats.org/officeDocument/2006/relationships/tags" Target="../tags/tag586.xml"/><Relationship Id="rId58" Type="http://schemas.openxmlformats.org/officeDocument/2006/relationships/tags" Target="../tags/tag607.xml"/><Relationship Id="rId79" Type="http://schemas.openxmlformats.org/officeDocument/2006/relationships/tags" Target="../tags/tag628.xml"/><Relationship Id="rId102" Type="http://schemas.openxmlformats.org/officeDocument/2006/relationships/tags" Target="../tags/tag651.xml"/><Relationship Id="rId123" Type="http://schemas.openxmlformats.org/officeDocument/2006/relationships/tags" Target="../tags/tag672.xml"/><Relationship Id="rId144" Type="http://schemas.openxmlformats.org/officeDocument/2006/relationships/tags" Target="../tags/tag693.xml"/><Relationship Id="rId90" Type="http://schemas.openxmlformats.org/officeDocument/2006/relationships/tags" Target="../tags/tag639.xml"/><Relationship Id="rId165" Type="http://schemas.openxmlformats.org/officeDocument/2006/relationships/tags" Target="../tags/tag714.xml"/><Relationship Id="rId186" Type="http://schemas.openxmlformats.org/officeDocument/2006/relationships/tags" Target="../tags/tag735.xm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tags" Target="../tags/tag888.xml"/><Relationship Id="rId21" Type="http://schemas.openxmlformats.org/officeDocument/2006/relationships/tags" Target="../tags/tag792.xml"/><Relationship Id="rId42" Type="http://schemas.openxmlformats.org/officeDocument/2006/relationships/tags" Target="../tags/tag813.xml"/><Relationship Id="rId63" Type="http://schemas.openxmlformats.org/officeDocument/2006/relationships/tags" Target="../tags/tag834.xml"/><Relationship Id="rId84" Type="http://schemas.openxmlformats.org/officeDocument/2006/relationships/tags" Target="../tags/tag855.xml"/><Relationship Id="rId138" Type="http://schemas.openxmlformats.org/officeDocument/2006/relationships/tags" Target="../tags/tag909.xml"/><Relationship Id="rId159" Type="http://schemas.openxmlformats.org/officeDocument/2006/relationships/tags" Target="../tags/tag930.xml"/><Relationship Id="rId170" Type="http://schemas.openxmlformats.org/officeDocument/2006/relationships/tags" Target="../tags/tag941.xml"/><Relationship Id="rId191" Type="http://schemas.openxmlformats.org/officeDocument/2006/relationships/tags" Target="../tags/tag962.xml"/><Relationship Id="rId205" Type="http://schemas.openxmlformats.org/officeDocument/2006/relationships/tags" Target="../tags/tag976.xml"/><Relationship Id="rId107" Type="http://schemas.openxmlformats.org/officeDocument/2006/relationships/tags" Target="../tags/tag878.xml"/><Relationship Id="rId11" Type="http://schemas.openxmlformats.org/officeDocument/2006/relationships/tags" Target="../tags/tag782.xml"/><Relationship Id="rId32" Type="http://schemas.openxmlformats.org/officeDocument/2006/relationships/tags" Target="../tags/tag803.xml"/><Relationship Id="rId53" Type="http://schemas.openxmlformats.org/officeDocument/2006/relationships/tags" Target="../tags/tag824.xml"/><Relationship Id="rId74" Type="http://schemas.openxmlformats.org/officeDocument/2006/relationships/tags" Target="../tags/tag845.xml"/><Relationship Id="rId128" Type="http://schemas.openxmlformats.org/officeDocument/2006/relationships/tags" Target="../tags/tag899.xml"/><Relationship Id="rId149" Type="http://schemas.openxmlformats.org/officeDocument/2006/relationships/tags" Target="../tags/tag920.xml"/><Relationship Id="rId5" Type="http://schemas.openxmlformats.org/officeDocument/2006/relationships/tags" Target="../tags/tag776.xml"/><Relationship Id="rId95" Type="http://schemas.openxmlformats.org/officeDocument/2006/relationships/tags" Target="../tags/tag866.xml"/><Relationship Id="rId160" Type="http://schemas.openxmlformats.org/officeDocument/2006/relationships/tags" Target="../tags/tag931.xml"/><Relationship Id="rId181" Type="http://schemas.openxmlformats.org/officeDocument/2006/relationships/tags" Target="../tags/tag952.xml"/><Relationship Id="rId216" Type="http://schemas.openxmlformats.org/officeDocument/2006/relationships/tags" Target="../tags/tag987.xml"/><Relationship Id="rId211" Type="http://schemas.openxmlformats.org/officeDocument/2006/relationships/tags" Target="../tags/tag982.xml"/><Relationship Id="rId22" Type="http://schemas.openxmlformats.org/officeDocument/2006/relationships/tags" Target="../tags/tag793.xml"/><Relationship Id="rId27" Type="http://schemas.openxmlformats.org/officeDocument/2006/relationships/tags" Target="../tags/tag798.xml"/><Relationship Id="rId43" Type="http://schemas.openxmlformats.org/officeDocument/2006/relationships/tags" Target="../tags/tag814.xml"/><Relationship Id="rId48" Type="http://schemas.openxmlformats.org/officeDocument/2006/relationships/tags" Target="../tags/tag819.xml"/><Relationship Id="rId64" Type="http://schemas.openxmlformats.org/officeDocument/2006/relationships/tags" Target="../tags/tag835.xml"/><Relationship Id="rId69" Type="http://schemas.openxmlformats.org/officeDocument/2006/relationships/tags" Target="../tags/tag840.xml"/><Relationship Id="rId113" Type="http://schemas.openxmlformats.org/officeDocument/2006/relationships/tags" Target="../tags/tag884.xml"/><Relationship Id="rId118" Type="http://schemas.openxmlformats.org/officeDocument/2006/relationships/tags" Target="../tags/tag889.xml"/><Relationship Id="rId134" Type="http://schemas.openxmlformats.org/officeDocument/2006/relationships/tags" Target="../tags/tag905.xml"/><Relationship Id="rId139" Type="http://schemas.openxmlformats.org/officeDocument/2006/relationships/tags" Target="../tags/tag910.xml"/><Relationship Id="rId80" Type="http://schemas.openxmlformats.org/officeDocument/2006/relationships/tags" Target="../tags/tag851.xml"/><Relationship Id="rId85" Type="http://schemas.openxmlformats.org/officeDocument/2006/relationships/tags" Target="../tags/tag856.xml"/><Relationship Id="rId150" Type="http://schemas.openxmlformats.org/officeDocument/2006/relationships/tags" Target="../tags/tag921.xml"/><Relationship Id="rId155" Type="http://schemas.openxmlformats.org/officeDocument/2006/relationships/tags" Target="../tags/tag926.xml"/><Relationship Id="rId171" Type="http://schemas.openxmlformats.org/officeDocument/2006/relationships/tags" Target="../tags/tag942.xml"/><Relationship Id="rId176" Type="http://schemas.openxmlformats.org/officeDocument/2006/relationships/tags" Target="../tags/tag947.xml"/><Relationship Id="rId192" Type="http://schemas.openxmlformats.org/officeDocument/2006/relationships/tags" Target="../tags/tag963.xml"/><Relationship Id="rId197" Type="http://schemas.openxmlformats.org/officeDocument/2006/relationships/tags" Target="../tags/tag968.xml"/><Relationship Id="rId206" Type="http://schemas.openxmlformats.org/officeDocument/2006/relationships/tags" Target="../tags/tag977.xml"/><Relationship Id="rId201" Type="http://schemas.openxmlformats.org/officeDocument/2006/relationships/tags" Target="../tags/tag972.xml"/><Relationship Id="rId222" Type="http://schemas.openxmlformats.org/officeDocument/2006/relationships/tags" Target="../tags/tag993.xml"/><Relationship Id="rId12" Type="http://schemas.openxmlformats.org/officeDocument/2006/relationships/tags" Target="../tags/tag783.xml"/><Relationship Id="rId17" Type="http://schemas.openxmlformats.org/officeDocument/2006/relationships/tags" Target="../tags/tag788.xml"/><Relationship Id="rId33" Type="http://schemas.openxmlformats.org/officeDocument/2006/relationships/tags" Target="../tags/tag804.xml"/><Relationship Id="rId38" Type="http://schemas.openxmlformats.org/officeDocument/2006/relationships/tags" Target="../tags/tag809.xml"/><Relationship Id="rId59" Type="http://schemas.openxmlformats.org/officeDocument/2006/relationships/tags" Target="../tags/tag830.xml"/><Relationship Id="rId103" Type="http://schemas.openxmlformats.org/officeDocument/2006/relationships/tags" Target="../tags/tag874.xml"/><Relationship Id="rId108" Type="http://schemas.openxmlformats.org/officeDocument/2006/relationships/tags" Target="../tags/tag879.xml"/><Relationship Id="rId124" Type="http://schemas.openxmlformats.org/officeDocument/2006/relationships/tags" Target="../tags/tag895.xml"/><Relationship Id="rId129" Type="http://schemas.openxmlformats.org/officeDocument/2006/relationships/tags" Target="../tags/tag900.xml"/><Relationship Id="rId54" Type="http://schemas.openxmlformats.org/officeDocument/2006/relationships/tags" Target="../tags/tag825.xml"/><Relationship Id="rId70" Type="http://schemas.openxmlformats.org/officeDocument/2006/relationships/tags" Target="../tags/tag841.xml"/><Relationship Id="rId75" Type="http://schemas.openxmlformats.org/officeDocument/2006/relationships/tags" Target="../tags/tag846.xml"/><Relationship Id="rId91" Type="http://schemas.openxmlformats.org/officeDocument/2006/relationships/tags" Target="../tags/tag862.xml"/><Relationship Id="rId96" Type="http://schemas.openxmlformats.org/officeDocument/2006/relationships/tags" Target="../tags/tag867.xml"/><Relationship Id="rId140" Type="http://schemas.openxmlformats.org/officeDocument/2006/relationships/tags" Target="../tags/tag911.xml"/><Relationship Id="rId145" Type="http://schemas.openxmlformats.org/officeDocument/2006/relationships/tags" Target="../tags/tag916.xml"/><Relationship Id="rId161" Type="http://schemas.openxmlformats.org/officeDocument/2006/relationships/tags" Target="../tags/tag932.xml"/><Relationship Id="rId166" Type="http://schemas.openxmlformats.org/officeDocument/2006/relationships/tags" Target="../tags/tag937.xml"/><Relationship Id="rId182" Type="http://schemas.openxmlformats.org/officeDocument/2006/relationships/tags" Target="../tags/tag953.xml"/><Relationship Id="rId187" Type="http://schemas.openxmlformats.org/officeDocument/2006/relationships/tags" Target="../tags/tag958.xml"/><Relationship Id="rId217" Type="http://schemas.openxmlformats.org/officeDocument/2006/relationships/tags" Target="../tags/tag988.xml"/><Relationship Id="rId1" Type="http://schemas.openxmlformats.org/officeDocument/2006/relationships/tags" Target="../tags/tag772.xml"/><Relationship Id="rId6" Type="http://schemas.openxmlformats.org/officeDocument/2006/relationships/tags" Target="../tags/tag777.xml"/><Relationship Id="rId212" Type="http://schemas.openxmlformats.org/officeDocument/2006/relationships/tags" Target="../tags/tag983.xml"/><Relationship Id="rId23" Type="http://schemas.openxmlformats.org/officeDocument/2006/relationships/tags" Target="../tags/tag794.xml"/><Relationship Id="rId28" Type="http://schemas.openxmlformats.org/officeDocument/2006/relationships/tags" Target="../tags/tag799.xml"/><Relationship Id="rId49" Type="http://schemas.openxmlformats.org/officeDocument/2006/relationships/tags" Target="../tags/tag820.xml"/><Relationship Id="rId114" Type="http://schemas.openxmlformats.org/officeDocument/2006/relationships/tags" Target="../tags/tag885.xml"/><Relationship Id="rId119" Type="http://schemas.openxmlformats.org/officeDocument/2006/relationships/tags" Target="../tags/tag890.xml"/><Relationship Id="rId44" Type="http://schemas.openxmlformats.org/officeDocument/2006/relationships/tags" Target="../tags/tag815.xml"/><Relationship Id="rId60" Type="http://schemas.openxmlformats.org/officeDocument/2006/relationships/tags" Target="../tags/tag831.xml"/><Relationship Id="rId65" Type="http://schemas.openxmlformats.org/officeDocument/2006/relationships/tags" Target="../tags/tag836.xml"/><Relationship Id="rId81" Type="http://schemas.openxmlformats.org/officeDocument/2006/relationships/tags" Target="../tags/tag852.xml"/><Relationship Id="rId86" Type="http://schemas.openxmlformats.org/officeDocument/2006/relationships/tags" Target="../tags/tag857.xml"/><Relationship Id="rId130" Type="http://schemas.openxmlformats.org/officeDocument/2006/relationships/tags" Target="../tags/tag901.xml"/><Relationship Id="rId135" Type="http://schemas.openxmlformats.org/officeDocument/2006/relationships/tags" Target="../tags/tag906.xml"/><Relationship Id="rId151" Type="http://schemas.openxmlformats.org/officeDocument/2006/relationships/tags" Target="../tags/tag922.xml"/><Relationship Id="rId156" Type="http://schemas.openxmlformats.org/officeDocument/2006/relationships/tags" Target="../tags/tag927.xml"/><Relationship Id="rId177" Type="http://schemas.openxmlformats.org/officeDocument/2006/relationships/tags" Target="../tags/tag948.xml"/><Relationship Id="rId198" Type="http://schemas.openxmlformats.org/officeDocument/2006/relationships/tags" Target="../tags/tag969.xml"/><Relationship Id="rId172" Type="http://schemas.openxmlformats.org/officeDocument/2006/relationships/tags" Target="../tags/tag943.xml"/><Relationship Id="rId193" Type="http://schemas.openxmlformats.org/officeDocument/2006/relationships/tags" Target="../tags/tag964.xml"/><Relationship Id="rId202" Type="http://schemas.openxmlformats.org/officeDocument/2006/relationships/tags" Target="../tags/tag973.xml"/><Relationship Id="rId207" Type="http://schemas.openxmlformats.org/officeDocument/2006/relationships/tags" Target="../tags/tag978.xml"/><Relationship Id="rId223" Type="http://schemas.openxmlformats.org/officeDocument/2006/relationships/slideLayout" Target="../slideLayouts/slideLayout2.xml"/><Relationship Id="rId13" Type="http://schemas.openxmlformats.org/officeDocument/2006/relationships/tags" Target="../tags/tag784.xml"/><Relationship Id="rId18" Type="http://schemas.openxmlformats.org/officeDocument/2006/relationships/tags" Target="../tags/tag789.xml"/><Relationship Id="rId39" Type="http://schemas.openxmlformats.org/officeDocument/2006/relationships/tags" Target="../tags/tag810.xml"/><Relationship Id="rId109" Type="http://schemas.openxmlformats.org/officeDocument/2006/relationships/tags" Target="../tags/tag880.xml"/><Relationship Id="rId34" Type="http://schemas.openxmlformats.org/officeDocument/2006/relationships/tags" Target="../tags/tag805.xml"/><Relationship Id="rId50" Type="http://schemas.openxmlformats.org/officeDocument/2006/relationships/tags" Target="../tags/tag821.xml"/><Relationship Id="rId55" Type="http://schemas.openxmlformats.org/officeDocument/2006/relationships/tags" Target="../tags/tag826.xml"/><Relationship Id="rId76" Type="http://schemas.openxmlformats.org/officeDocument/2006/relationships/tags" Target="../tags/tag847.xml"/><Relationship Id="rId97" Type="http://schemas.openxmlformats.org/officeDocument/2006/relationships/tags" Target="../tags/tag868.xml"/><Relationship Id="rId104" Type="http://schemas.openxmlformats.org/officeDocument/2006/relationships/tags" Target="../tags/tag875.xml"/><Relationship Id="rId120" Type="http://schemas.openxmlformats.org/officeDocument/2006/relationships/tags" Target="../tags/tag891.xml"/><Relationship Id="rId125" Type="http://schemas.openxmlformats.org/officeDocument/2006/relationships/tags" Target="../tags/tag896.xml"/><Relationship Id="rId141" Type="http://schemas.openxmlformats.org/officeDocument/2006/relationships/tags" Target="../tags/tag912.xml"/><Relationship Id="rId146" Type="http://schemas.openxmlformats.org/officeDocument/2006/relationships/tags" Target="../tags/tag917.xml"/><Relationship Id="rId167" Type="http://schemas.openxmlformats.org/officeDocument/2006/relationships/tags" Target="../tags/tag938.xml"/><Relationship Id="rId188" Type="http://schemas.openxmlformats.org/officeDocument/2006/relationships/tags" Target="../tags/tag959.xml"/><Relationship Id="rId7" Type="http://schemas.openxmlformats.org/officeDocument/2006/relationships/tags" Target="../tags/tag778.xml"/><Relationship Id="rId71" Type="http://schemas.openxmlformats.org/officeDocument/2006/relationships/tags" Target="../tags/tag842.xml"/><Relationship Id="rId92" Type="http://schemas.openxmlformats.org/officeDocument/2006/relationships/tags" Target="../tags/tag863.xml"/><Relationship Id="rId162" Type="http://schemas.openxmlformats.org/officeDocument/2006/relationships/tags" Target="../tags/tag933.xml"/><Relationship Id="rId183" Type="http://schemas.openxmlformats.org/officeDocument/2006/relationships/tags" Target="../tags/tag954.xml"/><Relationship Id="rId213" Type="http://schemas.openxmlformats.org/officeDocument/2006/relationships/tags" Target="../tags/tag984.xml"/><Relationship Id="rId218" Type="http://schemas.openxmlformats.org/officeDocument/2006/relationships/tags" Target="../tags/tag989.xml"/><Relationship Id="rId2" Type="http://schemas.openxmlformats.org/officeDocument/2006/relationships/tags" Target="../tags/tag773.xml"/><Relationship Id="rId29" Type="http://schemas.openxmlformats.org/officeDocument/2006/relationships/tags" Target="../tags/tag800.xml"/><Relationship Id="rId24" Type="http://schemas.openxmlformats.org/officeDocument/2006/relationships/tags" Target="../tags/tag795.xml"/><Relationship Id="rId40" Type="http://schemas.openxmlformats.org/officeDocument/2006/relationships/tags" Target="../tags/tag811.xml"/><Relationship Id="rId45" Type="http://schemas.openxmlformats.org/officeDocument/2006/relationships/tags" Target="../tags/tag816.xml"/><Relationship Id="rId66" Type="http://schemas.openxmlformats.org/officeDocument/2006/relationships/tags" Target="../tags/tag837.xml"/><Relationship Id="rId87" Type="http://schemas.openxmlformats.org/officeDocument/2006/relationships/tags" Target="../tags/tag858.xml"/><Relationship Id="rId110" Type="http://schemas.openxmlformats.org/officeDocument/2006/relationships/tags" Target="../tags/tag881.xml"/><Relationship Id="rId115" Type="http://schemas.openxmlformats.org/officeDocument/2006/relationships/tags" Target="../tags/tag886.xml"/><Relationship Id="rId131" Type="http://schemas.openxmlformats.org/officeDocument/2006/relationships/tags" Target="../tags/tag902.xml"/><Relationship Id="rId136" Type="http://schemas.openxmlformats.org/officeDocument/2006/relationships/tags" Target="../tags/tag907.xml"/><Relationship Id="rId157" Type="http://schemas.openxmlformats.org/officeDocument/2006/relationships/tags" Target="../tags/tag928.xml"/><Relationship Id="rId178" Type="http://schemas.openxmlformats.org/officeDocument/2006/relationships/tags" Target="../tags/tag949.xml"/><Relationship Id="rId61" Type="http://schemas.openxmlformats.org/officeDocument/2006/relationships/tags" Target="../tags/tag832.xml"/><Relationship Id="rId82" Type="http://schemas.openxmlformats.org/officeDocument/2006/relationships/tags" Target="../tags/tag853.xml"/><Relationship Id="rId152" Type="http://schemas.openxmlformats.org/officeDocument/2006/relationships/tags" Target="../tags/tag923.xml"/><Relationship Id="rId173" Type="http://schemas.openxmlformats.org/officeDocument/2006/relationships/tags" Target="../tags/tag944.xml"/><Relationship Id="rId194" Type="http://schemas.openxmlformats.org/officeDocument/2006/relationships/tags" Target="../tags/tag965.xml"/><Relationship Id="rId199" Type="http://schemas.openxmlformats.org/officeDocument/2006/relationships/tags" Target="../tags/tag970.xml"/><Relationship Id="rId203" Type="http://schemas.openxmlformats.org/officeDocument/2006/relationships/tags" Target="../tags/tag974.xml"/><Relationship Id="rId208" Type="http://schemas.openxmlformats.org/officeDocument/2006/relationships/tags" Target="../tags/tag979.xml"/><Relationship Id="rId19" Type="http://schemas.openxmlformats.org/officeDocument/2006/relationships/tags" Target="../tags/tag790.xml"/><Relationship Id="rId14" Type="http://schemas.openxmlformats.org/officeDocument/2006/relationships/tags" Target="../tags/tag785.xml"/><Relationship Id="rId30" Type="http://schemas.openxmlformats.org/officeDocument/2006/relationships/tags" Target="../tags/tag801.xml"/><Relationship Id="rId35" Type="http://schemas.openxmlformats.org/officeDocument/2006/relationships/tags" Target="../tags/tag806.xml"/><Relationship Id="rId56" Type="http://schemas.openxmlformats.org/officeDocument/2006/relationships/tags" Target="../tags/tag827.xml"/><Relationship Id="rId77" Type="http://schemas.openxmlformats.org/officeDocument/2006/relationships/tags" Target="../tags/tag848.xml"/><Relationship Id="rId100" Type="http://schemas.openxmlformats.org/officeDocument/2006/relationships/tags" Target="../tags/tag871.xml"/><Relationship Id="rId105" Type="http://schemas.openxmlformats.org/officeDocument/2006/relationships/tags" Target="../tags/tag876.xml"/><Relationship Id="rId126" Type="http://schemas.openxmlformats.org/officeDocument/2006/relationships/tags" Target="../tags/tag897.xml"/><Relationship Id="rId147" Type="http://schemas.openxmlformats.org/officeDocument/2006/relationships/tags" Target="../tags/tag918.xml"/><Relationship Id="rId168" Type="http://schemas.openxmlformats.org/officeDocument/2006/relationships/tags" Target="../tags/tag939.xml"/><Relationship Id="rId8" Type="http://schemas.openxmlformats.org/officeDocument/2006/relationships/tags" Target="../tags/tag779.xml"/><Relationship Id="rId51" Type="http://schemas.openxmlformats.org/officeDocument/2006/relationships/tags" Target="../tags/tag822.xml"/><Relationship Id="rId72" Type="http://schemas.openxmlformats.org/officeDocument/2006/relationships/tags" Target="../tags/tag843.xml"/><Relationship Id="rId93" Type="http://schemas.openxmlformats.org/officeDocument/2006/relationships/tags" Target="../tags/tag864.xml"/><Relationship Id="rId98" Type="http://schemas.openxmlformats.org/officeDocument/2006/relationships/tags" Target="../tags/tag869.xml"/><Relationship Id="rId121" Type="http://schemas.openxmlformats.org/officeDocument/2006/relationships/tags" Target="../tags/tag892.xml"/><Relationship Id="rId142" Type="http://schemas.openxmlformats.org/officeDocument/2006/relationships/tags" Target="../tags/tag913.xml"/><Relationship Id="rId163" Type="http://schemas.openxmlformats.org/officeDocument/2006/relationships/tags" Target="../tags/tag934.xml"/><Relationship Id="rId184" Type="http://schemas.openxmlformats.org/officeDocument/2006/relationships/tags" Target="../tags/tag955.xml"/><Relationship Id="rId189" Type="http://schemas.openxmlformats.org/officeDocument/2006/relationships/tags" Target="../tags/tag960.xml"/><Relationship Id="rId219" Type="http://schemas.openxmlformats.org/officeDocument/2006/relationships/tags" Target="../tags/tag990.xml"/><Relationship Id="rId3" Type="http://schemas.openxmlformats.org/officeDocument/2006/relationships/tags" Target="../tags/tag774.xml"/><Relationship Id="rId214" Type="http://schemas.openxmlformats.org/officeDocument/2006/relationships/tags" Target="../tags/tag985.xml"/><Relationship Id="rId25" Type="http://schemas.openxmlformats.org/officeDocument/2006/relationships/tags" Target="../tags/tag796.xml"/><Relationship Id="rId46" Type="http://schemas.openxmlformats.org/officeDocument/2006/relationships/tags" Target="../tags/tag817.xml"/><Relationship Id="rId67" Type="http://schemas.openxmlformats.org/officeDocument/2006/relationships/tags" Target="../tags/tag838.xml"/><Relationship Id="rId116" Type="http://schemas.openxmlformats.org/officeDocument/2006/relationships/tags" Target="../tags/tag887.xml"/><Relationship Id="rId137" Type="http://schemas.openxmlformats.org/officeDocument/2006/relationships/tags" Target="../tags/tag908.xml"/><Relationship Id="rId158" Type="http://schemas.openxmlformats.org/officeDocument/2006/relationships/tags" Target="../tags/tag929.xml"/><Relationship Id="rId20" Type="http://schemas.openxmlformats.org/officeDocument/2006/relationships/tags" Target="../tags/tag791.xml"/><Relationship Id="rId41" Type="http://schemas.openxmlformats.org/officeDocument/2006/relationships/tags" Target="../tags/tag812.xml"/><Relationship Id="rId62" Type="http://schemas.openxmlformats.org/officeDocument/2006/relationships/tags" Target="../tags/tag833.xml"/><Relationship Id="rId83" Type="http://schemas.openxmlformats.org/officeDocument/2006/relationships/tags" Target="../tags/tag854.xml"/><Relationship Id="rId88" Type="http://schemas.openxmlformats.org/officeDocument/2006/relationships/tags" Target="../tags/tag859.xml"/><Relationship Id="rId111" Type="http://schemas.openxmlformats.org/officeDocument/2006/relationships/tags" Target="../tags/tag882.xml"/><Relationship Id="rId132" Type="http://schemas.openxmlformats.org/officeDocument/2006/relationships/tags" Target="../tags/tag903.xml"/><Relationship Id="rId153" Type="http://schemas.openxmlformats.org/officeDocument/2006/relationships/tags" Target="../tags/tag924.xml"/><Relationship Id="rId174" Type="http://schemas.openxmlformats.org/officeDocument/2006/relationships/tags" Target="../tags/tag945.xml"/><Relationship Id="rId179" Type="http://schemas.openxmlformats.org/officeDocument/2006/relationships/tags" Target="../tags/tag950.xml"/><Relationship Id="rId195" Type="http://schemas.openxmlformats.org/officeDocument/2006/relationships/tags" Target="../tags/tag966.xml"/><Relationship Id="rId209" Type="http://schemas.openxmlformats.org/officeDocument/2006/relationships/tags" Target="../tags/tag980.xml"/><Relationship Id="rId190" Type="http://schemas.openxmlformats.org/officeDocument/2006/relationships/tags" Target="../tags/tag961.xml"/><Relationship Id="rId204" Type="http://schemas.openxmlformats.org/officeDocument/2006/relationships/tags" Target="../tags/tag975.xml"/><Relationship Id="rId220" Type="http://schemas.openxmlformats.org/officeDocument/2006/relationships/tags" Target="../tags/tag991.xml"/><Relationship Id="rId15" Type="http://schemas.openxmlformats.org/officeDocument/2006/relationships/tags" Target="../tags/tag786.xml"/><Relationship Id="rId36" Type="http://schemas.openxmlformats.org/officeDocument/2006/relationships/tags" Target="../tags/tag807.xml"/><Relationship Id="rId57" Type="http://schemas.openxmlformats.org/officeDocument/2006/relationships/tags" Target="../tags/tag828.xml"/><Relationship Id="rId106" Type="http://schemas.openxmlformats.org/officeDocument/2006/relationships/tags" Target="../tags/tag877.xml"/><Relationship Id="rId127" Type="http://schemas.openxmlformats.org/officeDocument/2006/relationships/tags" Target="../tags/tag898.xml"/><Relationship Id="rId10" Type="http://schemas.openxmlformats.org/officeDocument/2006/relationships/tags" Target="../tags/tag781.xml"/><Relationship Id="rId31" Type="http://schemas.openxmlformats.org/officeDocument/2006/relationships/tags" Target="../tags/tag802.xml"/><Relationship Id="rId52" Type="http://schemas.openxmlformats.org/officeDocument/2006/relationships/tags" Target="../tags/tag823.xml"/><Relationship Id="rId73" Type="http://schemas.openxmlformats.org/officeDocument/2006/relationships/tags" Target="../tags/tag844.xml"/><Relationship Id="rId78" Type="http://schemas.openxmlformats.org/officeDocument/2006/relationships/tags" Target="../tags/tag849.xml"/><Relationship Id="rId94" Type="http://schemas.openxmlformats.org/officeDocument/2006/relationships/tags" Target="../tags/tag865.xml"/><Relationship Id="rId99" Type="http://schemas.openxmlformats.org/officeDocument/2006/relationships/tags" Target="../tags/tag870.xml"/><Relationship Id="rId101" Type="http://schemas.openxmlformats.org/officeDocument/2006/relationships/tags" Target="../tags/tag872.xml"/><Relationship Id="rId122" Type="http://schemas.openxmlformats.org/officeDocument/2006/relationships/tags" Target="../tags/tag893.xml"/><Relationship Id="rId143" Type="http://schemas.openxmlformats.org/officeDocument/2006/relationships/tags" Target="../tags/tag914.xml"/><Relationship Id="rId148" Type="http://schemas.openxmlformats.org/officeDocument/2006/relationships/tags" Target="../tags/tag919.xml"/><Relationship Id="rId164" Type="http://schemas.openxmlformats.org/officeDocument/2006/relationships/tags" Target="../tags/tag935.xml"/><Relationship Id="rId169" Type="http://schemas.openxmlformats.org/officeDocument/2006/relationships/tags" Target="../tags/tag940.xml"/><Relationship Id="rId185" Type="http://schemas.openxmlformats.org/officeDocument/2006/relationships/tags" Target="../tags/tag956.xml"/><Relationship Id="rId4" Type="http://schemas.openxmlformats.org/officeDocument/2006/relationships/tags" Target="../tags/tag775.xml"/><Relationship Id="rId9" Type="http://schemas.openxmlformats.org/officeDocument/2006/relationships/tags" Target="../tags/tag780.xml"/><Relationship Id="rId180" Type="http://schemas.openxmlformats.org/officeDocument/2006/relationships/tags" Target="../tags/tag951.xml"/><Relationship Id="rId210" Type="http://schemas.openxmlformats.org/officeDocument/2006/relationships/tags" Target="../tags/tag981.xml"/><Relationship Id="rId215" Type="http://schemas.openxmlformats.org/officeDocument/2006/relationships/tags" Target="../tags/tag986.xml"/><Relationship Id="rId26" Type="http://schemas.openxmlformats.org/officeDocument/2006/relationships/tags" Target="../tags/tag797.xml"/><Relationship Id="rId47" Type="http://schemas.openxmlformats.org/officeDocument/2006/relationships/tags" Target="../tags/tag818.xml"/><Relationship Id="rId68" Type="http://schemas.openxmlformats.org/officeDocument/2006/relationships/tags" Target="../tags/tag839.xml"/><Relationship Id="rId89" Type="http://schemas.openxmlformats.org/officeDocument/2006/relationships/tags" Target="../tags/tag860.xml"/><Relationship Id="rId112" Type="http://schemas.openxmlformats.org/officeDocument/2006/relationships/tags" Target="../tags/tag883.xml"/><Relationship Id="rId133" Type="http://schemas.openxmlformats.org/officeDocument/2006/relationships/tags" Target="../tags/tag904.xml"/><Relationship Id="rId154" Type="http://schemas.openxmlformats.org/officeDocument/2006/relationships/tags" Target="../tags/tag925.xml"/><Relationship Id="rId175" Type="http://schemas.openxmlformats.org/officeDocument/2006/relationships/tags" Target="../tags/tag946.xml"/><Relationship Id="rId196" Type="http://schemas.openxmlformats.org/officeDocument/2006/relationships/tags" Target="../tags/tag967.xml"/><Relationship Id="rId200" Type="http://schemas.openxmlformats.org/officeDocument/2006/relationships/tags" Target="../tags/tag971.xml"/><Relationship Id="rId16" Type="http://schemas.openxmlformats.org/officeDocument/2006/relationships/tags" Target="../tags/tag787.xml"/><Relationship Id="rId221" Type="http://schemas.openxmlformats.org/officeDocument/2006/relationships/tags" Target="../tags/tag992.xml"/><Relationship Id="rId37" Type="http://schemas.openxmlformats.org/officeDocument/2006/relationships/tags" Target="../tags/tag808.xml"/><Relationship Id="rId58" Type="http://schemas.openxmlformats.org/officeDocument/2006/relationships/tags" Target="../tags/tag829.xml"/><Relationship Id="rId79" Type="http://schemas.openxmlformats.org/officeDocument/2006/relationships/tags" Target="../tags/tag850.xml"/><Relationship Id="rId102" Type="http://schemas.openxmlformats.org/officeDocument/2006/relationships/tags" Target="../tags/tag873.xml"/><Relationship Id="rId123" Type="http://schemas.openxmlformats.org/officeDocument/2006/relationships/tags" Target="../tags/tag894.xml"/><Relationship Id="rId144" Type="http://schemas.openxmlformats.org/officeDocument/2006/relationships/tags" Target="../tags/tag915.xml"/><Relationship Id="rId90" Type="http://schemas.openxmlformats.org/officeDocument/2006/relationships/tags" Target="../tags/tag861.xml"/><Relationship Id="rId165" Type="http://schemas.openxmlformats.org/officeDocument/2006/relationships/tags" Target="../tags/tag936.xml"/><Relationship Id="rId186" Type="http://schemas.openxmlformats.org/officeDocument/2006/relationships/tags" Target="../tags/tag957.xml"/></Relationships>
</file>

<file path=ppt/slides/_rels/slide13.xml.rels><?xml version="1.0" encoding="UTF-8" standalone="yes"?>
<Relationships xmlns="http://schemas.openxmlformats.org/package/2006/relationships"><Relationship Id="rId26" Type="http://schemas.openxmlformats.org/officeDocument/2006/relationships/tags" Target="../tags/tag1019.xml"/><Relationship Id="rId117" Type="http://schemas.openxmlformats.org/officeDocument/2006/relationships/tags" Target="../tags/tag1110.xml"/><Relationship Id="rId21" Type="http://schemas.openxmlformats.org/officeDocument/2006/relationships/tags" Target="../tags/tag1014.xml"/><Relationship Id="rId42" Type="http://schemas.openxmlformats.org/officeDocument/2006/relationships/tags" Target="../tags/tag1035.xml"/><Relationship Id="rId47" Type="http://schemas.openxmlformats.org/officeDocument/2006/relationships/tags" Target="../tags/tag1040.xml"/><Relationship Id="rId63" Type="http://schemas.openxmlformats.org/officeDocument/2006/relationships/tags" Target="../tags/tag1056.xml"/><Relationship Id="rId68" Type="http://schemas.openxmlformats.org/officeDocument/2006/relationships/tags" Target="../tags/tag1061.xml"/><Relationship Id="rId84" Type="http://schemas.openxmlformats.org/officeDocument/2006/relationships/tags" Target="../tags/tag1077.xml"/><Relationship Id="rId89" Type="http://schemas.openxmlformats.org/officeDocument/2006/relationships/tags" Target="../tags/tag1082.xml"/><Relationship Id="rId112" Type="http://schemas.openxmlformats.org/officeDocument/2006/relationships/tags" Target="../tags/tag1105.xml"/><Relationship Id="rId133" Type="http://schemas.openxmlformats.org/officeDocument/2006/relationships/tags" Target="../tags/tag1126.xml"/><Relationship Id="rId138" Type="http://schemas.openxmlformats.org/officeDocument/2006/relationships/tags" Target="../tags/tag1131.xml"/><Relationship Id="rId16" Type="http://schemas.openxmlformats.org/officeDocument/2006/relationships/tags" Target="../tags/tag1009.xml"/><Relationship Id="rId107" Type="http://schemas.openxmlformats.org/officeDocument/2006/relationships/tags" Target="../tags/tag1100.xml"/><Relationship Id="rId11" Type="http://schemas.openxmlformats.org/officeDocument/2006/relationships/tags" Target="../tags/tag1004.xml"/><Relationship Id="rId32" Type="http://schemas.openxmlformats.org/officeDocument/2006/relationships/tags" Target="../tags/tag1025.xml"/><Relationship Id="rId37" Type="http://schemas.openxmlformats.org/officeDocument/2006/relationships/tags" Target="../tags/tag1030.xml"/><Relationship Id="rId53" Type="http://schemas.openxmlformats.org/officeDocument/2006/relationships/tags" Target="../tags/tag1046.xml"/><Relationship Id="rId58" Type="http://schemas.openxmlformats.org/officeDocument/2006/relationships/tags" Target="../tags/tag1051.xml"/><Relationship Id="rId74" Type="http://schemas.openxmlformats.org/officeDocument/2006/relationships/tags" Target="../tags/tag1067.xml"/><Relationship Id="rId79" Type="http://schemas.openxmlformats.org/officeDocument/2006/relationships/tags" Target="../tags/tag1072.xml"/><Relationship Id="rId102" Type="http://schemas.openxmlformats.org/officeDocument/2006/relationships/tags" Target="../tags/tag1095.xml"/><Relationship Id="rId123" Type="http://schemas.openxmlformats.org/officeDocument/2006/relationships/tags" Target="../tags/tag1116.xml"/><Relationship Id="rId128" Type="http://schemas.openxmlformats.org/officeDocument/2006/relationships/tags" Target="../tags/tag1121.xml"/><Relationship Id="rId144" Type="http://schemas.openxmlformats.org/officeDocument/2006/relationships/tags" Target="../tags/tag1137.xml"/><Relationship Id="rId5" Type="http://schemas.openxmlformats.org/officeDocument/2006/relationships/tags" Target="../tags/tag998.xml"/><Relationship Id="rId90" Type="http://schemas.openxmlformats.org/officeDocument/2006/relationships/tags" Target="../tags/tag1083.xml"/><Relationship Id="rId95" Type="http://schemas.openxmlformats.org/officeDocument/2006/relationships/tags" Target="../tags/tag1088.xml"/><Relationship Id="rId22" Type="http://schemas.openxmlformats.org/officeDocument/2006/relationships/tags" Target="../tags/tag1015.xml"/><Relationship Id="rId27" Type="http://schemas.openxmlformats.org/officeDocument/2006/relationships/tags" Target="../tags/tag1020.xml"/><Relationship Id="rId43" Type="http://schemas.openxmlformats.org/officeDocument/2006/relationships/tags" Target="../tags/tag1036.xml"/><Relationship Id="rId48" Type="http://schemas.openxmlformats.org/officeDocument/2006/relationships/tags" Target="../tags/tag1041.xml"/><Relationship Id="rId64" Type="http://schemas.openxmlformats.org/officeDocument/2006/relationships/tags" Target="../tags/tag1057.xml"/><Relationship Id="rId69" Type="http://schemas.openxmlformats.org/officeDocument/2006/relationships/tags" Target="../tags/tag1062.xml"/><Relationship Id="rId113" Type="http://schemas.openxmlformats.org/officeDocument/2006/relationships/tags" Target="../tags/tag1106.xml"/><Relationship Id="rId118" Type="http://schemas.openxmlformats.org/officeDocument/2006/relationships/tags" Target="../tags/tag1111.xml"/><Relationship Id="rId134" Type="http://schemas.openxmlformats.org/officeDocument/2006/relationships/tags" Target="../tags/tag1127.xml"/><Relationship Id="rId139" Type="http://schemas.openxmlformats.org/officeDocument/2006/relationships/tags" Target="../tags/tag1132.xml"/><Relationship Id="rId80" Type="http://schemas.openxmlformats.org/officeDocument/2006/relationships/tags" Target="../tags/tag1073.xml"/><Relationship Id="rId85" Type="http://schemas.openxmlformats.org/officeDocument/2006/relationships/tags" Target="../tags/tag1078.xml"/><Relationship Id="rId3" Type="http://schemas.openxmlformats.org/officeDocument/2006/relationships/tags" Target="../tags/tag996.xml"/><Relationship Id="rId12" Type="http://schemas.openxmlformats.org/officeDocument/2006/relationships/tags" Target="../tags/tag1005.xml"/><Relationship Id="rId17" Type="http://schemas.openxmlformats.org/officeDocument/2006/relationships/tags" Target="../tags/tag1010.xml"/><Relationship Id="rId25" Type="http://schemas.openxmlformats.org/officeDocument/2006/relationships/tags" Target="../tags/tag1018.xml"/><Relationship Id="rId33" Type="http://schemas.openxmlformats.org/officeDocument/2006/relationships/tags" Target="../tags/tag1026.xml"/><Relationship Id="rId38" Type="http://schemas.openxmlformats.org/officeDocument/2006/relationships/tags" Target="../tags/tag1031.xml"/><Relationship Id="rId46" Type="http://schemas.openxmlformats.org/officeDocument/2006/relationships/tags" Target="../tags/tag1039.xml"/><Relationship Id="rId59" Type="http://schemas.openxmlformats.org/officeDocument/2006/relationships/tags" Target="../tags/tag1052.xml"/><Relationship Id="rId67" Type="http://schemas.openxmlformats.org/officeDocument/2006/relationships/tags" Target="../tags/tag1060.xml"/><Relationship Id="rId103" Type="http://schemas.openxmlformats.org/officeDocument/2006/relationships/tags" Target="../tags/tag1096.xml"/><Relationship Id="rId108" Type="http://schemas.openxmlformats.org/officeDocument/2006/relationships/tags" Target="../tags/tag1101.xml"/><Relationship Id="rId116" Type="http://schemas.openxmlformats.org/officeDocument/2006/relationships/tags" Target="../tags/tag1109.xml"/><Relationship Id="rId124" Type="http://schemas.openxmlformats.org/officeDocument/2006/relationships/tags" Target="../tags/tag1117.xml"/><Relationship Id="rId129" Type="http://schemas.openxmlformats.org/officeDocument/2006/relationships/tags" Target="../tags/tag1122.xml"/><Relationship Id="rId137" Type="http://schemas.openxmlformats.org/officeDocument/2006/relationships/tags" Target="../tags/tag1130.xml"/><Relationship Id="rId20" Type="http://schemas.openxmlformats.org/officeDocument/2006/relationships/tags" Target="../tags/tag1013.xml"/><Relationship Id="rId41" Type="http://schemas.openxmlformats.org/officeDocument/2006/relationships/tags" Target="../tags/tag1034.xml"/><Relationship Id="rId54" Type="http://schemas.openxmlformats.org/officeDocument/2006/relationships/tags" Target="../tags/tag1047.xml"/><Relationship Id="rId62" Type="http://schemas.openxmlformats.org/officeDocument/2006/relationships/tags" Target="../tags/tag1055.xml"/><Relationship Id="rId70" Type="http://schemas.openxmlformats.org/officeDocument/2006/relationships/tags" Target="../tags/tag1063.xml"/><Relationship Id="rId75" Type="http://schemas.openxmlformats.org/officeDocument/2006/relationships/tags" Target="../tags/tag1068.xml"/><Relationship Id="rId83" Type="http://schemas.openxmlformats.org/officeDocument/2006/relationships/tags" Target="../tags/tag1076.xml"/><Relationship Id="rId88" Type="http://schemas.openxmlformats.org/officeDocument/2006/relationships/tags" Target="../tags/tag1081.xml"/><Relationship Id="rId91" Type="http://schemas.openxmlformats.org/officeDocument/2006/relationships/tags" Target="../tags/tag1084.xml"/><Relationship Id="rId96" Type="http://schemas.openxmlformats.org/officeDocument/2006/relationships/tags" Target="../tags/tag1089.xml"/><Relationship Id="rId111" Type="http://schemas.openxmlformats.org/officeDocument/2006/relationships/tags" Target="../tags/tag1104.xml"/><Relationship Id="rId132" Type="http://schemas.openxmlformats.org/officeDocument/2006/relationships/tags" Target="../tags/tag1125.xml"/><Relationship Id="rId140" Type="http://schemas.openxmlformats.org/officeDocument/2006/relationships/tags" Target="../tags/tag1133.xml"/><Relationship Id="rId145" Type="http://schemas.openxmlformats.org/officeDocument/2006/relationships/tags" Target="../tags/tag1138.xml"/><Relationship Id="rId1" Type="http://schemas.openxmlformats.org/officeDocument/2006/relationships/tags" Target="../tags/tag994.xml"/><Relationship Id="rId6" Type="http://schemas.openxmlformats.org/officeDocument/2006/relationships/tags" Target="../tags/tag999.xml"/><Relationship Id="rId15" Type="http://schemas.openxmlformats.org/officeDocument/2006/relationships/tags" Target="../tags/tag1008.xml"/><Relationship Id="rId23" Type="http://schemas.openxmlformats.org/officeDocument/2006/relationships/tags" Target="../tags/tag1016.xml"/><Relationship Id="rId28" Type="http://schemas.openxmlformats.org/officeDocument/2006/relationships/tags" Target="../tags/tag1021.xml"/><Relationship Id="rId36" Type="http://schemas.openxmlformats.org/officeDocument/2006/relationships/tags" Target="../tags/tag1029.xml"/><Relationship Id="rId49" Type="http://schemas.openxmlformats.org/officeDocument/2006/relationships/tags" Target="../tags/tag1042.xml"/><Relationship Id="rId57" Type="http://schemas.openxmlformats.org/officeDocument/2006/relationships/tags" Target="../tags/tag1050.xml"/><Relationship Id="rId106" Type="http://schemas.openxmlformats.org/officeDocument/2006/relationships/tags" Target="../tags/tag1099.xml"/><Relationship Id="rId114" Type="http://schemas.openxmlformats.org/officeDocument/2006/relationships/tags" Target="../tags/tag1107.xml"/><Relationship Id="rId119" Type="http://schemas.openxmlformats.org/officeDocument/2006/relationships/tags" Target="../tags/tag1112.xml"/><Relationship Id="rId127" Type="http://schemas.openxmlformats.org/officeDocument/2006/relationships/tags" Target="../tags/tag1120.xml"/><Relationship Id="rId10" Type="http://schemas.openxmlformats.org/officeDocument/2006/relationships/tags" Target="../tags/tag1003.xml"/><Relationship Id="rId31" Type="http://schemas.openxmlformats.org/officeDocument/2006/relationships/tags" Target="../tags/tag1024.xml"/><Relationship Id="rId44" Type="http://schemas.openxmlformats.org/officeDocument/2006/relationships/tags" Target="../tags/tag1037.xml"/><Relationship Id="rId52" Type="http://schemas.openxmlformats.org/officeDocument/2006/relationships/tags" Target="../tags/tag1045.xml"/><Relationship Id="rId60" Type="http://schemas.openxmlformats.org/officeDocument/2006/relationships/tags" Target="../tags/tag1053.xml"/><Relationship Id="rId65" Type="http://schemas.openxmlformats.org/officeDocument/2006/relationships/tags" Target="../tags/tag1058.xml"/><Relationship Id="rId73" Type="http://schemas.openxmlformats.org/officeDocument/2006/relationships/tags" Target="../tags/tag1066.xml"/><Relationship Id="rId78" Type="http://schemas.openxmlformats.org/officeDocument/2006/relationships/tags" Target="../tags/tag1071.xml"/><Relationship Id="rId81" Type="http://schemas.openxmlformats.org/officeDocument/2006/relationships/tags" Target="../tags/tag1074.xml"/><Relationship Id="rId86" Type="http://schemas.openxmlformats.org/officeDocument/2006/relationships/tags" Target="../tags/tag1079.xml"/><Relationship Id="rId94" Type="http://schemas.openxmlformats.org/officeDocument/2006/relationships/tags" Target="../tags/tag1087.xml"/><Relationship Id="rId99" Type="http://schemas.openxmlformats.org/officeDocument/2006/relationships/tags" Target="../tags/tag1092.xml"/><Relationship Id="rId101" Type="http://schemas.openxmlformats.org/officeDocument/2006/relationships/tags" Target="../tags/tag1094.xml"/><Relationship Id="rId122" Type="http://schemas.openxmlformats.org/officeDocument/2006/relationships/tags" Target="../tags/tag1115.xml"/><Relationship Id="rId130" Type="http://schemas.openxmlformats.org/officeDocument/2006/relationships/tags" Target="../tags/tag1123.xml"/><Relationship Id="rId135" Type="http://schemas.openxmlformats.org/officeDocument/2006/relationships/tags" Target="../tags/tag1128.xml"/><Relationship Id="rId143" Type="http://schemas.openxmlformats.org/officeDocument/2006/relationships/tags" Target="../tags/tag1136.xml"/><Relationship Id="rId4" Type="http://schemas.openxmlformats.org/officeDocument/2006/relationships/tags" Target="../tags/tag997.xml"/><Relationship Id="rId9" Type="http://schemas.openxmlformats.org/officeDocument/2006/relationships/tags" Target="../tags/tag1002.xml"/><Relationship Id="rId13" Type="http://schemas.openxmlformats.org/officeDocument/2006/relationships/tags" Target="../tags/tag1006.xml"/><Relationship Id="rId18" Type="http://schemas.openxmlformats.org/officeDocument/2006/relationships/tags" Target="../tags/tag1011.xml"/><Relationship Id="rId39" Type="http://schemas.openxmlformats.org/officeDocument/2006/relationships/tags" Target="../tags/tag1032.xml"/><Relationship Id="rId109" Type="http://schemas.openxmlformats.org/officeDocument/2006/relationships/tags" Target="../tags/tag1102.xml"/><Relationship Id="rId34" Type="http://schemas.openxmlformats.org/officeDocument/2006/relationships/tags" Target="../tags/tag1027.xml"/><Relationship Id="rId50" Type="http://schemas.openxmlformats.org/officeDocument/2006/relationships/tags" Target="../tags/tag1043.xml"/><Relationship Id="rId55" Type="http://schemas.openxmlformats.org/officeDocument/2006/relationships/tags" Target="../tags/tag1048.xml"/><Relationship Id="rId76" Type="http://schemas.openxmlformats.org/officeDocument/2006/relationships/tags" Target="../tags/tag1069.xml"/><Relationship Id="rId97" Type="http://schemas.openxmlformats.org/officeDocument/2006/relationships/tags" Target="../tags/tag1090.xml"/><Relationship Id="rId104" Type="http://schemas.openxmlformats.org/officeDocument/2006/relationships/tags" Target="../tags/tag1097.xml"/><Relationship Id="rId120" Type="http://schemas.openxmlformats.org/officeDocument/2006/relationships/tags" Target="../tags/tag1113.xml"/><Relationship Id="rId125" Type="http://schemas.openxmlformats.org/officeDocument/2006/relationships/tags" Target="../tags/tag1118.xml"/><Relationship Id="rId141" Type="http://schemas.openxmlformats.org/officeDocument/2006/relationships/tags" Target="../tags/tag1134.xml"/><Relationship Id="rId146" Type="http://schemas.openxmlformats.org/officeDocument/2006/relationships/tags" Target="../tags/tag1139.xml"/><Relationship Id="rId7" Type="http://schemas.openxmlformats.org/officeDocument/2006/relationships/tags" Target="../tags/tag1000.xml"/><Relationship Id="rId71" Type="http://schemas.openxmlformats.org/officeDocument/2006/relationships/tags" Target="../tags/tag1064.xml"/><Relationship Id="rId92" Type="http://schemas.openxmlformats.org/officeDocument/2006/relationships/tags" Target="../tags/tag1085.xml"/><Relationship Id="rId2" Type="http://schemas.openxmlformats.org/officeDocument/2006/relationships/tags" Target="../tags/tag995.xml"/><Relationship Id="rId29" Type="http://schemas.openxmlformats.org/officeDocument/2006/relationships/tags" Target="../tags/tag1022.xml"/><Relationship Id="rId24" Type="http://schemas.openxmlformats.org/officeDocument/2006/relationships/tags" Target="../tags/tag1017.xml"/><Relationship Id="rId40" Type="http://schemas.openxmlformats.org/officeDocument/2006/relationships/tags" Target="../tags/tag1033.xml"/><Relationship Id="rId45" Type="http://schemas.openxmlformats.org/officeDocument/2006/relationships/tags" Target="../tags/tag1038.xml"/><Relationship Id="rId66" Type="http://schemas.openxmlformats.org/officeDocument/2006/relationships/tags" Target="../tags/tag1059.xml"/><Relationship Id="rId87" Type="http://schemas.openxmlformats.org/officeDocument/2006/relationships/tags" Target="../tags/tag1080.xml"/><Relationship Id="rId110" Type="http://schemas.openxmlformats.org/officeDocument/2006/relationships/tags" Target="../tags/tag1103.xml"/><Relationship Id="rId115" Type="http://schemas.openxmlformats.org/officeDocument/2006/relationships/tags" Target="../tags/tag1108.xml"/><Relationship Id="rId131" Type="http://schemas.openxmlformats.org/officeDocument/2006/relationships/tags" Target="../tags/tag1124.xml"/><Relationship Id="rId136" Type="http://schemas.openxmlformats.org/officeDocument/2006/relationships/tags" Target="../tags/tag1129.xml"/><Relationship Id="rId61" Type="http://schemas.openxmlformats.org/officeDocument/2006/relationships/tags" Target="../tags/tag1054.xml"/><Relationship Id="rId82" Type="http://schemas.openxmlformats.org/officeDocument/2006/relationships/tags" Target="../tags/tag1075.xml"/><Relationship Id="rId19" Type="http://schemas.openxmlformats.org/officeDocument/2006/relationships/tags" Target="../tags/tag1012.xml"/><Relationship Id="rId14" Type="http://schemas.openxmlformats.org/officeDocument/2006/relationships/tags" Target="../tags/tag1007.xml"/><Relationship Id="rId30" Type="http://schemas.openxmlformats.org/officeDocument/2006/relationships/tags" Target="../tags/tag1023.xml"/><Relationship Id="rId35" Type="http://schemas.openxmlformats.org/officeDocument/2006/relationships/tags" Target="../tags/tag1028.xml"/><Relationship Id="rId56" Type="http://schemas.openxmlformats.org/officeDocument/2006/relationships/tags" Target="../tags/tag1049.xml"/><Relationship Id="rId77" Type="http://schemas.openxmlformats.org/officeDocument/2006/relationships/tags" Target="../tags/tag1070.xml"/><Relationship Id="rId100" Type="http://schemas.openxmlformats.org/officeDocument/2006/relationships/tags" Target="../tags/tag1093.xml"/><Relationship Id="rId105" Type="http://schemas.openxmlformats.org/officeDocument/2006/relationships/tags" Target="../tags/tag1098.xml"/><Relationship Id="rId126" Type="http://schemas.openxmlformats.org/officeDocument/2006/relationships/tags" Target="../tags/tag1119.xml"/><Relationship Id="rId147" Type="http://schemas.openxmlformats.org/officeDocument/2006/relationships/slideLayout" Target="../slideLayouts/slideLayout2.xml"/><Relationship Id="rId8" Type="http://schemas.openxmlformats.org/officeDocument/2006/relationships/tags" Target="../tags/tag1001.xml"/><Relationship Id="rId51" Type="http://schemas.openxmlformats.org/officeDocument/2006/relationships/tags" Target="../tags/tag1044.xml"/><Relationship Id="rId72" Type="http://schemas.openxmlformats.org/officeDocument/2006/relationships/tags" Target="../tags/tag1065.xml"/><Relationship Id="rId93" Type="http://schemas.openxmlformats.org/officeDocument/2006/relationships/tags" Target="../tags/tag1086.xml"/><Relationship Id="rId98" Type="http://schemas.openxmlformats.org/officeDocument/2006/relationships/tags" Target="../tags/tag1091.xml"/><Relationship Id="rId121" Type="http://schemas.openxmlformats.org/officeDocument/2006/relationships/tags" Target="../tags/tag1114.xml"/><Relationship Id="rId142" Type="http://schemas.openxmlformats.org/officeDocument/2006/relationships/tags" Target="../tags/tag1135.xml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1152.xml"/><Relationship Id="rId18" Type="http://schemas.openxmlformats.org/officeDocument/2006/relationships/tags" Target="../tags/tag1157.xml"/><Relationship Id="rId26" Type="http://schemas.openxmlformats.org/officeDocument/2006/relationships/tags" Target="../tags/tag1165.xml"/><Relationship Id="rId39" Type="http://schemas.openxmlformats.org/officeDocument/2006/relationships/tags" Target="../tags/tag1178.xml"/><Relationship Id="rId21" Type="http://schemas.openxmlformats.org/officeDocument/2006/relationships/tags" Target="../tags/tag1160.xml"/><Relationship Id="rId34" Type="http://schemas.openxmlformats.org/officeDocument/2006/relationships/tags" Target="../tags/tag1173.xml"/><Relationship Id="rId42" Type="http://schemas.openxmlformats.org/officeDocument/2006/relationships/tags" Target="../tags/tag1181.xml"/><Relationship Id="rId47" Type="http://schemas.openxmlformats.org/officeDocument/2006/relationships/tags" Target="../tags/tag1186.xml"/><Relationship Id="rId50" Type="http://schemas.openxmlformats.org/officeDocument/2006/relationships/tags" Target="../tags/tag1189.xml"/><Relationship Id="rId55" Type="http://schemas.openxmlformats.org/officeDocument/2006/relationships/tags" Target="../tags/tag1194.xml"/><Relationship Id="rId63" Type="http://schemas.openxmlformats.org/officeDocument/2006/relationships/tags" Target="../tags/tag1202.xml"/><Relationship Id="rId68" Type="http://schemas.openxmlformats.org/officeDocument/2006/relationships/tags" Target="../tags/tag1207.xml"/><Relationship Id="rId76" Type="http://schemas.openxmlformats.org/officeDocument/2006/relationships/tags" Target="../tags/tag1215.xml"/><Relationship Id="rId84" Type="http://schemas.openxmlformats.org/officeDocument/2006/relationships/tags" Target="../tags/tag1223.xml"/><Relationship Id="rId89" Type="http://schemas.openxmlformats.org/officeDocument/2006/relationships/tags" Target="../tags/tag1228.xml"/><Relationship Id="rId7" Type="http://schemas.openxmlformats.org/officeDocument/2006/relationships/tags" Target="../tags/tag1146.xml"/><Relationship Id="rId71" Type="http://schemas.openxmlformats.org/officeDocument/2006/relationships/tags" Target="../tags/tag1210.xml"/><Relationship Id="rId92" Type="http://schemas.openxmlformats.org/officeDocument/2006/relationships/slideLayout" Target="../slideLayouts/slideLayout2.xml"/><Relationship Id="rId2" Type="http://schemas.openxmlformats.org/officeDocument/2006/relationships/tags" Target="../tags/tag1141.xml"/><Relationship Id="rId16" Type="http://schemas.openxmlformats.org/officeDocument/2006/relationships/tags" Target="../tags/tag1155.xml"/><Relationship Id="rId29" Type="http://schemas.openxmlformats.org/officeDocument/2006/relationships/tags" Target="../tags/tag1168.xml"/><Relationship Id="rId11" Type="http://schemas.openxmlformats.org/officeDocument/2006/relationships/tags" Target="../tags/tag1150.xml"/><Relationship Id="rId24" Type="http://schemas.openxmlformats.org/officeDocument/2006/relationships/tags" Target="../tags/tag1163.xml"/><Relationship Id="rId32" Type="http://schemas.openxmlformats.org/officeDocument/2006/relationships/tags" Target="../tags/tag1171.xml"/><Relationship Id="rId37" Type="http://schemas.openxmlformats.org/officeDocument/2006/relationships/tags" Target="../tags/tag1176.xml"/><Relationship Id="rId40" Type="http://schemas.openxmlformats.org/officeDocument/2006/relationships/tags" Target="../tags/tag1179.xml"/><Relationship Id="rId45" Type="http://schemas.openxmlformats.org/officeDocument/2006/relationships/tags" Target="../tags/tag1184.xml"/><Relationship Id="rId53" Type="http://schemas.openxmlformats.org/officeDocument/2006/relationships/tags" Target="../tags/tag1192.xml"/><Relationship Id="rId58" Type="http://schemas.openxmlformats.org/officeDocument/2006/relationships/tags" Target="../tags/tag1197.xml"/><Relationship Id="rId66" Type="http://schemas.openxmlformats.org/officeDocument/2006/relationships/tags" Target="../tags/tag1205.xml"/><Relationship Id="rId74" Type="http://schemas.openxmlformats.org/officeDocument/2006/relationships/tags" Target="../tags/tag1213.xml"/><Relationship Id="rId79" Type="http://schemas.openxmlformats.org/officeDocument/2006/relationships/tags" Target="../tags/tag1218.xml"/><Relationship Id="rId87" Type="http://schemas.openxmlformats.org/officeDocument/2006/relationships/tags" Target="../tags/tag1226.xml"/><Relationship Id="rId5" Type="http://schemas.openxmlformats.org/officeDocument/2006/relationships/tags" Target="../tags/tag1144.xml"/><Relationship Id="rId61" Type="http://schemas.openxmlformats.org/officeDocument/2006/relationships/tags" Target="../tags/tag1200.xml"/><Relationship Id="rId82" Type="http://schemas.openxmlformats.org/officeDocument/2006/relationships/tags" Target="../tags/tag1221.xml"/><Relationship Id="rId90" Type="http://schemas.openxmlformats.org/officeDocument/2006/relationships/tags" Target="../tags/tag1229.xml"/><Relationship Id="rId19" Type="http://schemas.openxmlformats.org/officeDocument/2006/relationships/tags" Target="../tags/tag1158.xml"/><Relationship Id="rId14" Type="http://schemas.openxmlformats.org/officeDocument/2006/relationships/tags" Target="../tags/tag1153.xml"/><Relationship Id="rId22" Type="http://schemas.openxmlformats.org/officeDocument/2006/relationships/tags" Target="../tags/tag1161.xml"/><Relationship Id="rId27" Type="http://schemas.openxmlformats.org/officeDocument/2006/relationships/tags" Target="../tags/tag1166.xml"/><Relationship Id="rId30" Type="http://schemas.openxmlformats.org/officeDocument/2006/relationships/tags" Target="../tags/tag1169.xml"/><Relationship Id="rId35" Type="http://schemas.openxmlformats.org/officeDocument/2006/relationships/tags" Target="../tags/tag1174.xml"/><Relationship Id="rId43" Type="http://schemas.openxmlformats.org/officeDocument/2006/relationships/tags" Target="../tags/tag1182.xml"/><Relationship Id="rId48" Type="http://schemas.openxmlformats.org/officeDocument/2006/relationships/tags" Target="../tags/tag1187.xml"/><Relationship Id="rId56" Type="http://schemas.openxmlformats.org/officeDocument/2006/relationships/tags" Target="../tags/tag1195.xml"/><Relationship Id="rId64" Type="http://schemas.openxmlformats.org/officeDocument/2006/relationships/tags" Target="../tags/tag1203.xml"/><Relationship Id="rId69" Type="http://schemas.openxmlformats.org/officeDocument/2006/relationships/tags" Target="../tags/tag1208.xml"/><Relationship Id="rId77" Type="http://schemas.openxmlformats.org/officeDocument/2006/relationships/tags" Target="../tags/tag1216.xml"/><Relationship Id="rId8" Type="http://schemas.openxmlformats.org/officeDocument/2006/relationships/tags" Target="../tags/tag1147.xml"/><Relationship Id="rId51" Type="http://schemas.openxmlformats.org/officeDocument/2006/relationships/tags" Target="../tags/tag1190.xml"/><Relationship Id="rId72" Type="http://schemas.openxmlformats.org/officeDocument/2006/relationships/tags" Target="../tags/tag1211.xml"/><Relationship Id="rId80" Type="http://schemas.openxmlformats.org/officeDocument/2006/relationships/tags" Target="../tags/tag1219.xml"/><Relationship Id="rId85" Type="http://schemas.openxmlformats.org/officeDocument/2006/relationships/tags" Target="../tags/tag1224.xml"/><Relationship Id="rId3" Type="http://schemas.openxmlformats.org/officeDocument/2006/relationships/tags" Target="../tags/tag1142.xml"/><Relationship Id="rId12" Type="http://schemas.openxmlformats.org/officeDocument/2006/relationships/tags" Target="../tags/tag1151.xml"/><Relationship Id="rId17" Type="http://schemas.openxmlformats.org/officeDocument/2006/relationships/tags" Target="../tags/tag1156.xml"/><Relationship Id="rId25" Type="http://schemas.openxmlformats.org/officeDocument/2006/relationships/tags" Target="../tags/tag1164.xml"/><Relationship Id="rId33" Type="http://schemas.openxmlformats.org/officeDocument/2006/relationships/tags" Target="../tags/tag1172.xml"/><Relationship Id="rId38" Type="http://schemas.openxmlformats.org/officeDocument/2006/relationships/tags" Target="../tags/tag1177.xml"/><Relationship Id="rId46" Type="http://schemas.openxmlformats.org/officeDocument/2006/relationships/tags" Target="../tags/tag1185.xml"/><Relationship Id="rId59" Type="http://schemas.openxmlformats.org/officeDocument/2006/relationships/tags" Target="../tags/tag1198.xml"/><Relationship Id="rId67" Type="http://schemas.openxmlformats.org/officeDocument/2006/relationships/tags" Target="../tags/tag1206.xml"/><Relationship Id="rId20" Type="http://schemas.openxmlformats.org/officeDocument/2006/relationships/tags" Target="../tags/tag1159.xml"/><Relationship Id="rId41" Type="http://schemas.openxmlformats.org/officeDocument/2006/relationships/tags" Target="../tags/tag1180.xml"/><Relationship Id="rId54" Type="http://schemas.openxmlformats.org/officeDocument/2006/relationships/tags" Target="../tags/tag1193.xml"/><Relationship Id="rId62" Type="http://schemas.openxmlformats.org/officeDocument/2006/relationships/tags" Target="../tags/tag1201.xml"/><Relationship Id="rId70" Type="http://schemas.openxmlformats.org/officeDocument/2006/relationships/tags" Target="../tags/tag1209.xml"/><Relationship Id="rId75" Type="http://schemas.openxmlformats.org/officeDocument/2006/relationships/tags" Target="../tags/tag1214.xml"/><Relationship Id="rId83" Type="http://schemas.openxmlformats.org/officeDocument/2006/relationships/tags" Target="../tags/tag1222.xml"/><Relationship Id="rId88" Type="http://schemas.openxmlformats.org/officeDocument/2006/relationships/tags" Target="../tags/tag1227.xml"/><Relationship Id="rId91" Type="http://schemas.openxmlformats.org/officeDocument/2006/relationships/tags" Target="../tags/tag1230.xml"/><Relationship Id="rId1" Type="http://schemas.openxmlformats.org/officeDocument/2006/relationships/tags" Target="../tags/tag1140.xml"/><Relationship Id="rId6" Type="http://schemas.openxmlformats.org/officeDocument/2006/relationships/tags" Target="../tags/tag1145.xml"/><Relationship Id="rId15" Type="http://schemas.openxmlformats.org/officeDocument/2006/relationships/tags" Target="../tags/tag1154.xml"/><Relationship Id="rId23" Type="http://schemas.openxmlformats.org/officeDocument/2006/relationships/tags" Target="../tags/tag1162.xml"/><Relationship Id="rId28" Type="http://schemas.openxmlformats.org/officeDocument/2006/relationships/tags" Target="../tags/tag1167.xml"/><Relationship Id="rId36" Type="http://schemas.openxmlformats.org/officeDocument/2006/relationships/tags" Target="../tags/tag1175.xml"/><Relationship Id="rId49" Type="http://schemas.openxmlformats.org/officeDocument/2006/relationships/tags" Target="../tags/tag1188.xml"/><Relationship Id="rId57" Type="http://schemas.openxmlformats.org/officeDocument/2006/relationships/tags" Target="../tags/tag1196.xml"/><Relationship Id="rId10" Type="http://schemas.openxmlformats.org/officeDocument/2006/relationships/tags" Target="../tags/tag1149.xml"/><Relationship Id="rId31" Type="http://schemas.openxmlformats.org/officeDocument/2006/relationships/tags" Target="../tags/tag1170.xml"/><Relationship Id="rId44" Type="http://schemas.openxmlformats.org/officeDocument/2006/relationships/tags" Target="../tags/tag1183.xml"/><Relationship Id="rId52" Type="http://schemas.openxmlformats.org/officeDocument/2006/relationships/tags" Target="../tags/tag1191.xml"/><Relationship Id="rId60" Type="http://schemas.openxmlformats.org/officeDocument/2006/relationships/tags" Target="../tags/tag1199.xml"/><Relationship Id="rId65" Type="http://schemas.openxmlformats.org/officeDocument/2006/relationships/tags" Target="../tags/tag1204.xml"/><Relationship Id="rId73" Type="http://schemas.openxmlformats.org/officeDocument/2006/relationships/tags" Target="../tags/tag1212.xml"/><Relationship Id="rId78" Type="http://schemas.openxmlformats.org/officeDocument/2006/relationships/tags" Target="../tags/tag1217.xml"/><Relationship Id="rId81" Type="http://schemas.openxmlformats.org/officeDocument/2006/relationships/tags" Target="../tags/tag1220.xml"/><Relationship Id="rId86" Type="http://schemas.openxmlformats.org/officeDocument/2006/relationships/tags" Target="../tags/tag1225.xml"/><Relationship Id="rId4" Type="http://schemas.openxmlformats.org/officeDocument/2006/relationships/tags" Target="../tags/tag1143.xml"/><Relationship Id="rId9" Type="http://schemas.openxmlformats.org/officeDocument/2006/relationships/tags" Target="../tags/tag114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238.xml"/><Relationship Id="rId13" Type="http://schemas.openxmlformats.org/officeDocument/2006/relationships/tags" Target="../tags/tag1243.xml"/><Relationship Id="rId18" Type="http://schemas.openxmlformats.org/officeDocument/2006/relationships/tags" Target="../tags/tag1248.xml"/><Relationship Id="rId26" Type="http://schemas.openxmlformats.org/officeDocument/2006/relationships/tags" Target="../tags/tag1256.xml"/><Relationship Id="rId3" Type="http://schemas.openxmlformats.org/officeDocument/2006/relationships/tags" Target="../tags/tag1233.xml"/><Relationship Id="rId21" Type="http://schemas.openxmlformats.org/officeDocument/2006/relationships/tags" Target="../tags/tag1251.xml"/><Relationship Id="rId7" Type="http://schemas.openxmlformats.org/officeDocument/2006/relationships/tags" Target="../tags/tag1237.xml"/><Relationship Id="rId12" Type="http://schemas.openxmlformats.org/officeDocument/2006/relationships/tags" Target="../tags/tag1242.xml"/><Relationship Id="rId17" Type="http://schemas.openxmlformats.org/officeDocument/2006/relationships/tags" Target="../tags/tag1247.xml"/><Relationship Id="rId25" Type="http://schemas.openxmlformats.org/officeDocument/2006/relationships/tags" Target="../tags/tag1255.xml"/><Relationship Id="rId2" Type="http://schemas.openxmlformats.org/officeDocument/2006/relationships/tags" Target="../tags/tag1232.xml"/><Relationship Id="rId16" Type="http://schemas.openxmlformats.org/officeDocument/2006/relationships/tags" Target="../tags/tag1246.xml"/><Relationship Id="rId20" Type="http://schemas.openxmlformats.org/officeDocument/2006/relationships/tags" Target="../tags/tag1250.xml"/><Relationship Id="rId29" Type="http://schemas.openxmlformats.org/officeDocument/2006/relationships/tags" Target="../tags/tag1259.xml"/><Relationship Id="rId1" Type="http://schemas.openxmlformats.org/officeDocument/2006/relationships/tags" Target="../tags/tag1231.xml"/><Relationship Id="rId6" Type="http://schemas.openxmlformats.org/officeDocument/2006/relationships/tags" Target="../tags/tag1236.xml"/><Relationship Id="rId11" Type="http://schemas.openxmlformats.org/officeDocument/2006/relationships/tags" Target="../tags/tag1241.xml"/><Relationship Id="rId24" Type="http://schemas.openxmlformats.org/officeDocument/2006/relationships/tags" Target="../tags/tag1254.xml"/><Relationship Id="rId5" Type="http://schemas.openxmlformats.org/officeDocument/2006/relationships/tags" Target="../tags/tag1235.xml"/><Relationship Id="rId15" Type="http://schemas.openxmlformats.org/officeDocument/2006/relationships/tags" Target="../tags/tag1245.xml"/><Relationship Id="rId23" Type="http://schemas.openxmlformats.org/officeDocument/2006/relationships/tags" Target="../tags/tag1253.xml"/><Relationship Id="rId28" Type="http://schemas.openxmlformats.org/officeDocument/2006/relationships/tags" Target="../tags/tag1258.xml"/><Relationship Id="rId10" Type="http://schemas.openxmlformats.org/officeDocument/2006/relationships/tags" Target="../tags/tag1240.xml"/><Relationship Id="rId19" Type="http://schemas.openxmlformats.org/officeDocument/2006/relationships/tags" Target="../tags/tag1249.xml"/><Relationship Id="rId31" Type="http://schemas.openxmlformats.org/officeDocument/2006/relationships/image" Target="../media/image8.jpg"/><Relationship Id="rId4" Type="http://schemas.openxmlformats.org/officeDocument/2006/relationships/tags" Target="../tags/tag1234.xml"/><Relationship Id="rId9" Type="http://schemas.openxmlformats.org/officeDocument/2006/relationships/tags" Target="../tags/tag1239.xml"/><Relationship Id="rId14" Type="http://schemas.openxmlformats.org/officeDocument/2006/relationships/tags" Target="../tags/tag1244.xml"/><Relationship Id="rId22" Type="http://schemas.openxmlformats.org/officeDocument/2006/relationships/tags" Target="../tags/tag1252.xml"/><Relationship Id="rId27" Type="http://schemas.openxmlformats.org/officeDocument/2006/relationships/tags" Target="../tags/tag1257.xml"/><Relationship Id="rId30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6" Type="http://schemas.openxmlformats.org/officeDocument/2006/relationships/tags" Target="../tags/tag1285.xml"/><Relationship Id="rId117" Type="http://schemas.openxmlformats.org/officeDocument/2006/relationships/tags" Target="../tags/tag1376.xml"/><Relationship Id="rId21" Type="http://schemas.openxmlformats.org/officeDocument/2006/relationships/tags" Target="../tags/tag1280.xml"/><Relationship Id="rId42" Type="http://schemas.openxmlformats.org/officeDocument/2006/relationships/tags" Target="../tags/tag1301.xml"/><Relationship Id="rId47" Type="http://schemas.openxmlformats.org/officeDocument/2006/relationships/tags" Target="../tags/tag1306.xml"/><Relationship Id="rId63" Type="http://schemas.openxmlformats.org/officeDocument/2006/relationships/tags" Target="../tags/tag1322.xml"/><Relationship Id="rId68" Type="http://schemas.openxmlformats.org/officeDocument/2006/relationships/tags" Target="../tags/tag1327.xml"/><Relationship Id="rId84" Type="http://schemas.openxmlformats.org/officeDocument/2006/relationships/tags" Target="../tags/tag1343.xml"/><Relationship Id="rId89" Type="http://schemas.openxmlformats.org/officeDocument/2006/relationships/tags" Target="../tags/tag1348.xml"/><Relationship Id="rId112" Type="http://schemas.openxmlformats.org/officeDocument/2006/relationships/tags" Target="../tags/tag1371.xml"/><Relationship Id="rId133" Type="http://schemas.openxmlformats.org/officeDocument/2006/relationships/tags" Target="../tags/tag1392.xml"/><Relationship Id="rId138" Type="http://schemas.openxmlformats.org/officeDocument/2006/relationships/tags" Target="../tags/tag1397.xml"/><Relationship Id="rId154" Type="http://schemas.openxmlformats.org/officeDocument/2006/relationships/tags" Target="../tags/tag1413.xml"/><Relationship Id="rId159" Type="http://schemas.openxmlformats.org/officeDocument/2006/relationships/tags" Target="../tags/tag1418.xml"/><Relationship Id="rId16" Type="http://schemas.openxmlformats.org/officeDocument/2006/relationships/tags" Target="../tags/tag1275.xml"/><Relationship Id="rId107" Type="http://schemas.openxmlformats.org/officeDocument/2006/relationships/tags" Target="../tags/tag1366.xml"/><Relationship Id="rId11" Type="http://schemas.openxmlformats.org/officeDocument/2006/relationships/tags" Target="../tags/tag1270.xml"/><Relationship Id="rId32" Type="http://schemas.openxmlformats.org/officeDocument/2006/relationships/tags" Target="../tags/tag1291.xml"/><Relationship Id="rId37" Type="http://schemas.openxmlformats.org/officeDocument/2006/relationships/tags" Target="../tags/tag1296.xml"/><Relationship Id="rId53" Type="http://schemas.openxmlformats.org/officeDocument/2006/relationships/tags" Target="../tags/tag1312.xml"/><Relationship Id="rId58" Type="http://schemas.openxmlformats.org/officeDocument/2006/relationships/tags" Target="../tags/tag1317.xml"/><Relationship Id="rId74" Type="http://schemas.openxmlformats.org/officeDocument/2006/relationships/tags" Target="../tags/tag1333.xml"/><Relationship Id="rId79" Type="http://schemas.openxmlformats.org/officeDocument/2006/relationships/tags" Target="../tags/tag1338.xml"/><Relationship Id="rId102" Type="http://schemas.openxmlformats.org/officeDocument/2006/relationships/tags" Target="../tags/tag1361.xml"/><Relationship Id="rId123" Type="http://schemas.openxmlformats.org/officeDocument/2006/relationships/tags" Target="../tags/tag1382.xml"/><Relationship Id="rId128" Type="http://schemas.openxmlformats.org/officeDocument/2006/relationships/tags" Target="../tags/tag1387.xml"/><Relationship Id="rId144" Type="http://schemas.openxmlformats.org/officeDocument/2006/relationships/tags" Target="../tags/tag1403.xml"/><Relationship Id="rId149" Type="http://schemas.openxmlformats.org/officeDocument/2006/relationships/tags" Target="../tags/tag1408.xml"/><Relationship Id="rId5" Type="http://schemas.openxmlformats.org/officeDocument/2006/relationships/tags" Target="../tags/tag1264.xml"/><Relationship Id="rId90" Type="http://schemas.openxmlformats.org/officeDocument/2006/relationships/tags" Target="../tags/tag1349.xml"/><Relationship Id="rId95" Type="http://schemas.openxmlformats.org/officeDocument/2006/relationships/tags" Target="../tags/tag1354.xml"/><Relationship Id="rId160" Type="http://schemas.openxmlformats.org/officeDocument/2006/relationships/tags" Target="../tags/tag1419.xml"/><Relationship Id="rId22" Type="http://schemas.openxmlformats.org/officeDocument/2006/relationships/tags" Target="../tags/tag1281.xml"/><Relationship Id="rId27" Type="http://schemas.openxmlformats.org/officeDocument/2006/relationships/tags" Target="../tags/tag1286.xml"/><Relationship Id="rId43" Type="http://schemas.openxmlformats.org/officeDocument/2006/relationships/tags" Target="../tags/tag1302.xml"/><Relationship Id="rId48" Type="http://schemas.openxmlformats.org/officeDocument/2006/relationships/tags" Target="../tags/tag1307.xml"/><Relationship Id="rId64" Type="http://schemas.openxmlformats.org/officeDocument/2006/relationships/tags" Target="../tags/tag1323.xml"/><Relationship Id="rId69" Type="http://schemas.openxmlformats.org/officeDocument/2006/relationships/tags" Target="../tags/tag1328.xml"/><Relationship Id="rId113" Type="http://schemas.openxmlformats.org/officeDocument/2006/relationships/tags" Target="../tags/tag1372.xml"/><Relationship Id="rId118" Type="http://schemas.openxmlformats.org/officeDocument/2006/relationships/tags" Target="../tags/tag1377.xml"/><Relationship Id="rId134" Type="http://schemas.openxmlformats.org/officeDocument/2006/relationships/tags" Target="../tags/tag1393.xml"/><Relationship Id="rId139" Type="http://schemas.openxmlformats.org/officeDocument/2006/relationships/tags" Target="../tags/tag1398.xml"/><Relationship Id="rId80" Type="http://schemas.openxmlformats.org/officeDocument/2006/relationships/tags" Target="../tags/tag1339.xml"/><Relationship Id="rId85" Type="http://schemas.openxmlformats.org/officeDocument/2006/relationships/tags" Target="../tags/tag1344.xml"/><Relationship Id="rId150" Type="http://schemas.openxmlformats.org/officeDocument/2006/relationships/tags" Target="../tags/tag1409.xml"/><Relationship Id="rId155" Type="http://schemas.openxmlformats.org/officeDocument/2006/relationships/tags" Target="../tags/tag1414.xml"/><Relationship Id="rId12" Type="http://schemas.openxmlformats.org/officeDocument/2006/relationships/tags" Target="../tags/tag1271.xml"/><Relationship Id="rId17" Type="http://schemas.openxmlformats.org/officeDocument/2006/relationships/tags" Target="../tags/tag1276.xml"/><Relationship Id="rId33" Type="http://schemas.openxmlformats.org/officeDocument/2006/relationships/tags" Target="../tags/tag1292.xml"/><Relationship Id="rId38" Type="http://schemas.openxmlformats.org/officeDocument/2006/relationships/tags" Target="../tags/tag1297.xml"/><Relationship Id="rId59" Type="http://schemas.openxmlformats.org/officeDocument/2006/relationships/tags" Target="../tags/tag1318.xml"/><Relationship Id="rId103" Type="http://schemas.openxmlformats.org/officeDocument/2006/relationships/tags" Target="../tags/tag1362.xml"/><Relationship Id="rId108" Type="http://schemas.openxmlformats.org/officeDocument/2006/relationships/tags" Target="../tags/tag1367.xml"/><Relationship Id="rId124" Type="http://schemas.openxmlformats.org/officeDocument/2006/relationships/tags" Target="../tags/tag1383.xml"/><Relationship Id="rId129" Type="http://schemas.openxmlformats.org/officeDocument/2006/relationships/tags" Target="../tags/tag1388.xml"/><Relationship Id="rId20" Type="http://schemas.openxmlformats.org/officeDocument/2006/relationships/tags" Target="../tags/tag1279.xml"/><Relationship Id="rId41" Type="http://schemas.openxmlformats.org/officeDocument/2006/relationships/tags" Target="../tags/tag1300.xml"/><Relationship Id="rId54" Type="http://schemas.openxmlformats.org/officeDocument/2006/relationships/tags" Target="../tags/tag1313.xml"/><Relationship Id="rId62" Type="http://schemas.openxmlformats.org/officeDocument/2006/relationships/tags" Target="../tags/tag1321.xml"/><Relationship Id="rId70" Type="http://schemas.openxmlformats.org/officeDocument/2006/relationships/tags" Target="../tags/tag1329.xml"/><Relationship Id="rId75" Type="http://schemas.openxmlformats.org/officeDocument/2006/relationships/tags" Target="../tags/tag1334.xml"/><Relationship Id="rId83" Type="http://schemas.openxmlformats.org/officeDocument/2006/relationships/tags" Target="../tags/tag1342.xml"/><Relationship Id="rId88" Type="http://schemas.openxmlformats.org/officeDocument/2006/relationships/tags" Target="../tags/tag1347.xml"/><Relationship Id="rId91" Type="http://schemas.openxmlformats.org/officeDocument/2006/relationships/tags" Target="../tags/tag1350.xml"/><Relationship Id="rId96" Type="http://schemas.openxmlformats.org/officeDocument/2006/relationships/tags" Target="../tags/tag1355.xml"/><Relationship Id="rId111" Type="http://schemas.openxmlformats.org/officeDocument/2006/relationships/tags" Target="../tags/tag1370.xml"/><Relationship Id="rId132" Type="http://schemas.openxmlformats.org/officeDocument/2006/relationships/tags" Target="../tags/tag1391.xml"/><Relationship Id="rId140" Type="http://schemas.openxmlformats.org/officeDocument/2006/relationships/tags" Target="../tags/tag1399.xml"/><Relationship Id="rId145" Type="http://schemas.openxmlformats.org/officeDocument/2006/relationships/tags" Target="../tags/tag1404.xml"/><Relationship Id="rId153" Type="http://schemas.openxmlformats.org/officeDocument/2006/relationships/tags" Target="../tags/tag1412.xml"/><Relationship Id="rId161" Type="http://schemas.openxmlformats.org/officeDocument/2006/relationships/tags" Target="../tags/tag1420.xml"/><Relationship Id="rId1" Type="http://schemas.openxmlformats.org/officeDocument/2006/relationships/tags" Target="../tags/tag1260.xml"/><Relationship Id="rId6" Type="http://schemas.openxmlformats.org/officeDocument/2006/relationships/tags" Target="../tags/tag1265.xml"/><Relationship Id="rId15" Type="http://schemas.openxmlformats.org/officeDocument/2006/relationships/tags" Target="../tags/tag1274.xml"/><Relationship Id="rId23" Type="http://schemas.openxmlformats.org/officeDocument/2006/relationships/tags" Target="../tags/tag1282.xml"/><Relationship Id="rId28" Type="http://schemas.openxmlformats.org/officeDocument/2006/relationships/tags" Target="../tags/tag1287.xml"/><Relationship Id="rId36" Type="http://schemas.openxmlformats.org/officeDocument/2006/relationships/tags" Target="../tags/tag1295.xml"/><Relationship Id="rId49" Type="http://schemas.openxmlformats.org/officeDocument/2006/relationships/tags" Target="../tags/tag1308.xml"/><Relationship Id="rId57" Type="http://schemas.openxmlformats.org/officeDocument/2006/relationships/tags" Target="../tags/tag1316.xml"/><Relationship Id="rId106" Type="http://schemas.openxmlformats.org/officeDocument/2006/relationships/tags" Target="../tags/tag1365.xml"/><Relationship Id="rId114" Type="http://schemas.openxmlformats.org/officeDocument/2006/relationships/tags" Target="../tags/tag1373.xml"/><Relationship Id="rId119" Type="http://schemas.openxmlformats.org/officeDocument/2006/relationships/tags" Target="../tags/tag1378.xml"/><Relationship Id="rId127" Type="http://schemas.openxmlformats.org/officeDocument/2006/relationships/tags" Target="../tags/tag1386.xml"/><Relationship Id="rId10" Type="http://schemas.openxmlformats.org/officeDocument/2006/relationships/tags" Target="../tags/tag1269.xml"/><Relationship Id="rId31" Type="http://schemas.openxmlformats.org/officeDocument/2006/relationships/tags" Target="../tags/tag1290.xml"/><Relationship Id="rId44" Type="http://schemas.openxmlformats.org/officeDocument/2006/relationships/tags" Target="../tags/tag1303.xml"/><Relationship Id="rId52" Type="http://schemas.openxmlformats.org/officeDocument/2006/relationships/tags" Target="../tags/tag1311.xml"/><Relationship Id="rId60" Type="http://schemas.openxmlformats.org/officeDocument/2006/relationships/tags" Target="../tags/tag1319.xml"/><Relationship Id="rId65" Type="http://schemas.openxmlformats.org/officeDocument/2006/relationships/tags" Target="../tags/tag1324.xml"/><Relationship Id="rId73" Type="http://schemas.openxmlformats.org/officeDocument/2006/relationships/tags" Target="../tags/tag1332.xml"/><Relationship Id="rId78" Type="http://schemas.openxmlformats.org/officeDocument/2006/relationships/tags" Target="../tags/tag1337.xml"/><Relationship Id="rId81" Type="http://schemas.openxmlformats.org/officeDocument/2006/relationships/tags" Target="../tags/tag1340.xml"/><Relationship Id="rId86" Type="http://schemas.openxmlformats.org/officeDocument/2006/relationships/tags" Target="../tags/tag1345.xml"/><Relationship Id="rId94" Type="http://schemas.openxmlformats.org/officeDocument/2006/relationships/tags" Target="../tags/tag1353.xml"/><Relationship Id="rId99" Type="http://schemas.openxmlformats.org/officeDocument/2006/relationships/tags" Target="../tags/tag1358.xml"/><Relationship Id="rId101" Type="http://schemas.openxmlformats.org/officeDocument/2006/relationships/tags" Target="../tags/tag1360.xml"/><Relationship Id="rId122" Type="http://schemas.openxmlformats.org/officeDocument/2006/relationships/tags" Target="../tags/tag1381.xml"/><Relationship Id="rId130" Type="http://schemas.openxmlformats.org/officeDocument/2006/relationships/tags" Target="../tags/tag1389.xml"/><Relationship Id="rId135" Type="http://schemas.openxmlformats.org/officeDocument/2006/relationships/tags" Target="../tags/tag1394.xml"/><Relationship Id="rId143" Type="http://schemas.openxmlformats.org/officeDocument/2006/relationships/tags" Target="../tags/tag1402.xml"/><Relationship Id="rId148" Type="http://schemas.openxmlformats.org/officeDocument/2006/relationships/tags" Target="../tags/tag1407.xml"/><Relationship Id="rId151" Type="http://schemas.openxmlformats.org/officeDocument/2006/relationships/tags" Target="../tags/tag1410.xml"/><Relationship Id="rId156" Type="http://schemas.openxmlformats.org/officeDocument/2006/relationships/tags" Target="../tags/tag1415.xml"/><Relationship Id="rId4" Type="http://schemas.openxmlformats.org/officeDocument/2006/relationships/tags" Target="../tags/tag1263.xml"/><Relationship Id="rId9" Type="http://schemas.openxmlformats.org/officeDocument/2006/relationships/tags" Target="../tags/tag1268.xml"/><Relationship Id="rId13" Type="http://schemas.openxmlformats.org/officeDocument/2006/relationships/tags" Target="../tags/tag1272.xml"/><Relationship Id="rId18" Type="http://schemas.openxmlformats.org/officeDocument/2006/relationships/tags" Target="../tags/tag1277.xml"/><Relationship Id="rId39" Type="http://schemas.openxmlformats.org/officeDocument/2006/relationships/tags" Target="../tags/tag1298.xml"/><Relationship Id="rId109" Type="http://schemas.openxmlformats.org/officeDocument/2006/relationships/tags" Target="../tags/tag1368.xml"/><Relationship Id="rId34" Type="http://schemas.openxmlformats.org/officeDocument/2006/relationships/tags" Target="../tags/tag1293.xml"/><Relationship Id="rId50" Type="http://schemas.openxmlformats.org/officeDocument/2006/relationships/tags" Target="../tags/tag1309.xml"/><Relationship Id="rId55" Type="http://schemas.openxmlformats.org/officeDocument/2006/relationships/tags" Target="../tags/tag1314.xml"/><Relationship Id="rId76" Type="http://schemas.openxmlformats.org/officeDocument/2006/relationships/tags" Target="../tags/tag1335.xml"/><Relationship Id="rId97" Type="http://schemas.openxmlformats.org/officeDocument/2006/relationships/tags" Target="../tags/tag1356.xml"/><Relationship Id="rId104" Type="http://schemas.openxmlformats.org/officeDocument/2006/relationships/tags" Target="../tags/tag1363.xml"/><Relationship Id="rId120" Type="http://schemas.openxmlformats.org/officeDocument/2006/relationships/tags" Target="../tags/tag1379.xml"/><Relationship Id="rId125" Type="http://schemas.openxmlformats.org/officeDocument/2006/relationships/tags" Target="../tags/tag1384.xml"/><Relationship Id="rId141" Type="http://schemas.openxmlformats.org/officeDocument/2006/relationships/tags" Target="../tags/tag1400.xml"/><Relationship Id="rId146" Type="http://schemas.openxmlformats.org/officeDocument/2006/relationships/tags" Target="../tags/tag1405.xml"/><Relationship Id="rId7" Type="http://schemas.openxmlformats.org/officeDocument/2006/relationships/tags" Target="../tags/tag1266.xml"/><Relationship Id="rId71" Type="http://schemas.openxmlformats.org/officeDocument/2006/relationships/tags" Target="../tags/tag1330.xml"/><Relationship Id="rId92" Type="http://schemas.openxmlformats.org/officeDocument/2006/relationships/tags" Target="../tags/tag1351.xml"/><Relationship Id="rId162" Type="http://schemas.openxmlformats.org/officeDocument/2006/relationships/slideLayout" Target="../slideLayouts/slideLayout2.xml"/><Relationship Id="rId2" Type="http://schemas.openxmlformats.org/officeDocument/2006/relationships/tags" Target="../tags/tag1261.xml"/><Relationship Id="rId29" Type="http://schemas.openxmlformats.org/officeDocument/2006/relationships/tags" Target="../tags/tag1288.xml"/><Relationship Id="rId24" Type="http://schemas.openxmlformats.org/officeDocument/2006/relationships/tags" Target="../tags/tag1283.xml"/><Relationship Id="rId40" Type="http://schemas.openxmlformats.org/officeDocument/2006/relationships/tags" Target="../tags/tag1299.xml"/><Relationship Id="rId45" Type="http://schemas.openxmlformats.org/officeDocument/2006/relationships/tags" Target="../tags/tag1304.xml"/><Relationship Id="rId66" Type="http://schemas.openxmlformats.org/officeDocument/2006/relationships/tags" Target="../tags/tag1325.xml"/><Relationship Id="rId87" Type="http://schemas.openxmlformats.org/officeDocument/2006/relationships/tags" Target="../tags/tag1346.xml"/><Relationship Id="rId110" Type="http://schemas.openxmlformats.org/officeDocument/2006/relationships/tags" Target="../tags/tag1369.xml"/><Relationship Id="rId115" Type="http://schemas.openxmlformats.org/officeDocument/2006/relationships/tags" Target="../tags/tag1374.xml"/><Relationship Id="rId131" Type="http://schemas.openxmlformats.org/officeDocument/2006/relationships/tags" Target="../tags/tag1390.xml"/><Relationship Id="rId136" Type="http://schemas.openxmlformats.org/officeDocument/2006/relationships/tags" Target="../tags/tag1395.xml"/><Relationship Id="rId157" Type="http://schemas.openxmlformats.org/officeDocument/2006/relationships/tags" Target="../tags/tag1416.xml"/><Relationship Id="rId61" Type="http://schemas.openxmlformats.org/officeDocument/2006/relationships/tags" Target="../tags/tag1320.xml"/><Relationship Id="rId82" Type="http://schemas.openxmlformats.org/officeDocument/2006/relationships/tags" Target="../tags/tag1341.xml"/><Relationship Id="rId152" Type="http://schemas.openxmlformats.org/officeDocument/2006/relationships/tags" Target="../tags/tag1411.xml"/><Relationship Id="rId19" Type="http://schemas.openxmlformats.org/officeDocument/2006/relationships/tags" Target="../tags/tag1278.xml"/><Relationship Id="rId14" Type="http://schemas.openxmlformats.org/officeDocument/2006/relationships/tags" Target="../tags/tag1273.xml"/><Relationship Id="rId30" Type="http://schemas.openxmlformats.org/officeDocument/2006/relationships/tags" Target="../tags/tag1289.xml"/><Relationship Id="rId35" Type="http://schemas.openxmlformats.org/officeDocument/2006/relationships/tags" Target="../tags/tag1294.xml"/><Relationship Id="rId56" Type="http://schemas.openxmlformats.org/officeDocument/2006/relationships/tags" Target="../tags/tag1315.xml"/><Relationship Id="rId77" Type="http://schemas.openxmlformats.org/officeDocument/2006/relationships/tags" Target="../tags/tag1336.xml"/><Relationship Id="rId100" Type="http://schemas.openxmlformats.org/officeDocument/2006/relationships/tags" Target="../tags/tag1359.xml"/><Relationship Id="rId105" Type="http://schemas.openxmlformats.org/officeDocument/2006/relationships/tags" Target="../tags/tag1364.xml"/><Relationship Id="rId126" Type="http://schemas.openxmlformats.org/officeDocument/2006/relationships/tags" Target="../tags/tag1385.xml"/><Relationship Id="rId147" Type="http://schemas.openxmlformats.org/officeDocument/2006/relationships/tags" Target="../tags/tag1406.xml"/><Relationship Id="rId8" Type="http://schemas.openxmlformats.org/officeDocument/2006/relationships/tags" Target="../tags/tag1267.xml"/><Relationship Id="rId51" Type="http://schemas.openxmlformats.org/officeDocument/2006/relationships/tags" Target="../tags/tag1310.xml"/><Relationship Id="rId72" Type="http://schemas.openxmlformats.org/officeDocument/2006/relationships/tags" Target="../tags/tag1331.xml"/><Relationship Id="rId93" Type="http://schemas.openxmlformats.org/officeDocument/2006/relationships/tags" Target="../tags/tag1352.xml"/><Relationship Id="rId98" Type="http://schemas.openxmlformats.org/officeDocument/2006/relationships/tags" Target="../tags/tag1357.xml"/><Relationship Id="rId121" Type="http://schemas.openxmlformats.org/officeDocument/2006/relationships/tags" Target="../tags/tag1380.xml"/><Relationship Id="rId142" Type="http://schemas.openxmlformats.org/officeDocument/2006/relationships/tags" Target="../tags/tag1401.xml"/><Relationship Id="rId3" Type="http://schemas.openxmlformats.org/officeDocument/2006/relationships/tags" Target="../tags/tag1262.xml"/><Relationship Id="rId25" Type="http://schemas.openxmlformats.org/officeDocument/2006/relationships/tags" Target="../tags/tag1284.xml"/><Relationship Id="rId46" Type="http://schemas.openxmlformats.org/officeDocument/2006/relationships/tags" Target="../tags/tag1305.xml"/><Relationship Id="rId67" Type="http://schemas.openxmlformats.org/officeDocument/2006/relationships/tags" Target="../tags/tag1326.xml"/><Relationship Id="rId116" Type="http://schemas.openxmlformats.org/officeDocument/2006/relationships/tags" Target="../tags/tag1375.xml"/><Relationship Id="rId137" Type="http://schemas.openxmlformats.org/officeDocument/2006/relationships/tags" Target="../tags/tag1396.xml"/><Relationship Id="rId158" Type="http://schemas.openxmlformats.org/officeDocument/2006/relationships/tags" Target="../tags/tag1417.xm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tags" Target="../tags/tag1537.xml"/><Relationship Id="rId21" Type="http://schemas.openxmlformats.org/officeDocument/2006/relationships/tags" Target="../tags/tag1441.xml"/><Relationship Id="rId42" Type="http://schemas.openxmlformats.org/officeDocument/2006/relationships/tags" Target="../tags/tag1462.xml"/><Relationship Id="rId63" Type="http://schemas.openxmlformats.org/officeDocument/2006/relationships/tags" Target="../tags/tag1483.xml"/><Relationship Id="rId84" Type="http://schemas.openxmlformats.org/officeDocument/2006/relationships/tags" Target="../tags/tag1504.xml"/><Relationship Id="rId138" Type="http://schemas.openxmlformats.org/officeDocument/2006/relationships/tags" Target="../tags/tag1558.xml"/><Relationship Id="rId159" Type="http://schemas.openxmlformats.org/officeDocument/2006/relationships/tags" Target="../tags/tag1579.xml"/><Relationship Id="rId170" Type="http://schemas.openxmlformats.org/officeDocument/2006/relationships/tags" Target="../tags/tag1590.xml"/><Relationship Id="rId191" Type="http://schemas.openxmlformats.org/officeDocument/2006/relationships/tags" Target="../tags/tag1611.xml"/><Relationship Id="rId205" Type="http://schemas.openxmlformats.org/officeDocument/2006/relationships/tags" Target="../tags/tag1625.xml"/><Relationship Id="rId226" Type="http://schemas.openxmlformats.org/officeDocument/2006/relationships/tags" Target="../tags/tag1646.xml"/><Relationship Id="rId107" Type="http://schemas.openxmlformats.org/officeDocument/2006/relationships/tags" Target="../tags/tag1527.xml"/><Relationship Id="rId11" Type="http://schemas.openxmlformats.org/officeDocument/2006/relationships/tags" Target="../tags/tag1431.xml"/><Relationship Id="rId32" Type="http://schemas.openxmlformats.org/officeDocument/2006/relationships/tags" Target="../tags/tag1452.xml"/><Relationship Id="rId53" Type="http://schemas.openxmlformats.org/officeDocument/2006/relationships/tags" Target="../tags/tag1473.xml"/><Relationship Id="rId74" Type="http://schemas.openxmlformats.org/officeDocument/2006/relationships/tags" Target="../tags/tag1494.xml"/><Relationship Id="rId128" Type="http://schemas.openxmlformats.org/officeDocument/2006/relationships/tags" Target="../tags/tag1548.xml"/><Relationship Id="rId149" Type="http://schemas.openxmlformats.org/officeDocument/2006/relationships/tags" Target="../tags/tag1569.xml"/><Relationship Id="rId5" Type="http://schemas.openxmlformats.org/officeDocument/2006/relationships/tags" Target="../tags/tag1425.xml"/><Relationship Id="rId95" Type="http://schemas.openxmlformats.org/officeDocument/2006/relationships/tags" Target="../tags/tag1515.xml"/><Relationship Id="rId160" Type="http://schemas.openxmlformats.org/officeDocument/2006/relationships/tags" Target="../tags/tag1580.xml"/><Relationship Id="rId181" Type="http://schemas.openxmlformats.org/officeDocument/2006/relationships/tags" Target="../tags/tag1601.xml"/><Relationship Id="rId216" Type="http://schemas.openxmlformats.org/officeDocument/2006/relationships/tags" Target="../tags/tag1636.xml"/><Relationship Id="rId22" Type="http://schemas.openxmlformats.org/officeDocument/2006/relationships/tags" Target="../tags/tag1442.xml"/><Relationship Id="rId27" Type="http://schemas.openxmlformats.org/officeDocument/2006/relationships/tags" Target="../tags/tag1447.xml"/><Relationship Id="rId43" Type="http://schemas.openxmlformats.org/officeDocument/2006/relationships/tags" Target="../tags/tag1463.xml"/><Relationship Id="rId48" Type="http://schemas.openxmlformats.org/officeDocument/2006/relationships/tags" Target="../tags/tag1468.xml"/><Relationship Id="rId64" Type="http://schemas.openxmlformats.org/officeDocument/2006/relationships/tags" Target="../tags/tag1484.xml"/><Relationship Id="rId69" Type="http://schemas.openxmlformats.org/officeDocument/2006/relationships/tags" Target="../tags/tag1489.xml"/><Relationship Id="rId113" Type="http://schemas.openxmlformats.org/officeDocument/2006/relationships/tags" Target="../tags/tag1533.xml"/><Relationship Id="rId118" Type="http://schemas.openxmlformats.org/officeDocument/2006/relationships/tags" Target="../tags/tag1538.xml"/><Relationship Id="rId134" Type="http://schemas.openxmlformats.org/officeDocument/2006/relationships/tags" Target="../tags/tag1554.xml"/><Relationship Id="rId139" Type="http://schemas.openxmlformats.org/officeDocument/2006/relationships/tags" Target="../tags/tag1559.xml"/><Relationship Id="rId80" Type="http://schemas.openxmlformats.org/officeDocument/2006/relationships/tags" Target="../tags/tag1500.xml"/><Relationship Id="rId85" Type="http://schemas.openxmlformats.org/officeDocument/2006/relationships/tags" Target="../tags/tag1505.xml"/><Relationship Id="rId150" Type="http://schemas.openxmlformats.org/officeDocument/2006/relationships/tags" Target="../tags/tag1570.xml"/><Relationship Id="rId155" Type="http://schemas.openxmlformats.org/officeDocument/2006/relationships/tags" Target="../tags/tag1575.xml"/><Relationship Id="rId171" Type="http://schemas.openxmlformats.org/officeDocument/2006/relationships/tags" Target="../tags/tag1591.xml"/><Relationship Id="rId176" Type="http://schemas.openxmlformats.org/officeDocument/2006/relationships/tags" Target="../tags/tag1596.xml"/><Relationship Id="rId192" Type="http://schemas.openxmlformats.org/officeDocument/2006/relationships/tags" Target="../tags/tag1612.xml"/><Relationship Id="rId197" Type="http://schemas.openxmlformats.org/officeDocument/2006/relationships/tags" Target="../tags/tag1617.xml"/><Relationship Id="rId206" Type="http://schemas.openxmlformats.org/officeDocument/2006/relationships/tags" Target="../tags/tag1626.xml"/><Relationship Id="rId227" Type="http://schemas.openxmlformats.org/officeDocument/2006/relationships/tags" Target="../tags/tag1647.xml"/><Relationship Id="rId201" Type="http://schemas.openxmlformats.org/officeDocument/2006/relationships/tags" Target="../tags/tag1621.xml"/><Relationship Id="rId222" Type="http://schemas.openxmlformats.org/officeDocument/2006/relationships/tags" Target="../tags/tag1642.xml"/><Relationship Id="rId12" Type="http://schemas.openxmlformats.org/officeDocument/2006/relationships/tags" Target="../tags/tag1432.xml"/><Relationship Id="rId17" Type="http://schemas.openxmlformats.org/officeDocument/2006/relationships/tags" Target="../tags/tag1437.xml"/><Relationship Id="rId33" Type="http://schemas.openxmlformats.org/officeDocument/2006/relationships/tags" Target="../tags/tag1453.xml"/><Relationship Id="rId38" Type="http://schemas.openxmlformats.org/officeDocument/2006/relationships/tags" Target="../tags/tag1458.xml"/><Relationship Id="rId59" Type="http://schemas.openxmlformats.org/officeDocument/2006/relationships/tags" Target="../tags/tag1479.xml"/><Relationship Id="rId103" Type="http://schemas.openxmlformats.org/officeDocument/2006/relationships/tags" Target="../tags/tag1523.xml"/><Relationship Id="rId108" Type="http://schemas.openxmlformats.org/officeDocument/2006/relationships/tags" Target="../tags/tag1528.xml"/><Relationship Id="rId124" Type="http://schemas.openxmlformats.org/officeDocument/2006/relationships/tags" Target="../tags/tag1544.xml"/><Relationship Id="rId129" Type="http://schemas.openxmlformats.org/officeDocument/2006/relationships/tags" Target="../tags/tag1549.xml"/><Relationship Id="rId54" Type="http://schemas.openxmlformats.org/officeDocument/2006/relationships/tags" Target="../tags/tag1474.xml"/><Relationship Id="rId70" Type="http://schemas.openxmlformats.org/officeDocument/2006/relationships/tags" Target="../tags/tag1490.xml"/><Relationship Id="rId75" Type="http://schemas.openxmlformats.org/officeDocument/2006/relationships/tags" Target="../tags/tag1495.xml"/><Relationship Id="rId91" Type="http://schemas.openxmlformats.org/officeDocument/2006/relationships/tags" Target="../tags/tag1511.xml"/><Relationship Id="rId96" Type="http://schemas.openxmlformats.org/officeDocument/2006/relationships/tags" Target="../tags/tag1516.xml"/><Relationship Id="rId140" Type="http://schemas.openxmlformats.org/officeDocument/2006/relationships/tags" Target="../tags/tag1560.xml"/><Relationship Id="rId145" Type="http://schemas.openxmlformats.org/officeDocument/2006/relationships/tags" Target="../tags/tag1565.xml"/><Relationship Id="rId161" Type="http://schemas.openxmlformats.org/officeDocument/2006/relationships/tags" Target="../tags/tag1581.xml"/><Relationship Id="rId166" Type="http://schemas.openxmlformats.org/officeDocument/2006/relationships/tags" Target="../tags/tag1586.xml"/><Relationship Id="rId182" Type="http://schemas.openxmlformats.org/officeDocument/2006/relationships/tags" Target="../tags/tag1602.xml"/><Relationship Id="rId187" Type="http://schemas.openxmlformats.org/officeDocument/2006/relationships/tags" Target="../tags/tag1607.xml"/><Relationship Id="rId217" Type="http://schemas.openxmlformats.org/officeDocument/2006/relationships/tags" Target="../tags/tag1637.xml"/><Relationship Id="rId1" Type="http://schemas.openxmlformats.org/officeDocument/2006/relationships/tags" Target="../tags/tag1421.xml"/><Relationship Id="rId6" Type="http://schemas.openxmlformats.org/officeDocument/2006/relationships/tags" Target="../tags/tag1426.xml"/><Relationship Id="rId212" Type="http://schemas.openxmlformats.org/officeDocument/2006/relationships/tags" Target="../tags/tag1632.xml"/><Relationship Id="rId233" Type="http://schemas.openxmlformats.org/officeDocument/2006/relationships/image" Target="../media/image9.png"/><Relationship Id="rId23" Type="http://schemas.openxmlformats.org/officeDocument/2006/relationships/tags" Target="../tags/tag1443.xml"/><Relationship Id="rId28" Type="http://schemas.openxmlformats.org/officeDocument/2006/relationships/tags" Target="../tags/tag1448.xml"/><Relationship Id="rId49" Type="http://schemas.openxmlformats.org/officeDocument/2006/relationships/tags" Target="../tags/tag1469.xml"/><Relationship Id="rId114" Type="http://schemas.openxmlformats.org/officeDocument/2006/relationships/tags" Target="../tags/tag1534.xml"/><Relationship Id="rId119" Type="http://schemas.openxmlformats.org/officeDocument/2006/relationships/tags" Target="../tags/tag1539.xml"/><Relationship Id="rId44" Type="http://schemas.openxmlformats.org/officeDocument/2006/relationships/tags" Target="../tags/tag1464.xml"/><Relationship Id="rId60" Type="http://schemas.openxmlformats.org/officeDocument/2006/relationships/tags" Target="../tags/tag1480.xml"/><Relationship Id="rId65" Type="http://schemas.openxmlformats.org/officeDocument/2006/relationships/tags" Target="../tags/tag1485.xml"/><Relationship Id="rId81" Type="http://schemas.openxmlformats.org/officeDocument/2006/relationships/tags" Target="../tags/tag1501.xml"/><Relationship Id="rId86" Type="http://schemas.openxmlformats.org/officeDocument/2006/relationships/tags" Target="../tags/tag1506.xml"/><Relationship Id="rId130" Type="http://schemas.openxmlformats.org/officeDocument/2006/relationships/tags" Target="../tags/tag1550.xml"/><Relationship Id="rId135" Type="http://schemas.openxmlformats.org/officeDocument/2006/relationships/tags" Target="../tags/tag1555.xml"/><Relationship Id="rId151" Type="http://schemas.openxmlformats.org/officeDocument/2006/relationships/tags" Target="../tags/tag1571.xml"/><Relationship Id="rId156" Type="http://schemas.openxmlformats.org/officeDocument/2006/relationships/tags" Target="../tags/tag1576.xml"/><Relationship Id="rId177" Type="http://schemas.openxmlformats.org/officeDocument/2006/relationships/tags" Target="../tags/tag1597.xml"/><Relationship Id="rId198" Type="http://schemas.openxmlformats.org/officeDocument/2006/relationships/tags" Target="../tags/tag1618.xml"/><Relationship Id="rId172" Type="http://schemas.openxmlformats.org/officeDocument/2006/relationships/tags" Target="../tags/tag1592.xml"/><Relationship Id="rId193" Type="http://schemas.openxmlformats.org/officeDocument/2006/relationships/tags" Target="../tags/tag1613.xml"/><Relationship Id="rId202" Type="http://schemas.openxmlformats.org/officeDocument/2006/relationships/tags" Target="../tags/tag1622.xml"/><Relationship Id="rId207" Type="http://schemas.openxmlformats.org/officeDocument/2006/relationships/tags" Target="../tags/tag1627.xml"/><Relationship Id="rId223" Type="http://schemas.openxmlformats.org/officeDocument/2006/relationships/tags" Target="../tags/tag1643.xml"/><Relationship Id="rId228" Type="http://schemas.openxmlformats.org/officeDocument/2006/relationships/tags" Target="../tags/tag1648.xml"/><Relationship Id="rId13" Type="http://schemas.openxmlformats.org/officeDocument/2006/relationships/tags" Target="../tags/tag1433.xml"/><Relationship Id="rId18" Type="http://schemas.openxmlformats.org/officeDocument/2006/relationships/tags" Target="../tags/tag1438.xml"/><Relationship Id="rId39" Type="http://schemas.openxmlformats.org/officeDocument/2006/relationships/tags" Target="../tags/tag1459.xml"/><Relationship Id="rId109" Type="http://schemas.openxmlformats.org/officeDocument/2006/relationships/tags" Target="../tags/tag1529.xml"/><Relationship Id="rId34" Type="http://schemas.openxmlformats.org/officeDocument/2006/relationships/tags" Target="../tags/tag1454.xml"/><Relationship Id="rId50" Type="http://schemas.openxmlformats.org/officeDocument/2006/relationships/tags" Target="../tags/tag1470.xml"/><Relationship Id="rId55" Type="http://schemas.openxmlformats.org/officeDocument/2006/relationships/tags" Target="../tags/tag1475.xml"/><Relationship Id="rId76" Type="http://schemas.openxmlformats.org/officeDocument/2006/relationships/tags" Target="../tags/tag1496.xml"/><Relationship Id="rId97" Type="http://schemas.openxmlformats.org/officeDocument/2006/relationships/tags" Target="../tags/tag1517.xml"/><Relationship Id="rId104" Type="http://schemas.openxmlformats.org/officeDocument/2006/relationships/tags" Target="../tags/tag1524.xml"/><Relationship Id="rId120" Type="http://schemas.openxmlformats.org/officeDocument/2006/relationships/tags" Target="../tags/tag1540.xml"/><Relationship Id="rId125" Type="http://schemas.openxmlformats.org/officeDocument/2006/relationships/tags" Target="../tags/tag1545.xml"/><Relationship Id="rId141" Type="http://schemas.openxmlformats.org/officeDocument/2006/relationships/tags" Target="../tags/tag1561.xml"/><Relationship Id="rId146" Type="http://schemas.openxmlformats.org/officeDocument/2006/relationships/tags" Target="../tags/tag1566.xml"/><Relationship Id="rId167" Type="http://schemas.openxmlformats.org/officeDocument/2006/relationships/tags" Target="../tags/tag1587.xml"/><Relationship Id="rId188" Type="http://schemas.openxmlformats.org/officeDocument/2006/relationships/tags" Target="../tags/tag1608.xml"/><Relationship Id="rId7" Type="http://schemas.openxmlformats.org/officeDocument/2006/relationships/tags" Target="../tags/tag1427.xml"/><Relationship Id="rId71" Type="http://schemas.openxmlformats.org/officeDocument/2006/relationships/tags" Target="../tags/tag1491.xml"/><Relationship Id="rId92" Type="http://schemas.openxmlformats.org/officeDocument/2006/relationships/tags" Target="../tags/tag1512.xml"/><Relationship Id="rId162" Type="http://schemas.openxmlformats.org/officeDocument/2006/relationships/tags" Target="../tags/tag1582.xml"/><Relationship Id="rId183" Type="http://schemas.openxmlformats.org/officeDocument/2006/relationships/tags" Target="../tags/tag1603.xml"/><Relationship Id="rId213" Type="http://schemas.openxmlformats.org/officeDocument/2006/relationships/tags" Target="../tags/tag1633.xml"/><Relationship Id="rId218" Type="http://schemas.openxmlformats.org/officeDocument/2006/relationships/tags" Target="../tags/tag1638.xml"/><Relationship Id="rId2" Type="http://schemas.openxmlformats.org/officeDocument/2006/relationships/tags" Target="../tags/tag1422.xml"/><Relationship Id="rId29" Type="http://schemas.openxmlformats.org/officeDocument/2006/relationships/tags" Target="../tags/tag1449.xml"/><Relationship Id="rId24" Type="http://schemas.openxmlformats.org/officeDocument/2006/relationships/tags" Target="../tags/tag1444.xml"/><Relationship Id="rId40" Type="http://schemas.openxmlformats.org/officeDocument/2006/relationships/tags" Target="../tags/tag1460.xml"/><Relationship Id="rId45" Type="http://schemas.openxmlformats.org/officeDocument/2006/relationships/tags" Target="../tags/tag1465.xml"/><Relationship Id="rId66" Type="http://schemas.openxmlformats.org/officeDocument/2006/relationships/tags" Target="../tags/tag1486.xml"/><Relationship Id="rId87" Type="http://schemas.openxmlformats.org/officeDocument/2006/relationships/tags" Target="../tags/tag1507.xml"/><Relationship Id="rId110" Type="http://schemas.openxmlformats.org/officeDocument/2006/relationships/tags" Target="../tags/tag1530.xml"/><Relationship Id="rId115" Type="http://schemas.openxmlformats.org/officeDocument/2006/relationships/tags" Target="../tags/tag1535.xml"/><Relationship Id="rId131" Type="http://schemas.openxmlformats.org/officeDocument/2006/relationships/tags" Target="../tags/tag1551.xml"/><Relationship Id="rId136" Type="http://schemas.openxmlformats.org/officeDocument/2006/relationships/tags" Target="../tags/tag1556.xml"/><Relationship Id="rId157" Type="http://schemas.openxmlformats.org/officeDocument/2006/relationships/tags" Target="../tags/tag1577.xml"/><Relationship Id="rId178" Type="http://schemas.openxmlformats.org/officeDocument/2006/relationships/tags" Target="../tags/tag1598.xml"/><Relationship Id="rId61" Type="http://schemas.openxmlformats.org/officeDocument/2006/relationships/tags" Target="../tags/tag1481.xml"/><Relationship Id="rId82" Type="http://schemas.openxmlformats.org/officeDocument/2006/relationships/tags" Target="../tags/tag1502.xml"/><Relationship Id="rId152" Type="http://schemas.openxmlformats.org/officeDocument/2006/relationships/tags" Target="../tags/tag1572.xml"/><Relationship Id="rId173" Type="http://schemas.openxmlformats.org/officeDocument/2006/relationships/tags" Target="../tags/tag1593.xml"/><Relationship Id="rId194" Type="http://schemas.openxmlformats.org/officeDocument/2006/relationships/tags" Target="../tags/tag1614.xml"/><Relationship Id="rId199" Type="http://schemas.openxmlformats.org/officeDocument/2006/relationships/tags" Target="../tags/tag1619.xml"/><Relationship Id="rId203" Type="http://schemas.openxmlformats.org/officeDocument/2006/relationships/tags" Target="../tags/tag1623.xml"/><Relationship Id="rId208" Type="http://schemas.openxmlformats.org/officeDocument/2006/relationships/tags" Target="../tags/tag1628.xml"/><Relationship Id="rId229" Type="http://schemas.openxmlformats.org/officeDocument/2006/relationships/tags" Target="../tags/tag1649.xml"/><Relationship Id="rId19" Type="http://schemas.openxmlformats.org/officeDocument/2006/relationships/tags" Target="../tags/tag1439.xml"/><Relationship Id="rId224" Type="http://schemas.openxmlformats.org/officeDocument/2006/relationships/tags" Target="../tags/tag1644.xml"/><Relationship Id="rId14" Type="http://schemas.openxmlformats.org/officeDocument/2006/relationships/tags" Target="../tags/tag1434.xml"/><Relationship Id="rId30" Type="http://schemas.openxmlformats.org/officeDocument/2006/relationships/tags" Target="../tags/tag1450.xml"/><Relationship Id="rId35" Type="http://schemas.openxmlformats.org/officeDocument/2006/relationships/tags" Target="../tags/tag1455.xml"/><Relationship Id="rId56" Type="http://schemas.openxmlformats.org/officeDocument/2006/relationships/tags" Target="../tags/tag1476.xml"/><Relationship Id="rId77" Type="http://schemas.openxmlformats.org/officeDocument/2006/relationships/tags" Target="../tags/tag1497.xml"/><Relationship Id="rId100" Type="http://schemas.openxmlformats.org/officeDocument/2006/relationships/tags" Target="../tags/tag1520.xml"/><Relationship Id="rId105" Type="http://schemas.openxmlformats.org/officeDocument/2006/relationships/tags" Target="../tags/tag1525.xml"/><Relationship Id="rId126" Type="http://schemas.openxmlformats.org/officeDocument/2006/relationships/tags" Target="../tags/tag1546.xml"/><Relationship Id="rId147" Type="http://schemas.openxmlformats.org/officeDocument/2006/relationships/tags" Target="../tags/tag1567.xml"/><Relationship Id="rId168" Type="http://schemas.openxmlformats.org/officeDocument/2006/relationships/tags" Target="../tags/tag1588.xml"/><Relationship Id="rId8" Type="http://schemas.openxmlformats.org/officeDocument/2006/relationships/tags" Target="../tags/tag1428.xml"/><Relationship Id="rId51" Type="http://schemas.openxmlformats.org/officeDocument/2006/relationships/tags" Target="../tags/tag1471.xml"/><Relationship Id="rId72" Type="http://schemas.openxmlformats.org/officeDocument/2006/relationships/tags" Target="../tags/tag1492.xml"/><Relationship Id="rId93" Type="http://schemas.openxmlformats.org/officeDocument/2006/relationships/tags" Target="../tags/tag1513.xml"/><Relationship Id="rId98" Type="http://schemas.openxmlformats.org/officeDocument/2006/relationships/tags" Target="../tags/tag1518.xml"/><Relationship Id="rId121" Type="http://schemas.openxmlformats.org/officeDocument/2006/relationships/tags" Target="../tags/tag1541.xml"/><Relationship Id="rId142" Type="http://schemas.openxmlformats.org/officeDocument/2006/relationships/tags" Target="../tags/tag1562.xml"/><Relationship Id="rId163" Type="http://schemas.openxmlformats.org/officeDocument/2006/relationships/tags" Target="../tags/tag1583.xml"/><Relationship Id="rId184" Type="http://schemas.openxmlformats.org/officeDocument/2006/relationships/tags" Target="../tags/tag1604.xml"/><Relationship Id="rId189" Type="http://schemas.openxmlformats.org/officeDocument/2006/relationships/tags" Target="../tags/tag1609.xml"/><Relationship Id="rId219" Type="http://schemas.openxmlformats.org/officeDocument/2006/relationships/tags" Target="../tags/tag1639.xml"/><Relationship Id="rId3" Type="http://schemas.openxmlformats.org/officeDocument/2006/relationships/tags" Target="../tags/tag1423.xml"/><Relationship Id="rId214" Type="http://schemas.openxmlformats.org/officeDocument/2006/relationships/tags" Target="../tags/tag1634.xml"/><Relationship Id="rId230" Type="http://schemas.openxmlformats.org/officeDocument/2006/relationships/tags" Target="../tags/tag1650.xml"/><Relationship Id="rId25" Type="http://schemas.openxmlformats.org/officeDocument/2006/relationships/tags" Target="../tags/tag1445.xml"/><Relationship Id="rId46" Type="http://schemas.openxmlformats.org/officeDocument/2006/relationships/tags" Target="../tags/tag1466.xml"/><Relationship Id="rId67" Type="http://schemas.openxmlformats.org/officeDocument/2006/relationships/tags" Target="../tags/tag1487.xml"/><Relationship Id="rId116" Type="http://schemas.openxmlformats.org/officeDocument/2006/relationships/tags" Target="../tags/tag1536.xml"/><Relationship Id="rId137" Type="http://schemas.openxmlformats.org/officeDocument/2006/relationships/tags" Target="../tags/tag1557.xml"/><Relationship Id="rId158" Type="http://schemas.openxmlformats.org/officeDocument/2006/relationships/tags" Target="../tags/tag1578.xml"/><Relationship Id="rId20" Type="http://schemas.openxmlformats.org/officeDocument/2006/relationships/tags" Target="../tags/tag1440.xml"/><Relationship Id="rId41" Type="http://schemas.openxmlformats.org/officeDocument/2006/relationships/tags" Target="../tags/tag1461.xml"/><Relationship Id="rId62" Type="http://schemas.openxmlformats.org/officeDocument/2006/relationships/tags" Target="../tags/tag1482.xml"/><Relationship Id="rId83" Type="http://schemas.openxmlformats.org/officeDocument/2006/relationships/tags" Target="../tags/tag1503.xml"/><Relationship Id="rId88" Type="http://schemas.openxmlformats.org/officeDocument/2006/relationships/tags" Target="../tags/tag1508.xml"/><Relationship Id="rId111" Type="http://schemas.openxmlformats.org/officeDocument/2006/relationships/tags" Target="../tags/tag1531.xml"/><Relationship Id="rId132" Type="http://schemas.openxmlformats.org/officeDocument/2006/relationships/tags" Target="../tags/tag1552.xml"/><Relationship Id="rId153" Type="http://schemas.openxmlformats.org/officeDocument/2006/relationships/tags" Target="../tags/tag1573.xml"/><Relationship Id="rId174" Type="http://schemas.openxmlformats.org/officeDocument/2006/relationships/tags" Target="../tags/tag1594.xml"/><Relationship Id="rId179" Type="http://schemas.openxmlformats.org/officeDocument/2006/relationships/tags" Target="../tags/tag1599.xml"/><Relationship Id="rId195" Type="http://schemas.openxmlformats.org/officeDocument/2006/relationships/tags" Target="../tags/tag1615.xml"/><Relationship Id="rId209" Type="http://schemas.openxmlformats.org/officeDocument/2006/relationships/tags" Target="../tags/tag1629.xml"/><Relationship Id="rId190" Type="http://schemas.openxmlformats.org/officeDocument/2006/relationships/tags" Target="../tags/tag1610.xml"/><Relationship Id="rId204" Type="http://schemas.openxmlformats.org/officeDocument/2006/relationships/tags" Target="../tags/tag1624.xml"/><Relationship Id="rId220" Type="http://schemas.openxmlformats.org/officeDocument/2006/relationships/tags" Target="../tags/tag1640.xml"/><Relationship Id="rId225" Type="http://schemas.openxmlformats.org/officeDocument/2006/relationships/tags" Target="../tags/tag1645.xml"/><Relationship Id="rId15" Type="http://schemas.openxmlformats.org/officeDocument/2006/relationships/tags" Target="../tags/tag1435.xml"/><Relationship Id="rId36" Type="http://schemas.openxmlformats.org/officeDocument/2006/relationships/tags" Target="../tags/tag1456.xml"/><Relationship Id="rId57" Type="http://schemas.openxmlformats.org/officeDocument/2006/relationships/tags" Target="../tags/tag1477.xml"/><Relationship Id="rId106" Type="http://schemas.openxmlformats.org/officeDocument/2006/relationships/tags" Target="../tags/tag1526.xml"/><Relationship Id="rId127" Type="http://schemas.openxmlformats.org/officeDocument/2006/relationships/tags" Target="../tags/tag1547.xml"/><Relationship Id="rId10" Type="http://schemas.openxmlformats.org/officeDocument/2006/relationships/tags" Target="../tags/tag1430.xml"/><Relationship Id="rId31" Type="http://schemas.openxmlformats.org/officeDocument/2006/relationships/tags" Target="../tags/tag1451.xml"/><Relationship Id="rId52" Type="http://schemas.openxmlformats.org/officeDocument/2006/relationships/tags" Target="../tags/tag1472.xml"/><Relationship Id="rId73" Type="http://schemas.openxmlformats.org/officeDocument/2006/relationships/tags" Target="../tags/tag1493.xml"/><Relationship Id="rId78" Type="http://schemas.openxmlformats.org/officeDocument/2006/relationships/tags" Target="../tags/tag1498.xml"/><Relationship Id="rId94" Type="http://schemas.openxmlformats.org/officeDocument/2006/relationships/tags" Target="../tags/tag1514.xml"/><Relationship Id="rId99" Type="http://schemas.openxmlformats.org/officeDocument/2006/relationships/tags" Target="../tags/tag1519.xml"/><Relationship Id="rId101" Type="http://schemas.openxmlformats.org/officeDocument/2006/relationships/tags" Target="../tags/tag1521.xml"/><Relationship Id="rId122" Type="http://schemas.openxmlformats.org/officeDocument/2006/relationships/tags" Target="../tags/tag1542.xml"/><Relationship Id="rId143" Type="http://schemas.openxmlformats.org/officeDocument/2006/relationships/tags" Target="../tags/tag1563.xml"/><Relationship Id="rId148" Type="http://schemas.openxmlformats.org/officeDocument/2006/relationships/tags" Target="../tags/tag1568.xml"/><Relationship Id="rId164" Type="http://schemas.openxmlformats.org/officeDocument/2006/relationships/tags" Target="../tags/tag1584.xml"/><Relationship Id="rId169" Type="http://schemas.openxmlformats.org/officeDocument/2006/relationships/tags" Target="../tags/tag1589.xml"/><Relationship Id="rId185" Type="http://schemas.openxmlformats.org/officeDocument/2006/relationships/tags" Target="../tags/tag1605.xml"/><Relationship Id="rId4" Type="http://schemas.openxmlformats.org/officeDocument/2006/relationships/tags" Target="../tags/tag1424.xml"/><Relationship Id="rId9" Type="http://schemas.openxmlformats.org/officeDocument/2006/relationships/tags" Target="../tags/tag1429.xml"/><Relationship Id="rId180" Type="http://schemas.openxmlformats.org/officeDocument/2006/relationships/tags" Target="../tags/tag1600.xml"/><Relationship Id="rId210" Type="http://schemas.openxmlformats.org/officeDocument/2006/relationships/tags" Target="../tags/tag1630.xml"/><Relationship Id="rId215" Type="http://schemas.openxmlformats.org/officeDocument/2006/relationships/tags" Target="../tags/tag1635.xml"/><Relationship Id="rId26" Type="http://schemas.openxmlformats.org/officeDocument/2006/relationships/tags" Target="../tags/tag1446.xml"/><Relationship Id="rId231" Type="http://schemas.openxmlformats.org/officeDocument/2006/relationships/tags" Target="../tags/tag1651.xml"/><Relationship Id="rId47" Type="http://schemas.openxmlformats.org/officeDocument/2006/relationships/tags" Target="../tags/tag1467.xml"/><Relationship Id="rId68" Type="http://schemas.openxmlformats.org/officeDocument/2006/relationships/tags" Target="../tags/tag1488.xml"/><Relationship Id="rId89" Type="http://schemas.openxmlformats.org/officeDocument/2006/relationships/tags" Target="../tags/tag1509.xml"/><Relationship Id="rId112" Type="http://schemas.openxmlformats.org/officeDocument/2006/relationships/tags" Target="../tags/tag1532.xml"/><Relationship Id="rId133" Type="http://schemas.openxmlformats.org/officeDocument/2006/relationships/tags" Target="../tags/tag1553.xml"/><Relationship Id="rId154" Type="http://schemas.openxmlformats.org/officeDocument/2006/relationships/tags" Target="../tags/tag1574.xml"/><Relationship Id="rId175" Type="http://schemas.openxmlformats.org/officeDocument/2006/relationships/tags" Target="../tags/tag1595.xml"/><Relationship Id="rId196" Type="http://schemas.openxmlformats.org/officeDocument/2006/relationships/tags" Target="../tags/tag1616.xml"/><Relationship Id="rId200" Type="http://schemas.openxmlformats.org/officeDocument/2006/relationships/tags" Target="../tags/tag1620.xml"/><Relationship Id="rId16" Type="http://schemas.openxmlformats.org/officeDocument/2006/relationships/tags" Target="../tags/tag1436.xml"/><Relationship Id="rId221" Type="http://schemas.openxmlformats.org/officeDocument/2006/relationships/tags" Target="../tags/tag1641.xml"/><Relationship Id="rId37" Type="http://schemas.openxmlformats.org/officeDocument/2006/relationships/tags" Target="../tags/tag1457.xml"/><Relationship Id="rId58" Type="http://schemas.openxmlformats.org/officeDocument/2006/relationships/tags" Target="../tags/tag1478.xml"/><Relationship Id="rId79" Type="http://schemas.openxmlformats.org/officeDocument/2006/relationships/tags" Target="../tags/tag1499.xml"/><Relationship Id="rId102" Type="http://schemas.openxmlformats.org/officeDocument/2006/relationships/tags" Target="../tags/tag1522.xml"/><Relationship Id="rId123" Type="http://schemas.openxmlformats.org/officeDocument/2006/relationships/tags" Target="../tags/tag1543.xml"/><Relationship Id="rId144" Type="http://schemas.openxmlformats.org/officeDocument/2006/relationships/tags" Target="../tags/tag1564.xml"/><Relationship Id="rId90" Type="http://schemas.openxmlformats.org/officeDocument/2006/relationships/tags" Target="../tags/tag1510.xml"/><Relationship Id="rId165" Type="http://schemas.openxmlformats.org/officeDocument/2006/relationships/tags" Target="../tags/tag1585.xml"/><Relationship Id="rId186" Type="http://schemas.openxmlformats.org/officeDocument/2006/relationships/tags" Target="../tags/tag1606.xml"/><Relationship Id="rId211" Type="http://schemas.openxmlformats.org/officeDocument/2006/relationships/tags" Target="../tags/tag1631.xml"/><Relationship Id="rId23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FYS2130</a:t>
            </a:r>
            <a:br>
              <a:rPr lang="en-US" dirty="0"/>
            </a:br>
            <a:r>
              <a:rPr lang="en-US" dirty="0" err="1"/>
              <a:t>Svingninger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bølger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Lasse Clausen</a:t>
            </a:r>
          </a:p>
          <a:p>
            <a:r>
              <a:rPr lang="en-US" dirty="0" smtClean="0"/>
              <a:t>11.04.2018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08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Plan </a:t>
            </a:r>
            <a:r>
              <a:rPr lang="en-US" dirty="0" err="1" smtClean="0"/>
              <a:t>bølge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9574">
            <a:off x="-492277" y="859926"/>
            <a:ext cx="6104888" cy="3052444"/>
          </a:xfrm>
          <a:prstGeom prst="rect">
            <a:avLst/>
          </a:prstGeom>
        </p:spPr>
      </p:pic>
      <p:grpSp>
        <p:nvGrpSpPr>
          <p:cNvPr id="21" name="SMARTInkShape-Group23"/>
          <p:cNvGrpSpPr/>
          <p:nvPr/>
        </p:nvGrpSpPr>
        <p:grpSpPr>
          <a:xfrm>
            <a:off x="5169185" y="2171700"/>
            <a:ext cx="1269323" cy="730251"/>
            <a:chOff x="5169185" y="2171700"/>
            <a:chExt cx="1269323" cy="730251"/>
          </a:xfrm>
        </p:grpSpPr>
        <p:sp>
          <p:nvSpPr>
            <p:cNvPr id="15" name="SMARTInkShape-95"/>
            <p:cNvSpPr/>
            <p:nvPr>
              <p:custDataLst>
                <p:tags r:id="rId6"/>
              </p:custDataLst>
            </p:nvPr>
          </p:nvSpPr>
          <p:spPr>
            <a:xfrm>
              <a:off x="5359400" y="2216411"/>
              <a:ext cx="88901" cy="21313"/>
            </a:xfrm>
            <a:custGeom>
              <a:avLst/>
              <a:gdLst/>
              <a:ahLst/>
              <a:cxnLst/>
              <a:rect l="0" t="0" r="0" b="0"/>
              <a:pathLst>
                <a:path w="88901" h="21313">
                  <a:moveTo>
                    <a:pt x="0" y="6089"/>
                  </a:moveTo>
                  <a:lnTo>
                    <a:pt x="0" y="6089"/>
                  </a:lnTo>
                  <a:lnTo>
                    <a:pt x="0" y="2718"/>
                  </a:lnTo>
                  <a:lnTo>
                    <a:pt x="705" y="1725"/>
                  </a:lnTo>
                  <a:lnTo>
                    <a:pt x="1881" y="1063"/>
                  </a:lnTo>
                  <a:lnTo>
                    <a:pt x="8789" y="131"/>
                  </a:lnTo>
                  <a:lnTo>
                    <a:pt x="12209" y="0"/>
                  </a:lnTo>
                  <a:lnTo>
                    <a:pt x="19773" y="3618"/>
                  </a:lnTo>
                  <a:lnTo>
                    <a:pt x="33844" y="11707"/>
                  </a:lnTo>
                  <a:lnTo>
                    <a:pt x="57564" y="20761"/>
                  </a:lnTo>
                  <a:lnTo>
                    <a:pt x="70034" y="21312"/>
                  </a:lnTo>
                  <a:lnTo>
                    <a:pt x="88900" y="187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SMARTInkShape-96"/>
            <p:cNvSpPr/>
            <p:nvPr>
              <p:custDataLst>
                <p:tags r:id="rId7"/>
              </p:custDataLst>
            </p:nvPr>
          </p:nvSpPr>
          <p:spPr>
            <a:xfrm>
              <a:off x="5371967" y="2171700"/>
              <a:ext cx="69984" cy="114301"/>
            </a:xfrm>
            <a:custGeom>
              <a:avLst/>
              <a:gdLst/>
              <a:ahLst/>
              <a:cxnLst/>
              <a:rect l="0" t="0" r="0" b="0"/>
              <a:pathLst>
                <a:path w="69984" h="114301">
                  <a:moveTo>
                    <a:pt x="133" y="0"/>
                  </a:moveTo>
                  <a:lnTo>
                    <a:pt x="133" y="0"/>
                  </a:lnTo>
                  <a:lnTo>
                    <a:pt x="8717" y="705"/>
                  </a:lnTo>
                  <a:lnTo>
                    <a:pt x="35017" y="8838"/>
                  </a:lnTo>
                  <a:lnTo>
                    <a:pt x="45119" y="14927"/>
                  </a:lnTo>
                  <a:lnTo>
                    <a:pt x="47057" y="17712"/>
                  </a:lnTo>
                  <a:lnTo>
                    <a:pt x="49210" y="24570"/>
                  </a:lnTo>
                  <a:lnTo>
                    <a:pt x="42641" y="36085"/>
                  </a:lnTo>
                  <a:lnTo>
                    <a:pt x="18799" y="66473"/>
                  </a:lnTo>
                  <a:lnTo>
                    <a:pt x="893" y="89513"/>
                  </a:lnTo>
                  <a:lnTo>
                    <a:pt x="0" y="98815"/>
                  </a:lnTo>
                  <a:lnTo>
                    <a:pt x="750" y="101860"/>
                  </a:lnTo>
                  <a:lnTo>
                    <a:pt x="1955" y="103890"/>
                  </a:lnTo>
                  <a:lnTo>
                    <a:pt x="3465" y="105243"/>
                  </a:lnTo>
                  <a:lnTo>
                    <a:pt x="25459" y="111779"/>
                  </a:lnTo>
                  <a:lnTo>
                    <a:pt x="50917" y="113802"/>
                  </a:lnTo>
                  <a:lnTo>
                    <a:pt x="69983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97"/>
            <p:cNvSpPr/>
            <p:nvPr>
              <p:custDataLst>
                <p:tags r:id="rId8"/>
              </p:custDataLst>
            </p:nvPr>
          </p:nvSpPr>
          <p:spPr>
            <a:xfrm>
              <a:off x="5169185" y="2248539"/>
              <a:ext cx="97994" cy="93246"/>
            </a:xfrm>
            <a:custGeom>
              <a:avLst/>
              <a:gdLst/>
              <a:ahLst/>
              <a:cxnLst/>
              <a:rect l="0" t="0" r="0" b="0"/>
              <a:pathLst>
                <a:path w="97994" h="93246">
                  <a:moveTo>
                    <a:pt x="37815" y="5711"/>
                  </a:moveTo>
                  <a:lnTo>
                    <a:pt x="37815" y="5711"/>
                  </a:lnTo>
                  <a:lnTo>
                    <a:pt x="37815" y="2340"/>
                  </a:lnTo>
                  <a:lnTo>
                    <a:pt x="37110" y="2758"/>
                  </a:lnTo>
                  <a:lnTo>
                    <a:pt x="21209" y="31337"/>
                  </a:lnTo>
                  <a:lnTo>
                    <a:pt x="7024" y="54383"/>
                  </a:lnTo>
                  <a:lnTo>
                    <a:pt x="1159" y="79609"/>
                  </a:lnTo>
                  <a:lnTo>
                    <a:pt x="0" y="91648"/>
                  </a:lnTo>
                  <a:lnTo>
                    <a:pt x="610" y="91224"/>
                  </a:lnTo>
                  <a:lnTo>
                    <a:pt x="3171" y="86991"/>
                  </a:lnTo>
                  <a:lnTo>
                    <a:pt x="10563" y="61931"/>
                  </a:lnTo>
                  <a:lnTo>
                    <a:pt x="17432" y="35225"/>
                  </a:lnTo>
                  <a:lnTo>
                    <a:pt x="30753" y="4217"/>
                  </a:lnTo>
                  <a:lnTo>
                    <a:pt x="32401" y="2598"/>
                  </a:lnTo>
                  <a:lnTo>
                    <a:pt x="36745" y="0"/>
                  </a:lnTo>
                  <a:lnTo>
                    <a:pt x="58769" y="17094"/>
                  </a:lnTo>
                  <a:lnTo>
                    <a:pt x="66648" y="26998"/>
                  </a:lnTo>
                  <a:lnTo>
                    <a:pt x="73913" y="37750"/>
                  </a:lnTo>
                  <a:lnTo>
                    <a:pt x="87786" y="51736"/>
                  </a:lnTo>
                  <a:lnTo>
                    <a:pt x="97390" y="73373"/>
                  </a:lnTo>
                  <a:lnTo>
                    <a:pt x="97993" y="76924"/>
                  </a:lnTo>
                  <a:lnTo>
                    <a:pt x="96781" y="82752"/>
                  </a:lnTo>
                  <a:lnTo>
                    <a:pt x="92009" y="87694"/>
                  </a:lnTo>
                  <a:lnTo>
                    <a:pt x="88761" y="90000"/>
                  </a:lnTo>
                  <a:lnTo>
                    <a:pt x="74077" y="93245"/>
                  </a:lnTo>
                  <a:lnTo>
                    <a:pt x="50151" y="89271"/>
                  </a:lnTo>
                  <a:lnTo>
                    <a:pt x="18765" y="819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SMARTInkShape-98"/>
            <p:cNvSpPr/>
            <p:nvPr>
              <p:custDataLst>
                <p:tags r:id="rId9"/>
              </p:custDataLst>
            </p:nvPr>
          </p:nvSpPr>
          <p:spPr>
            <a:xfrm>
              <a:off x="5187950" y="2355850"/>
              <a:ext cx="16186" cy="508001"/>
            </a:xfrm>
            <a:custGeom>
              <a:avLst/>
              <a:gdLst/>
              <a:ahLst/>
              <a:cxnLst/>
              <a:rect l="0" t="0" r="0" b="0"/>
              <a:pathLst>
                <a:path w="16186" h="508001">
                  <a:moveTo>
                    <a:pt x="12700" y="0"/>
                  </a:moveTo>
                  <a:lnTo>
                    <a:pt x="12700" y="0"/>
                  </a:lnTo>
                  <a:lnTo>
                    <a:pt x="9329" y="0"/>
                  </a:lnTo>
                  <a:lnTo>
                    <a:pt x="8336" y="2117"/>
                  </a:lnTo>
                  <a:lnTo>
                    <a:pt x="6611" y="33257"/>
                  </a:lnTo>
                  <a:lnTo>
                    <a:pt x="6467" y="56173"/>
                  </a:lnTo>
                  <a:lnTo>
                    <a:pt x="6402" y="82821"/>
                  </a:lnTo>
                  <a:lnTo>
                    <a:pt x="6373" y="111128"/>
                  </a:lnTo>
                  <a:lnTo>
                    <a:pt x="7071" y="127002"/>
                  </a:lnTo>
                  <a:lnTo>
                    <a:pt x="8241" y="143935"/>
                  </a:lnTo>
                  <a:lnTo>
                    <a:pt x="9727" y="161573"/>
                  </a:lnTo>
                  <a:lnTo>
                    <a:pt x="10718" y="180388"/>
                  </a:lnTo>
                  <a:lnTo>
                    <a:pt x="11379" y="199986"/>
                  </a:lnTo>
                  <a:lnTo>
                    <a:pt x="11819" y="220107"/>
                  </a:lnTo>
                  <a:lnTo>
                    <a:pt x="12819" y="239871"/>
                  </a:lnTo>
                  <a:lnTo>
                    <a:pt x="14191" y="259398"/>
                  </a:lnTo>
                  <a:lnTo>
                    <a:pt x="15810" y="278765"/>
                  </a:lnTo>
                  <a:lnTo>
                    <a:pt x="16185" y="296616"/>
                  </a:lnTo>
                  <a:lnTo>
                    <a:pt x="15729" y="313455"/>
                  </a:lnTo>
                  <a:lnTo>
                    <a:pt x="14719" y="329620"/>
                  </a:lnTo>
                  <a:lnTo>
                    <a:pt x="11716" y="360751"/>
                  </a:lnTo>
                  <a:lnTo>
                    <a:pt x="8029" y="390345"/>
                  </a:lnTo>
                  <a:lnTo>
                    <a:pt x="4039" y="417609"/>
                  </a:lnTo>
                  <a:lnTo>
                    <a:pt x="1795" y="440074"/>
                  </a:lnTo>
                  <a:lnTo>
                    <a:pt x="355" y="470750"/>
                  </a:lnTo>
                  <a:lnTo>
                    <a:pt x="14" y="500961"/>
                  </a:lnTo>
                  <a:lnTo>
                    <a:pt x="0" y="508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99"/>
            <p:cNvSpPr/>
            <p:nvPr>
              <p:custDataLst>
                <p:tags r:id="rId10"/>
              </p:custDataLst>
            </p:nvPr>
          </p:nvSpPr>
          <p:spPr>
            <a:xfrm>
              <a:off x="6362700" y="2540000"/>
              <a:ext cx="75808" cy="193823"/>
            </a:xfrm>
            <a:custGeom>
              <a:avLst/>
              <a:gdLst/>
              <a:ahLst/>
              <a:cxnLst/>
              <a:rect l="0" t="0" r="0" b="0"/>
              <a:pathLst>
                <a:path w="75808" h="193823">
                  <a:moveTo>
                    <a:pt x="31750" y="0"/>
                  </a:moveTo>
                  <a:lnTo>
                    <a:pt x="31750" y="0"/>
                  </a:lnTo>
                  <a:lnTo>
                    <a:pt x="22911" y="17677"/>
                  </a:lnTo>
                  <a:lnTo>
                    <a:pt x="22648" y="25730"/>
                  </a:lnTo>
                  <a:lnTo>
                    <a:pt x="23565" y="29854"/>
                  </a:lnTo>
                  <a:lnTo>
                    <a:pt x="28348" y="36316"/>
                  </a:lnTo>
                  <a:lnTo>
                    <a:pt x="34471" y="40835"/>
                  </a:lnTo>
                  <a:lnTo>
                    <a:pt x="39545" y="42843"/>
                  </a:lnTo>
                  <a:lnTo>
                    <a:pt x="49738" y="43974"/>
                  </a:lnTo>
                  <a:lnTo>
                    <a:pt x="52914" y="42721"/>
                  </a:lnTo>
                  <a:lnTo>
                    <a:pt x="58325" y="37567"/>
                  </a:lnTo>
                  <a:lnTo>
                    <a:pt x="65338" y="23361"/>
                  </a:lnTo>
                  <a:lnTo>
                    <a:pt x="69453" y="2701"/>
                  </a:lnTo>
                  <a:lnTo>
                    <a:pt x="69674" y="4964"/>
                  </a:lnTo>
                  <a:lnTo>
                    <a:pt x="69827" y="32665"/>
                  </a:lnTo>
                  <a:lnTo>
                    <a:pt x="70548" y="61498"/>
                  </a:lnTo>
                  <a:lnTo>
                    <a:pt x="73218" y="84482"/>
                  </a:lnTo>
                  <a:lnTo>
                    <a:pt x="74874" y="106927"/>
                  </a:lnTo>
                  <a:lnTo>
                    <a:pt x="75807" y="137515"/>
                  </a:lnTo>
                  <a:lnTo>
                    <a:pt x="74614" y="154957"/>
                  </a:lnTo>
                  <a:lnTo>
                    <a:pt x="61872" y="186629"/>
                  </a:lnTo>
                  <a:lnTo>
                    <a:pt x="58181" y="190036"/>
                  </a:lnTo>
                  <a:lnTo>
                    <a:pt x="48436" y="193822"/>
                  </a:lnTo>
                  <a:lnTo>
                    <a:pt x="37049" y="193623"/>
                  </a:lnTo>
                  <a:lnTo>
                    <a:pt x="31048" y="192582"/>
                  </a:lnTo>
                  <a:lnTo>
                    <a:pt x="26344" y="189771"/>
                  </a:lnTo>
                  <a:lnTo>
                    <a:pt x="19234" y="181004"/>
                  </a:lnTo>
                  <a:lnTo>
                    <a:pt x="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100"/>
            <p:cNvSpPr/>
            <p:nvPr>
              <p:custDataLst>
                <p:tags r:id="rId11"/>
              </p:custDataLst>
            </p:nvPr>
          </p:nvSpPr>
          <p:spPr>
            <a:xfrm>
              <a:off x="5181600" y="2489613"/>
              <a:ext cx="1077526" cy="412338"/>
            </a:xfrm>
            <a:custGeom>
              <a:avLst/>
              <a:gdLst/>
              <a:ahLst/>
              <a:cxnLst/>
              <a:rect l="0" t="0" r="0" b="0"/>
              <a:pathLst>
                <a:path w="1077526" h="412338">
                  <a:moveTo>
                    <a:pt x="0" y="412337"/>
                  </a:moveTo>
                  <a:lnTo>
                    <a:pt x="0" y="412337"/>
                  </a:lnTo>
                  <a:lnTo>
                    <a:pt x="6089" y="406249"/>
                  </a:lnTo>
                  <a:lnTo>
                    <a:pt x="33020" y="404116"/>
                  </a:lnTo>
                  <a:lnTo>
                    <a:pt x="64373" y="395157"/>
                  </a:lnTo>
                  <a:lnTo>
                    <a:pt x="89080" y="388275"/>
                  </a:lnTo>
                  <a:lnTo>
                    <a:pt x="110852" y="381417"/>
                  </a:lnTo>
                  <a:lnTo>
                    <a:pt x="132758" y="371784"/>
                  </a:lnTo>
                  <a:lnTo>
                    <a:pt x="155665" y="361152"/>
                  </a:lnTo>
                  <a:lnTo>
                    <a:pt x="182309" y="351723"/>
                  </a:lnTo>
                  <a:lnTo>
                    <a:pt x="208731" y="340947"/>
                  </a:lnTo>
                  <a:lnTo>
                    <a:pt x="235291" y="329808"/>
                  </a:lnTo>
                  <a:lnTo>
                    <a:pt x="263559" y="320154"/>
                  </a:lnTo>
                  <a:lnTo>
                    <a:pt x="290704" y="309278"/>
                  </a:lnTo>
                  <a:lnTo>
                    <a:pt x="317584" y="297388"/>
                  </a:lnTo>
                  <a:lnTo>
                    <a:pt x="345995" y="285049"/>
                  </a:lnTo>
                  <a:lnTo>
                    <a:pt x="373204" y="272509"/>
                  </a:lnTo>
                  <a:lnTo>
                    <a:pt x="399407" y="260585"/>
                  </a:lnTo>
                  <a:lnTo>
                    <a:pt x="425164" y="250583"/>
                  </a:lnTo>
                  <a:lnTo>
                    <a:pt x="450723" y="241433"/>
                  </a:lnTo>
                  <a:lnTo>
                    <a:pt x="476193" y="233368"/>
                  </a:lnTo>
                  <a:lnTo>
                    <a:pt x="501624" y="227432"/>
                  </a:lnTo>
                  <a:lnTo>
                    <a:pt x="528920" y="220561"/>
                  </a:lnTo>
                  <a:lnTo>
                    <a:pt x="557514" y="212098"/>
                  </a:lnTo>
                  <a:lnTo>
                    <a:pt x="586686" y="201281"/>
                  </a:lnTo>
                  <a:lnTo>
                    <a:pt x="616114" y="191299"/>
                  </a:lnTo>
                  <a:lnTo>
                    <a:pt x="644951" y="182159"/>
                  </a:lnTo>
                  <a:lnTo>
                    <a:pt x="671878" y="173393"/>
                  </a:lnTo>
                  <a:lnTo>
                    <a:pt x="697957" y="164793"/>
                  </a:lnTo>
                  <a:lnTo>
                    <a:pt x="722953" y="156268"/>
                  </a:lnTo>
                  <a:lnTo>
                    <a:pt x="745822" y="147774"/>
                  </a:lnTo>
                  <a:lnTo>
                    <a:pt x="769626" y="139296"/>
                  </a:lnTo>
                  <a:lnTo>
                    <a:pt x="793611" y="130824"/>
                  </a:lnTo>
                  <a:lnTo>
                    <a:pt x="816031" y="122355"/>
                  </a:lnTo>
                  <a:lnTo>
                    <a:pt x="839636" y="113888"/>
                  </a:lnTo>
                  <a:lnTo>
                    <a:pt x="863533" y="105421"/>
                  </a:lnTo>
                  <a:lnTo>
                    <a:pt x="885913" y="96954"/>
                  </a:lnTo>
                  <a:lnTo>
                    <a:pt x="914974" y="84254"/>
                  </a:lnTo>
                  <a:lnTo>
                    <a:pt x="941460" y="71554"/>
                  </a:lnTo>
                  <a:lnTo>
                    <a:pt x="970624" y="58984"/>
                  </a:lnTo>
                  <a:lnTo>
                    <a:pt x="999807" y="42913"/>
                  </a:lnTo>
                  <a:lnTo>
                    <a:pt x="1009650" y="37687"/>
                  </a:lnTo>
                  <a:lnTo>
                    <a:pt x="1013021" y="41058"/>
                  </a:lnTo>
                  <a:lnTo>
                    <a:pt x="1014676" y="46476"/>
                  </a:lnTo>
                  <a:lnTo>
                    <a:pt x="1017765" y="64625"/>
                  </a:lnTo>
                  <a:lnTo>
                    <a:pt x="1022271" y="81682"/>
                  </a:lnTo>
                  <a:lnTo>
                    <a:pt x="1021640" y="65504"/>
                  </a:lnTo>
                  <a:lnTo>
                    <a:pt x="1013511" y="37169"/>
                  </a:lnTo>
                  <a:lnTo>
                    <a:pt x="1009800" y="6639"/>
                  </a:lnTo>
                  <a:lnTo>
                    <a:pt x="1009679" y="980"/>
                  </a:lnTo>
                  <a:lnTo>
                    <a:pt x="1010376" y="516"/>
                  </a:lnTo>
                  <a:lnTo>
                    <a:pt x="1013030" y="0"/>
                  </a:lnTo>
                  <a:lnTo>
                    <a:pt x="1042254" y="5091"/>
                  </a:lnTo>
                  <a:lnTo>
                    <a:pt x="1065557" y="10839"/>
                  </a:lnTo>
                  <a:lnTo>
                    <a:pt x="1072833" y="14701"/>
                  </a:lnTo>
                  <a:lnTo>
                    <a:pt x="1075055" y="17424"/>
                  </a:lnTo>
                  <a:lnTo>
                    <a:pt x="1077525" y="24213"/>
                  </a:lnTo>
                  <a:lnTo>
                    <a:pt x="1076740" y="31934"/>
                  </a:lnTo>
                  <a:lnTo>
                    <a:pt x="1073334" y="40069"/>
                  </a:lnTo>
                  <a:lnTo>
                    <a:pt x="1055683" y="61005"/>
                  </a:lnTo>
                  <a:lnTo>
                    <a:pt x="1049395" y="65690"/>
                  </a:lnTo>
                  <a:lnTo>
                    <a:pt x="1041400" y="694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" name="SMARTInkShape-Group24"/>
          <p:cNvGrpSpPr/>
          <p:nvPr/>
        </p:nvGrpSpPr>
        <p:grpSpPr>
          <a:xfrm>
            <a:off x="5175250" y="2928233"/>
            <a:ext cx="1187451" cy="486569"/>
            <a:chOff x="5175250" y="2928233"/>
            <a:chExt cx="1187451" cy="486569"/>
          </a:xfrm>
        </p:grpSpPr>
        <p:sp>
          <p:nvSpPr>
            <p:cNvPr id="22" name="SMARTInkShape-101"/>
            <p:cNvSpPr/>
            <p:nvPr>
              <p:custDataLst>
                <p:tags r:id="rId3"/>
              </p:custDataLst>
            </p:nvPr>
          </p:nvSpPr>
          <p:spPr>
            <a:xfrm>
              <a:off x="6273800" y="3327400"/>
              <a:ext cx="88901" cy="76201"/>
            </a:xfrm>
            <a:custGeom>
              <a:avLst/>
              <a:gdLst/>
              <a:ahLst/>
              <a:cxnLst/>
              <a:rect l="0" t="0" r="0" b="0"/>
              <a:pathLst>
                <a:path w="88901" h="76201">
                  <a:moveTo>
                    <a:pt x="0" y="76200"/>
                  </a:moveTo>
                  <a:lnTo>
                    <a:pt x="0" y="76200"/>
                  </a:lnTo>
                  <a:lnTo>
                    <a:pt x="29853" y="46346"/>
                  </a:lnTo>
                  <a:lnTo>
                    <a:pt x="59280" y="21284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SMARTInkShape-102"/>
            <p:cNvSpPr/>
            <p:nvPr>
              <p:custDataLst>
                <p:tags r:id="rId4"/>
              </p:custDataLst>
            </p:nvPr>
          </p:nvSpPr>
          <p:spPr>
            <a:xfrm>
              <a:off x="6287722" y="3295650"/>
              <a:ext cx="74979" cy="119152"/>
            </a:xfrm>
            <a:custGeom>
              <a:avLst/>
              <a:gdLst/>
              <a:ahLst/>
              <a:cxnLst/>
              <a:rect l="0" t="0" r="0" b="0"/>
              <a:pathLst>
                <a:path w="74979" h="119152">
                  <a:moveTo>
                    <a:pt x="17828" y="0"/>
                  </a:moveTo>
                  <a:lnTo>
                    <a:pt x="17828" y="0"/>
                  </a:lnTo>
                  <a:lnTo>
                    <a:pt x="8990" y="0"/>
                  </a:lnTo>
                  <a:lnTo>
                    <a:pt x="6997" y="2117"/>
                  </a:lnTo>
                  <a:lnTo>
                    <a:pt x="2901" y="10113"/>
                  </a:lnTo>
                  <a:lnTo>
                    <a:pt x="0" y="29886"/>
                  </a:lnTo>
                  <a:lnTo>
                    <a:pt x="2511" y="50247"/>
                  </a:lnTo>
                  <a:lnTo>
                    <a:pt x="14750" y="80455"/>
                  </a:lnTo>
                  <a:lnTo>
                    <a:pt x="26638" y="99568"/>
                  </a:lnTo>
                  <a:lnTo>
                    <a:pt x="43295" y="113062"/>
                  </a:lnTo>
                  <a:lnTo>
                    <a:pt x="54066" y="118401"/>
                  </a:lnTo>
                  <a:lnTo>
                    <a:pt x="56804" y="119151"/>
                  </a:lnTo>
                  <a:lnTo>
                    <a:pt x="63608" y="118102"/>
                  </a:lnTo>
                  <a:lnTo>
                    <a:pt x="67398" y="116835"/>
                  </a:lnTo>
                  <a:lnTo>
                    <a:pt x="69924" y="114579"/>
                  </a:lnTo>
                  <a:lnTo>
                    <a:pt x="74978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103"/>
            <p:cNvSpPr/>
            <p:nvPr>
              <p:custDataLst>
                <p:tags r:id="rId5"/>
              </p:custDataLst>
            </p:nvPr>
          </p:nvSpPr>
          <p:spPr>
            <a:xfrm>
              <a:off x="5175250" y="2928233"/>
              <a:ext cx="1013509" cy="361068"/>
            </a:xfrm>
            <a:custGeom>
              <a:avLst/>
              <a:gdLst/>
              <a:ahLst/>
              <a:cxnLst/>
              <a:rect l="0" t="0" r="0" b="0"/>
              <a:pathLst>
                <a:path w="1013509" h="36106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0" y="2749"/>
                  </a:lnTo>
                  <a:lnTo>
                    <a:pt x="3763" y="6141"/>
                  </a:lnTo>
                  <a:lnTo>
                    <a:pt x="9434" y="9294"/>
                  </a:lnTo>
                  <a:lnTo>
                    <a:pt x="17298" y="12481"/>
                  </a:lnTo>
                  <a:lnTo>
                    <a:pt x="28957" y="20323"/>
                  </a:lnTo>
                  <a:lnTo>
                    <a:pt x="54248" y="27336"/>
                  </a:lnTo>
                  <a:lnTo>
                    <a:pt x="85609" y="35945"/>
                  </a:lnTo>
                  <a:lnTo>
                    <a:pt x="115531" y="48620"/>
                  </a:lnTo>
                  <a:lnTo>
                    <a:pt x="140064" y="57764"/>
                  </a:lnTo>
                  <a:lnTo>
                    <a:pt x="167089" y="69411"/>
                  </a:lnTo>
                  <a:lnTo>
                    <a:pt x="197439" y="81798"/>
                  </a:lnTo>
                  <a:lnTo>
                    <a:pt x="228774" y="92524"/>
                  </a:lnTo>
                  <a:lnTo>
                    <a:pt x="250550" y="98487"/>
                  </a:lnTo>
                  <a:lnTo>
                    <a:pt x="274339" y="105841"/>
                  </a:lnTo>
                  <a:lnTo>
                    <a:pt x="297142" y="113813"/>
                  </a:lnTo>
                  <a:lnTo>
                    <a:pt x="319741" y="122059"/>
                  </a:lnTo>
                  <a:lnTo>
                    <a:pt x="343896" y="130428"/>
                  </a:lnTo>
                  <a:lnTo>
                    <a:pt x="374553" y="143073"/>
                  </a:lnTo>
                  <a:lnTo>
                    <a:pt x="396479" y="153409"/>
                  </a:lnTo>
                  <a:lnTo>
                    <a:pt x="420335" y="164352"/>
                  </a:lnTo>
                  <a:lnTo>
                    <a:pt x="445050" y="173920"/>
                  </a:lnTo>
                  <a:lnTo>
                    <a:pt x="472025" y="182876"/>
                  </a:lnTo>
                  <a:lnTo>
                    <a:pt x="499772" y="190854"/>
                  </a:lnTo>
                  <a:lnTo>
                    <a:pt x="526215" y="196752"/>
                  </a:lnTo>
                  <a:lnTo>
                    <a:pt x="553960" y="203606"/>
                  </a:lnTo>
                  <a:lnTo>
                    <a:pt x="581344" y="211357"/>
                  </a:lnTo>
                  <a:lnTo>
                    <a:pt x="605273" y="219505"/>
                  </a:lnTo>
                  <a:lnTo>
                    <a:pt x="629549" y="229712"/>
                  </a:lnTo>
                  <a:lnTo>
                    <a:pt x="653038" y="240598"/>
                  </a:lnTo>
                  <a:lnTo>
                    <a:pt x="682835" y="254660"/>
                  </a:lnTo>
                  <a:lnTo>
                    <a:pt x="713692" y="267763"/>
                  </a:lnTo>
                  <a:lnTo>
                    <a:pt x="744472" y="280583"/>
                  </a:lnTo>
                  <a:lnTo>
                    <a:pt x="771780" y="292613"/>
                  </a:lnTo>
                  <a:lnTo>
                    <a:pt x="797745" y="301665"/>
                  </a:lnTo>
                  <a:lnTo>
                    <a:pt x="823313" y="312265"/>
                  </a:lnTo>
                  <a:lnTo>
                    <a:pt x="848763" y="320188"/>
                  </a:lnTo>
                  <a:lnTo>
                    <a:pt x="873471" y="327004"/>
                  </a:lnTo>
                  <a:lnTo>
                    <a:pt x="901141" y="333747"/>
                  </a:lnTo>
                  <a:lnTo>
                    <a:pt x="918703" y="336980"/>
                  </a:lnTo>
                  <a:lnTo>
                    <a:pt x="936578" y="341353"/>
                  </a:lnTo>
                  <a:lnTo>
                    <a:pt x="946114" y="342015"/>
                  </a:lnTo>
                  <a:lnTo>
                    <a:pt x="946147" y="336550"/>
                  </a:lnTo>
                  <a:lnTo>
                    <a:pt x="950513" y="330772"/>
                  </a:lnTo>
                  <a:lnTo>
                    <a:pt x="951912" y="326299"/>
                  </a:lnTo>
                  <a:lnTo>
                    <a:pt x="952108" y="326599"/>
                  </a:lnTo>
                  <a:lnTo>
                    <a:pt x="952477" y="329158"/>
                  </a:lnTo>
                  <a:lnTo>
                    <a:pt x="949122" y="332641"/>
                  </a:lnTo>
                  <a:lnTo>
                    <a:pt x="947471" y="338085"/>
                  </a:lnTo>
                  <a:lnTo>
                    <a:pt x="946227" y="351136"/>
                  </a:lnTo>
                  <a:lnTo>
                    <a:pt x="945496" y="352330"/>
                  </a:lnTo>
                  <a:lnTo>
                    <a:pt x="944303" y="353125"/>
                  </a:lnTo>
                  <a:lnTo>
                    <a:pt x="942801" y="353656"/>
                  </a:lnTo>
                  <a:lnTo>
                    <a:pt x="941801" y="353304"/>
                  </a:lnTo>
                  <a:lnTo>
                    <a:pt x="941134" y="352364"/>
                  </a:lnTo>
                  <a:lnTo>
                    <a:pt x="940393" y="348732"/>
                  </a:lnTo>
                  <a:lnTo>
                    <a:pt x="940557" y="326155"/>
                  </a:lnTo>
                  <a:lnTo>
                    <a:pt x="950635" y="296009"/>
                  </a:lnTo>
                  <a:lnTo>
                    <a:pt x="956807" y="284327"/>
                  </a:lnTo>
                  <a:lnTo>
                    <a:pt x="963956" y="279282"/>
                  </a:lnTo>
                  <a:lnTo>
                    <a:pt x="971574" y="282114"/>
                  </a:lnTo>
                  <a:lnTo>
                    <a:pt x="999192" y="302004"/>
                  </a:lnTo>
                  <a:lnTo>
                    <a:pt x="1010393" y="312365"/>
                  </a:lnTo>
                  <a:lnTo>
                    <a:pt x="1013508" y="317785"/>
                  </a:lnTo>
                  <a:lnTo>
                    <a:pt x="1013011" y="324427"/>
                  </a:lnTo>
                  <a:lnTo>
                    <a:pt x="1009732" y="332082"/>
                  </a:lnTo>
                  <a:lnTo>
                    <a:pt x="999953" y="343620"/>
                  </a:lnTo>
                  <a:lnTo>
                    <a:pt x="979855" y="356487"/>
                  </a:lnTo>
                  <a:lnTo>
                    <a:pt x="966812" y="360665"/>
                  </a:lnTo>
                  <a:lnTo>
                    <a:pt x="961860" y="360988"/>
                  </a:lnTo>
                  <a:lnTo>
                    <a:pt x="965200" y="361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" name="SMARTInkShape-Group25"/>
          <p:cNvGrpSpPr/>
          <p:nvPr/>
        </p:nvGrpSpPr>
        <p:grpSpPr>
          <a:xfrm>
            <a:off x="5156794" y="3365500"/>
            <a:ext cx="176899" cy="285274"/>
            <a:chOff x="5156794" y="3365500"/>
            <a:chExt cx="176899" cy="285274"/>
          </a:xfrm>
        </p:grpSpPr>
        <p:sp>
          <p:nvSpPr>
            <p:cNvPr id="26" name="SMARTInkShape-104"/>
            <p:cNvSpPr/>
            <p:nvPr>
              <p:custDataLst>
                <p:tags r:id="rId1"/>
              </p:custDataLst>
            </p:nvPr>
          </p:nvSpPr>
          <p:spPr>
            <a:xfrm>
              <a:off x="5181600" y="3365500"/>
              <a:ext cx="152093" cy="50799"/>
            </a:xfrm>
            <a:custGeom>
              <a:avLst/>
              <a:gdLst/>
              <a:ahLst/>
              <a:cxnLst/>
              <a:rect l="0" t="0" r="0" b="0"/>
              <a:pathLst>
                <a:path w="152093" h="50799">
                  <a:moveTo>
                    <a:pt x="0" y="12700"/>
                  </a:moveTo>
                  <a:lnTo>
                    <a:pt x="0" y="12700"/>
                  </a:lnTo>
                  <a:lnTo>
                    <a:pt x="5775" y="17769"/>
                  </a:lnTo>
                  <a:lnTo>
                    <a:pt x="30507" y="30998"/>
                  </a:lnTo>
                  <a:lnTo>
                    <a:pt x="60544" y="39367"/>
                  </a:lnTo>
                  <a:lnTo>
                    <a:pt x="89514" y="42944"/>
                  </a:lnTo>
                  <a:lnTo>
                    <a:pt x="118811" y="48516"/>
                  </a:lnTo>
                  <a:lnTo>
                    <a:pt x="150062" y="50782"/>
                  </a:lnTo>
                  <a:lnTo>
                    <a:pt x="152092" y="50798"/>
                  </a:lnTo>
                  <a:lnTo>
                    <a:pt x="148938" y="47428"/>
                  </a:lnTo>
                  <a:lnTo>
                    <a:pt x="137187" y="39263"/>
                  </a:lnTo>
                  <a:lnTo>
                    <a:pt x="130332" y="29429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SMARTInkShape-105"/>
            <p:cNvSpPr/>
            <p:nvPr>
              <p:custDataLst>
                <p:tags r:id="rId2"/>
              </p:custDataLst>
            </p:nvPr>
          </p:nvSpPr>
          <p:spPr>
            <a:xfrm>
              <a:off x="5156794" y="3438840"/>
              <a:ext cx="113707" cy="211934"/>
            </a:xfrm>
            <a:custGeom>
              <a:avLst/>
              <a:gdLst/>
              <a:ahLst/>
              <a:cxnLst/>
              <a:rect l="0" t="0" r="0" b="0"/>
              <a:pathLst>
                <a:path w="113707" h="211934">
                  <a:moveTo>
                    <a:pt x="5756" y="110810"/>
                  </a:moveTo>
                  <a:lnTo>
                    <a:pt x="5756" y="110810"/>
                  </a:lnTo>
                  <a:lnTo>
                    <a:pt x="9127" y="110810"/>
                  </a:lnTo>
                  <a:lnTo>
                    <a:pt x="12663" y="108929"/>
                  </a:lnTo>
                  <a:lnTo>
                    <a:pt x="24054" y="98601"/>
                  </a:lnTo>
                  <a:lnTo>
                    <a:pt x="40597" y="72833"/>
                  </a:lnTo>
                  <a:lnTo>
                    <a:pt x="56766" y="48130"/>
                  </a:lnTo>
                  <a:lnTo>
                    <a:pt x="70102" y="20899"/>
                  </a:lnTo>
                  <a:lnTo>
                    <a:pt x="80255" y="0"/>
                  </a:lnTo>
                  <a:lnTo>
                    <a:pt x="64155" y="23336"/>
                  </a:lnTo>
                  <a:lnTo>
                    <a:pt x="50761" y="45122"/>
                  </a:lnTo>
                  <a:lnTo>
                    <a:pt x="37753" y="71267"/>
                  </a:lnTo>
                  <a:lnTo>
                    <a:pt x="24915" y="97469"/>
                  </a:lnTo>
                  <a:lnTo>
                    <a:pt x="13566" y="122519"/>
                  </a:lnTo>
                  <a:lnTo>
                    <a:pt x="6169" y="145412"/>
                  </a:lnTo>
                  <a:lnTo>
                    <a:pt x="297" y="176924"/>
                  </a:lnTo>
                  <a:lnTo>
                    <a:pt x="0" y="180286"/>
                  </a:lnTo>
                  <a:lnTo>
                    <a:pt x="507" y="181116"/>
                  </a:lnTo>
                  <a:lnTo>
                    <a:pt x="1552" y="180258"/>
                  </a:lnTo>
                  <a:lnTo>
                    <a:pt x="25480" y="149040"/>
                  </a:lnTo>
                  <a:lnTo>
                    <a:pt x="48211" y="118139"/>
                  </a:lnTo>
                  <a:lnTo>
                    <a:pt x="71449" y="97389"/>
                  </a:lnTo>
                  <a:lnTo>
                    <a:pt x="74951" y="95512"/>
                  </a:lnTo>
                  <a:lnTo>
                    <a:pt x="77287" y="94967"/>
                  </a:lnTo>
                  <a:lnTo>
                    <a:pt x="78843" y="95309"/>
                  </a:lnTo>
                  <a:lnTo>
                    <a:pt x="79881" y="96243"/>
                  </a:lnTo>
                  <a:lnTo>
                    <a:pt x="77970" y="111041"/>
                  </a:lnTo>
                  <a:lnTo>
                    <a:pt x="62822" y="133299"/>
                  </a:lnTo>
                  <a:lnTo>
                    <a:pt x="33125" y="160329"/>
                  </a:lnTo>
                  <a:lnTo>
                    <a:pt x="9778" y="177704"/>
                  </a:lnTo>
                  <a:lnTo>
                    <a:pt x="9848" y="177984"/>
                  </a:lnTo>
                  <a:lnTo>
                    <a:pt x="26949" y="169656"/>
                  </a:lnTo>
                  <a:lnTo>
                    <a:pt x="32344" y="165656"/>
                  </a:lnTo>
                  <a:lnTo>
                    <a:pt x="34770" y="165013"/>
                  </a:lnTo>
                  <a:lnTo>
                    <a:pt x="37093" y="165290"/>
                  </a:lnTo>
                  <a:lnTo>
                    <a:pt x="39348" y="166180"/>
                  </a:lnTo>
                  <a:lnTo>
                    <a:pt x="43734" y="170932"/>
                  </a:lnTo>
                  <a:lnTo>
                    <a:pt x="67503" y="197767"/>
                  </a:lnTo>
                  <a:lnTo>
                    <a:pt x="79948" y="206974"/>
                  </a:lnTo>
                  <a:lnTo>
                    <a:pt x="92572" y="210799"/>
                  </a:lnTo>
                  <a:lnTo>
                    <a:pt x="101878" y="211933"/>
                  </a:lnTo>
                  <a:lnTo>
                    <a:pt x="104409" y="209269"/>
                  </a:lnTo>
                  <a:lnTo>
                    <a:pt x="113706" y="1870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308566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Plan </a:t>
            </a:r>
            <a:r>
              <a:rPr lang="en-US" dirty="0" err="1" smtClean="0"/>
              <a:t>bølge</a:t>
            </a:r>
            <a:endParaRPr lang="en-US" dirty="0"/>
          </a:p>
        </p:txBody>
      </p:sp>
      <p:grpSp>
        <p:nvGrpSpPr>
          <p:cNvPr id="115" name="SMARTInkShape-Group26"/>
          <p:cNvGrpSpPr/>
          <p:nvPr/>
        </p:nvGrpSpPr>
        <p:grpSpPr>
          <a:xfrm>
            <a:off x="1530350" y="1290064"/>
            <a:ext cx="387351" cy="1072137"/>
            <a:chOff x="1530350" y="1290064"/>
            <a:chExt cx="387351" cy="1072137"/>
          </a:xfrm>
        </p:grpSpPr>
        <p:sp>
          <p:nvSpPr>
            <p:cNvPr id="107" name="SMARTInkShape-106"/>
            <p:cNvSpPr/>
            <p:nvPr>
              <p:custDataLst>
                <p:tags r:id="rId234"/>
              </p:custDataLst>
            </p:nvPr>
          </p:nvSpPr>
          <p:spPr>
            <a:xfrm>
              <a:off x="1612900" y="1720850"/>
              <a:ext cx="152401" cy="641351"/>
            </a:xfrm>
            <a:custGeom>
              <a:avLst/>
              <a:gdLst/>
              <a:ahLst/>
              <a:cxnLst/>
              <a:rect l="0" t="0" r="0" b="0"/>
              <a:pathLst>
                <a:path w="152401" h="6413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6" y="4364"/>
                  </a:lnTo>
                  <a:lnTo>
                    <a:pt x="1881" y="5026"/>
                  </a:lnTo>
                  <a:lnTo>
                    <a:pt x="3371" y="5467"/>
                  </a:lnTo>
                  <a:lnTo>
                    <a:pt x="5026" y="11602"/>
                  </a:lnTo>
                  <a:lnTo>
                    <a:pt x="6881" y="39497"/>
                  </a:lnTo>
                  <a:lnTo>
                    <a:pt x="13223" y="68662"/>
                  </a:lnTo>
                  <a:lnTo>
                    <a:pt x="17899" y="95016"/>
                  </a:lnTo>
                  <a:lnTo>
                    <a:pt x="23187" y="125673"/>
                  </a:lnTo>
                  <a:lnTo>
                    <a:pt x="25450" y="150517"/>
                  </a:lnTo>
                  <a:lnTo>
                    <a:pt x="30275" y="175047"/>
                  </a:lnTo>
                  <a:lnTo>
                    <a:pt x="38227" y="202656"/>
                  </a:lnTo>
                  <a:lnTo>
                    <a:pt x="46592" y="228493"/>
                  </a:lnTo>
                  <a:lnTo>
                    <a:pt x="50674" y="253979"/>
                  </a:lnTo>
                  <a:lnTo>
                    <a:pt x="57544" y="281277"/>
                  </a:lnTo>
                  <a:lnTo>
                    <a:pt x="67785" y="312547"/>
                  </a:lnTo>
                  <a:lnTo>
                    <a:pt x="78324" y="343084"/>
                  </a:lnTo>
                  <a:lnTo>
                    <a:pt x="83875" y="369648"/>
                  </a:lnTo>
                  <a:lnTo>
                    <a:pt x="89293" y="383986"/>
                  </a:lnTo>
                  <a:lnTo>
                    <a:pt x="97444" y="398523"/>
                  </a:lnTo>
                  <a:lnTo>
                    <a:pt x="104606" y="428852"/>
                  </a:lnTo>
                  <a:lnTo>
                    <a:pt x="111028" y="460478"/>
                  </a:lnTo>
                  <a:lnTo>
                    <a:pt x="122851" y="490120"/>
                  </a:lnTo>
                  <a:lnTo>
                    <a:pt x="130007" y="521685"/>
                  </a:lnTo>
                  <a:lnTo>
                    <a:pt x="136428" y="550048"/>
                  </a:lnTo>
                  <a:lnTo>
                    <a:pt x="143872" y="579244"/>
                  </a:lnTo>
                  <a:lnTo>
                    <a:pt x="145965" y="607744"/>
                  </a:lnTo>
                  <a:lnTo>
                    <a:pt x="146739" y="623763"/>
                  </a:lnTo>
                  <a:lnTo>
                    <a:pt x="152400" y="6413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SMARTInkShape-107"/>
            <p:cNvSpPr/>
            <p:nvPr>
              <p:custDataLst>
                <p:tags r:id="rId235"/>
              </p:custDataLst>
            </p:nvPr>
          </p:nvSpPr>
          <p:spPr>
            <a:xfrm>
              <a:off x="1530350" y="168910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12700"/>
                  </a:moveTo>
                  <a:lnTo>
                    <a:pt x="0" y="12700"/>
                  </a:lnTo>
                  <a:lnTo>
                    <a:pt x="28562" y="10819"/>
                  </a:lnTo>
                  <a:lnTo>
                    <a:pt x="56520" y="7233"/>
                  </a:lnTo>
                  <a:lnTo>
                    <a:pt x="88146" y="19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SMARTInkShape-108"/>
            <p:cNvSpPr/>
            <p:nvPr>
              <p:custDataLst>
                <p:tags r:id="rId236"/>
              </p:custDataLst>
            </p:nvPr>
          </p:nvSpPr>
          <p:spPr>
            <a:xfrm>
              <a:off x="1531035" y="1604336"/>
              <a:ext cx="94566" cy="103572"/>
            </a:xfrm>
            <a:custGeom>
              <a:avLst/>
              <a:gdLst/>
              <a:ahLst/>
              <a:cxnLst/>
              <a:rect l="0" t="0" r="0" b="0"/>
              <a:pathLst>
                <a:path w="94566" h="103572">
                  <a:moveTo>
                    <a:pt x="31065" y="8564"/>
                  </a:moveTo>
                  <a:lnTo>
                    <a:pt x="31065" y="8564"/>
                  </a:lnTo>
                  <a:lnTo>
                    <a:pt x="31065" y="11935"/>
                  </a:lnTo>
                  <a:lnTo>
                    <a:pt x="29184" y="15471"/>
                  </a:lnTo>
                  <a:lnTo>
                    <a:pt x="27694" y="17402"/>
                  </a:lnTo>
                  <a:lnTo>
                    <a:pt x="21344" y="48385"/>
                  </a:lnTo>
                  <a:lnTo>
                    <a:pt x="11016" y="72574"/>
                  </a:lnTo>
                  <a:lnTo>
                    <a:pt x="2782" y="93852"/>
                  </a:lnTo>
                  <a:lnTo>
                    <a:pt x="342" y="103449"/>
                  </a:lnTo>
                  <a:lnTo>
                    <a:pt x="0" y="103571"/>
                  </a:lnTo>
                  <a:lnTo>
                    <a:pt x="156" y="87852"/>
                  </a:lnTo>
                  <a:lnTo>
                    <a:pt x="4368" y="56420"/>
                  </a:lnTo>
                  <a:lnTo>
                    <a:pt x="7162" y="30505"/>
                  </a:lnTo>
                  <a:lnTo>
                    <a:pt x="12458" y="13183"/>
                  </a:lnTo>
                  <a:lnTo>
                    <a:pt x="20569" y="1010"/>
                  </a:lnTo>
                  <a:lnTo>
                    <a:pt x="23362" y="0"/>
                  </a:lnTo>
                  <a:lnTo>
                    <a:pt x="30229" y="760"/>
                  </a:lnTo>
                  <a:lnTo>
                    <a:pt x="42028" y="5154"/>
                  </a:lnTo>
                  <a:lnTo>
                    <a:pt x="70453" y="31409"/>
                  </a:lnTo>
                  <a:lnTo>
                    <a:pt x="94565" y="59364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SMARTInkShape-109"/>
            <p:cNvSpPr/>
            <p:nvPr>
              <p:custDataLst>
                <p:tags r:id="rId237"/>
              </p:custDataLst>
            </p:nvPr>
          </p:nvSpPr>
          <p:spPr>
            <a:xfrm>
              <a:off x="1624371" y="1397000"/>
              <a:ext cx="121880" cy="118436"/>
            </a:xfrm>
            <a:custGeom>
              <a:avLst/>
              <a:gdLst/>
              <a:ahLst/>
              <a:cxnLst/>
              <a:rect l="0" t="0" r="0" b="0"/>
              <a:pathLst>
                <a:path w="121880" h="118436">
                  <a:moveTo>
                    <a:pt x="64729" y="0"/>
                  </a:moveTo>
                  <a:lnTo>
                    <a:pt x="64729" y="0"/>
                  </a:lnTo>
                  <a:lnTo>
                    <a:pt x="49149" y="0"/>
                  </a:lnTo>
                  <a:lnTo>
                    <a:pt x="39930" y="3763"/>
                  </a:lnTo>
                  <a:lnTo>
                    <a:pt x="10219" y="26732"/>
                  </a:lnTo>
                  <a:lnTo>
                    <a:pt x="2167" y="38692"/>
                  </a:lnTo>
                  <a:lnTo>
                    <a:pt x="443" y="43433"/>
                  </a:lnTo>
                  <a:lnTo>
                    <a:pt x="0" y="47300"/>
                  </a:lnTo>
                  <a:lnTo>
                    <a:pt x="410" y="50583"/>
                  </a:lnTo>
                  <a:lnTo>
                    <a:pt x="2094" y="53478"/>
                  </a:lnTo>
                  <a:lnTo>
                    <a:pt x="7728" y="58575"/>
                  </a:lnTo>
                  <a:lnTo>
                    <a:pt x="22205" y="65412"/>
                  </a:lnTo>
                  <a:lnTo>
                    <a:pt x="39900" y="68535"/>
                  </a:lnTo>
                  <a:lnTo>
                    <a:pt x="55177" y="66089"/>
                  </a:lnTo>
                  <a:lnTo>
                    <a:pt x="69358" y="58260"/>
                  </a:lnTo>
                  <a:lnTo>
                    <a:pt x="68521" y="57890"/>
                  </a:lnTo>
                  <a:lnTo>
                    <a:pt x="63827" y="57479"/>
                  </a:lnTo>
                  <a:lnTo>
                    <a:pt x="57038" y="61059"/>
                  </a:lnTo>
                  <a:lnTo>
                    <a:pt x="37810" y="78227"/>
                  </a:lnTo>
                  <a:lnTo>
                    <a:pt x="31598" y="87919"/>
                  </a:lnTo>
                  <a:lnTo>
                    <a:pt x="27611" y="102269"/>
                  </a:lnTo>
                  <a:lnTo>
                    <a:pt x="29400" y="105573"/>
                  </a:lnTo>
                  <a:lnTo>
                    <a:pt x="37033" y="113009"/>
                  </a:lnTo>
                  <a:lnTo>
                    <a:pt x="47481" y="117254"/>
                  </a:lnTo>
                  <a:lnTo>
                    <a:pt x="59180" y="118435"/>
                  </a:lnTo>
                  <a:lnTo>
                    <a:pt x="90234" y="111613"/>
                  </a:lnTo>
                  <a:lnTo>
                    <a:pt x="109775" y="99240"/>
                  </a:lnTo>
                  <a:lnTo>
                    <a:pt x="116029" y="93966"/>
                  </a:lnTo>
                  <a:lnTo>
                    <a:pt x="119279" y="87388"/>
                  </a:lnTo>
                  <a:lnTo>
                    <a:pt x="121879" y="762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110"/>
            <p:cNvSpPr/>
            <p:nvPr>
              <p:custDataLst>
                <p:tags r:id="rId238"/>
              </p:custDataLst>
            </p:nvPr>
          </p:nvSpPr>
          <p:spPr>
            <a:xfrm>
              <a:off x="1612900" y="1290064"/>
              <a:ext cx="69362" cy="68837"/>
            </a:xfrm>
            <a:custGeom>
              <a:avLst/>
              <a:gdLst/>
              <a:ahLst/>
              <a:cxnLst/>
              <a:rect l="0" t="0" r="0" b="0"/>
              <a:pathLst>
                <a:path w="69362" h="68837">
                  <a:moveTo>
                    <a:pt x="0" y="68836"/>
                  </a:moveTo>
                  <a:lnTo>
                    <a:pt x="0" y="68836"/>
                  </a:lnTo>
                  <a:lnTo>
                    <a:pt x="0" y="65465"/>
                  </a:lnTo>
                  <a:lnTo>
                    <a:pt x="5645" y="61928"/>
                  </a:lnTo>
                  <a:lnTo>
                    <a:pt x="36714" y="49737"/>
                  </a:lnTo>
                  <a:lnTo>
                    <a:pt x="61497" y="37082"/>
                  </a:lnTo>
                  <a:lnTo>
                    <a:pt x="68200" y="31989"/>
                  </a:lnTo>
                  <a:lnTo>
                    <a:pt x="69117" y="29412"/>
                  </a:lnTo>
                  <a:lnTo>
                    <a:pt x="69361" y="27736"/>
                  </a:lnTo>
                  <a:lnTo>
                    <a:pt x="66334" y="18637"/>
                  </a:lnTo>
                  <a:lnTo>
                    <a:pt x="60997" y="12894"/>
                  </a:lnTo>
                  <a:lnTo>
                    <a:pt x="54627" y="8695"/>
                  </a:lnTo>
                  <a:lnTo>
                    <a:pt x="49443" y="6829"/>
                  </a:lnTo>
                  <a:lnTo>
                    <a:pt x="47779" y="5626"/>
                  </a:lnTo>
                  <a:lnTo>
                    <a:pt x="46669" y="4118"/>
                  </a:lnTo>
                  <a:lnTo>
                    <a:pt x="44888" y="0"/>
                  </a:lnTo>
                  <a:lnTo>
                    <a:pt x="44742" y="367"/>
                  </a:lnTo>
                  <a:lnTo>
                    <a:pt x="44450" y="5336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SMARTInkShape-111"/>
            <p:cNvSpPr/>
            <p:nvPr>
              <p:custDataLst>
                <p:tags r:id="rId239"/>
              </p:custDataLst>
            </p:nvPr>
          </p:nvSpPr>
          <p:spPr>
            <a:xfrm>
              <a:off x="1771650" y="1438380"/>
              <a:ext cx="57151" cy="66571"/>
            </a:xfrm>
            <a:custGeom>
              <a:avLst/>
              <a:gdLst/>
              <a:ahLst/>
              <a:cxnLst/>
              <a:rect l="0" t="0" r="0" b="0"/>
              <a:pathLst>
                <a:path w="57151" h="66571">
                  <a:moveTo>
                    <a:pt x="0" y="9420"/>
                  </a:moveTo>
                  <a:lnTo>
                    <a:pt x="0" y="9420"/>
                  </a:lnTo>
                  <a:lnTo>
                    <a:pt x="3371" y="9420"/>
                  </a:lnTo>
                  <a:lnTo>
                    <a:pt x="12209" y="6049"/>
                  </a:lnTo>
                  <a:lnTo>
                    <a:pt x="20394" y="582"/>
                  </a:lnTo>
                  <a:lnTo>
                    <a:pt x="22768" y="0"/>
                  </a:lnTo>
                  <a:lnTo>
                    <a:pt x="25057" y="318"/>
                  </a:lnTo>
                  <a:lnTo>
                    <a:pt x="29481" y="2552"/>
                  </a:lnTo>
                  <a:lnTo>
                    <a:pt x="33799" y="5897"/>
                  </a:lnTo>
                  <a:lnTo>
                    <a:pt x="34527" y="9188"/>
                  </a:lnTo>
                  <a:lnTo>
                    <a:pt x="30626" y="29678"/>
                  </a:lnTo>
                  <a:lnTo>
                    <a:pt x="20239" y="60781"/>
                  </a:lnTo>
                  <a:lnTo>
                    <a:pt x="20548" y="62711"/>
                  </a:lnTo>
                  <a:lnTo>
                    <a:pt x="21460" y="63997"/>
                  </a:lnTo>
                  <a:lnTo>
                    <a:pt x="22773" y="64855"/>
                  </a:lnTo>
                  <a:lnTo>
                    <a:pt x="27993" y="66062"/>
                  </a:lnTo>
                  <a:lnTo>
                    <a:pt x="57150" y="6657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SMARTInkShape-112"/>
            <p:cNvSpPr/>
            <p:nvPr>
              <p:custDataLst>
                <p:tags r:id="rId240"/>
              </p:custDataLst>
            </p:nvPr>
          </p:nvSpPr>
          <p:spPr>
            <a:xfrm>
              <a:off x="1727200" y="2044700"/>
              <a:ext cx="190501" cy="165101"/>
            </a:xfrm>
            <a:custGeom>
              <a:avLst/>
              <a:gdLst/>
              <a:ahLst/>
              <a:cxnLst/>
              <a:rect l="0" t="0" r="0" b="0"/>
              <a:pathLst>
                <a:path w="190501" h="165101">
                  <a:moveTo>
                    <a:pt x="0" y="88900"/>
                  </a:moveTo>
                  <a:lnTo>
                    <a:pt x="0" y="88900"/>
                  </a:lnTo>
                  <a:lnTo>
                    <a:pt x="3371" y="88900"/>
                  </a:lnTo>
                  <a:lnTo>
                    <a:pt x="6908" y="87018"/>
                  </a:lnTo>
                  <a:lnTo>
                    <a:pt x="38280" y="64775"/>
                  </a:lnTo>
                  <a:lnTo>
                    <a:pt x="67610" y="45911"/>
                  </a:lnTo>
                  <a:lnTo>
                    <a:pt x="98699" y="22048"/>
                  </a:lnTo>
                  <a:lnTo>
                    <a:pt x="103368" y="20382"/>
                  </a:lnTo>
                  <a:lnTo>
                    <a:pt x="104896" y="19233"/>
                  </a:lnTo>
                  <a:lnTo>
                    <a:pt x="112046" y="8297"/>
                  </a:lnTo>
                  <a:lnTo>
                    <a:pt x="113298" y="4158"/>
                  </a:lnTo>
                  <a:lnTo>
                    <a:pt x="114338" y="2772"/>
                  </a:lnTo>
                  <a:lnTo>
                    <a:pt x="115736" y="1848"/>
                  </a:lnTo>
                  <a:lnTo>
                    <a:pt x="119680" y="365"/>
                  </a:lnTo>
                  <a:lnTo>
                    <a:pt x="126999" y="0"/>
                  </a:lnTo>
                  <a:lnTo>
                    <a:pt x="130371" y="3371"/>
                  </a:lnTo>
                  <a:lnTo>
                    <a:pt x="132026" y="6907"/>
                  </a:lnTo>
                  <a:lnTo>
                    <a:pt x="133881" y="17007"/>
                  </a:lnTo>
                  <a:lnTo>
                    <a:pt x="137663" y="24011"/>
                  </a:lnTo>
                  <a:lnTo>
                    <a:pt x="139802" y="34004"/>
                  </a:lnTo>
                  <a:lnTo>
                    <a:pt x="155425" y="63236"/>
                  </a:lnTo>
                  <a:lnTo>
                    <a:pt x="160194" y="75886"/>
                  </a:lnTo>
                  <a:lnTo>
                    <a:pt x="168818" y="87448"/>
                  </a:lnTo>
                  <a:lnTo>
                    <a:pt x="171925" y="105241"/>
                  </a:lnTo>
                  <a:lnTo>
                    <a:pt x="176430" y="114183"/>
                  </a:lnTo>
                  <a:lnTo>
                    <a:pt x="179561" y="132016"/>
                  </a:lnTo>
                  <a:lnTo>
                    <a:pt x="182111" y="136990"/>
                  </a:lnTo>
                  <a:lnTo>
                    <a:pt x="183882" y="148089"/>
                  </a:lnTo>
                  <a:lnTo>
                    <a:pt x="184071" y="154493"/>
                  </a:lnTo>
                  <a:lnTo>
                    <a:pt x="184803" y="155912"/>
                  </a:lnTo>
                  <a:lnTo>
                    <a:pt x="185996" y="156858"/>
                  </a:lnTo>
                  <a:lnTo>
                    <a:pt x="189611" y="158376"/>
                  </a:lnTo>
                  <a:lnTo>
                    <a:pt x="190105" y="160465"/>
                  </a:lnTo>
                  <a:lnTo>
                    <a:pt x="190500" y="1651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113"/>
            <p:cNvSpPr/>
            <p:nvPr>
              <p:custDataLst>
                <p:tags r:id="rId241"/>
              </p:custDataLst>
            </p:nvPr>
          </p:nvSpPr>
          <p:spPr>
            <a:xfrm>
              <a:off x="1822450" y="21844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0"/>
                  </a:moveTo>
                  <a:lnTo>
                    <a:pt x="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9" name="SMARTInkShape-Group27"/>
          <p:cNvGrpSpPr/>
          <p:nvPr/>
        </p:nvGrpSpPr>
        <p:grpSpPr>
          <a:xfrm>
            <a:off x="6551482" y="2508250"/>
            <a:ext cx="243019" cy="348147"/>
            <a:chOff x="6551482" y="2508250"/>
            <a:chExt cx="243019" cy="348147"/>
          </a:xfrm>
        </p:grpSpPr>
        <p:sp>
          <p:nvSpPr>
            <p:cNvPr id="116" name="SMARTInkShape-114"/>
            <p:cNvSpPr/>
            <p:nvPr>
              <p:custDataLst>
                <p:tags r:id="rId231"/>
              </p:custDataLst>
            </p:nvPr>
          </p:nvSpPr>
          <p:spPr>
            <a:xfrm>
              <a:off x="6551482" y="2645198"/>
              <a:ext cx="116019" cy="136103"/>
            </a:xfrm>
            <a:custGeom>
              <a:avLst/>
              <a:gdLst/>
              <a:ahLst/>
              <a:cxnLst/>
              <a:rect l="0" t="0" r="0" b="0"/>
              <a:pathLst>
                <a:path w="116019" h="136103">
                  <a:moveTo>
                    <a:pt x="103318" y="9102"/>
                  </a:moveTo>
                  <a:lnTo>
                    <a:pt x="103318" y="9102"/>
                  </a:lnTo>
                  <a:lnTo>
                    <a:pt x="76803" y="264"/>
                  </a:lnTo>
                  <a:lnTo>
                    <a:pt x="64722" y="0"/>
                  </a:lnTo>
                  <a:lnTo>
                    <a:pt x="44139" y="5699"/>
                  </a:lnTo>
                  <a:lnTo>
                    <a:pt x="36349" y="8950"/>
                  </a:lnTo>
                  <a:lnTo>
                    <a:pt x="23930" y="20088"/>
                  </a:lnTo>
                  <a:lnTo>
                    <a:pt x="4459" y="46863"/>
                  </a:lnTo>
                  <a:lnTo>
                    <a:pt x="2840" y="52621"/>
                  </a:lnTo>
                  <a:lnTo>
                    <a:pt x="3172" y="57870"/>
                  </a:lnTo>
                  <a:lnTo>
                    <a:pt x="4804" y="62781"/>
                  </a:lnTo>
                  <a:lnTo>
                    <a:pt x="14143" y="72000"/>
                  </a:lnTo>
                  <a:lnTo>
                    <a:pt x="27701" y="79390"/>
                  </a:lnTo>
                  <a:lnTo>
                    <a:pt x="43135" y="82674"/>
                  </a:lnTo>
                  <a:lnTo>
                    <a:pt x="64319" y="81152"/>
                  </a:lnTo>
                  <a:lnTo>
                    <a:pt x="68852" y="79008"/>
                  </a:lnTo>
                  <a:lnTo>
                    <a:pt x="71873" y="76167"/>
                  </a:lnTo>
                  <a:lnTo>
                    <a:pt x="73889" y="72862"/>
                  </a:lnTo>
                  <a:lnTo>
                    <a:pt x="74526" y="69953"/>
                  </a:lnTo>
                  <a:lnTo>
                    <a:pt x="74245" y="67308"/>
                  </a:lnTo>
                  <a:lnTo>
                    <a:pt x="73353" y="64839"/>
                  </a:lnTo>
                  <a:lnTo>
                    <a:pt x="68598" y="60215"/>
                  </a:lnTo>
                  <a:lnTo>
                    <a:pt x="65354" y="57994"/>
                  </a:lnTo>
                  <a:lnTo>
                    <a:pt x="54225" y="57408"/>
                  </a:lnTo>
                  <a:lnTo>
                    <a:pt x="40577" y="60205"/>
                  </a:lnTo>
                  <a:lnTo>
                    <a:pt x="21698" y="69712"/>
                  </a:lnTo>
                  <a:lnTo>
                    <a:pt x="7560" y="81467"/>
                  </a:lnTo>
                  <a:lnTo>
                    <a:pt x="1257" y="89712"/>
                  </a:lnTo>
                  <a:lnTo>
                    <a:pt x="0" y="94592"/>
                  </a:lnTo>
                  <a:lnTo>
                    <a:pt x="484" y="105659"/>
                  </a:lnTo>
                  <a:lnTo>
                    <a:pt x="6814" y="115751"/>
                  </a:lnTo>
                  <a:lnTo>
                    <a:pt x="16683" y="124235"/>
                  </a:lnTo>
                  <a:lnTo>
                    <a:pt x="28124" y="130357"/>
                  </a:lnTo>
                  <a:lnTo>
                    <a:pt x="49838" y="134400"/>
                  </a:lnTo>
                  <a:lnTo>
                    <a:pt x="77516" y="132227"/>
                  </a:lnTo>
                  <a:lnTo>
                    <a:pt x="106340" y="135104"/>
                  </a:lnTo>
                  <a:lnTo>
                    <a:pt x="116018" y="136102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SMARTInkShape-115"/>
            <p:cNvSpPr/>
            <p:nvPr>
              <p:custDataLst>
                <p:tags r:id="rId232"/>
              </p:custDataLst>
            </p:nvPr>
          </p:nvSpPr>
          <p:spPr>
            <a:xfrm>
              <a:off x="6737350" y="2772158"/>
              <a:ext cx="57151" cy="84239"/>
            </a:xfrm>
            <a:custGeom>
              <a:avLst/>
              <a:gdLst/>
              <a:ahLst/>
              <a:cxnLst/>
              <a:rect l="0" t="0" r="0" b="0"/>
              <a:pathLst>
                <a:path w="57151" h="84239">
                  <a:moveTo>
                    <a:pt x="0" y="28192"/>
                  </a:moveTo>
                  <a:lnTo>
                    <a:pt x="0" y="28192"/>
                  </a:lnTo>
                  <a:lnTo>
                    <a:pt x="3371" y="21450"/>
                  </a:lnTo>
                  <a:lnTo>
                    <a:pt x="8789" y="16258"/>
                  </a:lnTo>
                  <a:lnTo>
                    <a:pt x="27287" y="720"/>
                  </a:lnTo>
                  <a:lnTo>
                    <a:pt x="29480" y="0"/>
                  </a:lnTo>
                  <a:lnTo>
                    <a:pt x="31648" y="225"/>
                  </a:lnTo>
                  <a:lnTo>
                    <a:pt x="33799" y="1080"/>
                  </a:lnTo>
                  <a:lnTo>
                    <a:pt x="38070" y="5794"/>
                  </a:lnTo>
                  <a:lnTo>
                    <a:pt x="41615" y="11888"/>
                  </a:lnTo>
                  <a:lnTo>
                    <a:pt x="43190" y="16947"/>
                  </a:lnTo>
                  <a:lnTo>
                    <a:pt x="40127" y="25311"/>
                  </a:lnTo>
                  <a:lnTo>
                    <a:pt x="23696" y="53339"/>
                  </a:lnTo>
                  <a:lnTo>
                    <a:pt x="17587" y="61946"/>
                  </a:lnTo>
                  <a:lnTo>
                    <a:pt x="13343" y="76469"/>
                  </a:lnTo>
                  <a:lnTo>
                    <a:pt x="13835" y="78015"/>
                  </a:lnTo>
                  <a:lnTo>
                    <a:pt x="16262" y="81615"/>
                  </a:lnTo>
                  <a:lnTo>
                    <a:pt x="21574" y="83686"/>
                  </a:lnTo>
                  <a:lnTo>
                    <a:pt x="24966" y="84238"/>
                  </a:lnTo>
                  <a:lnTo>
                    <a:pt x="32497" y="82970"/>
                  </a:lnTo>
                  <a:lnTo>
                    <a:pt x="47946" y="79516"/>
                  </a:lnTo>
                  <a:lnTo>
                    <a:pt x="57150" y="78992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SMARTInkShape-116"/>
            <p:cNvSpPr/>
            <p:nvPr>
              <p:custDataLst>
                <p:tags r:id="rId233"/>
              </p:custDataLst>
            </p:nvPr>
          </p:nvSpPr>
          <p:spPr>
            <a:xfrm>
              <a:off x="6565900" y="2508250"/>
              <a:ext cx="148480" cy="44451"/>
            </a:xfrm>
            <a:custGeom>
              <a:avLst/>
              <a:gdLst/>
              <a:ahLst/>
              <a:cxnLst/>
              <a:rect l="0" t="0" r="0" b="0"/>
              <a:pathLst>
                <a:path w="148480" h="44451">
                  <a:moveTo>
                    <a:pt x="0" y="44450"/>
                  </a:moveTo>
                  <a:lnTo>
                    <a:pt x="0" y="44450"/>
                  </a:lnTo>
                  <a:lnTo>
                    <a:pt x="3371" y="41079"/>
                  </a:lnTo>
                  <a:lnTo>
                    <a:pt x="28562" y="36611"/>
                  </a:lnTo>
                  <a:lnTo>
                    <a:pt x="59892" y="32710"/>
                  </a:lnTo>
                  <a:lnTo>
                    <a:pt x="84851" y="32034"/>
                  </a:lnTo>
                  <a:lnTo>
                    <a:pt x="110121" y="31834"/>
                  </a:lnTo>
                  <a:lnTo>
                    <a:pt x="139824" y="37224"/>
                  </a:lnTo>
                  <a:lnTo>
                    <a:pt x="147576" y="37841"/>
                  </a:lnTo>
                  <a:lnTo>
                    <a:pt x="148479" y="37221"/>
                  </a:lnTo>
                  <a:lnTo>
                    <a:pt x="148375" y="36103"/>
                  </a:lnTo>
                  <a:lnTo>
                    <a:pt x="147083" y="32979"/>
                  </a:lnTo>
                  <a:lnTo>
                    <a:pt x="145435" y="21089"/>
                  </a:lnTo>
                  <a:lnTo>
                    <a:pt x="135072" y="6345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2" name="SMARTInkShape-Group28"/>
          <p:cNvGrpSpPr/>
          <p:nvPr/>
        </p:nvGrpSpPr>
        <p:grpSpPr>
          <a:xfrm>
            <a:off x="6242050" y="2711450"/>
            <a:ext cx="88901" cy="38101"/>
            <a:chOff x="6242050" y="2711450"/>
            <a:chExt cx="88901" cy="38101"/>
          </a:xfrm>
        </p:grpSpPr>
        <p:sp>
          <p:nvSpPr>
            <p:cNvPr id="120" name="SMARTInkShape-117"/>
            <p:cNvSpPr/>
            <p:nvPr>
              <p:custDataLst>
                <p:tags r:id="rId229"/>
              </p:custDataLst>
            </p:nvPr>
          </p:nvSpPr>
          <p:spPr>
            <a:xfrm>
              <a:off x="6254750" y="27432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28542" y="5762"/>
                  </a:lnTo>
                  <a:lnTo>
                    <a:pt x="58706" y="6298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SMARTInkShape-118"/>
            <p:cNvSpPr/>
            <p:nvPr>
              <p:custDataLst>
                <p:tags r:id="rId230"/>
              </p:custDataLst>
            </p:nvPr>
          </p:nvSpPr>
          <p:spPr>
            <a:xfrm>
              <a:off x="6242050" y="2711450"/>
              <a:ext cx="82551" cy="1"/>
            </a:xfrm>
            <a:custGeom>
              <a:avLst/>
              <a:gdLst/>
              <a:ahLst/>
              <a:cxnLst/>
              <a:rect l="0" t="0" r="0" b="0"/>
              <a:pathLst>
                <a:path w="82551" h="1">
                  <a:moveTo>
                    <a:pt x="0" y="0"/>
                  </a:moveTo>
                  <a:lnTo>
                    <a:pt x="0" y="0"/>
                  </a:lnTo>
                  <a:lnTo>
                    <a:pt x="26680" y="0"/>
                  </a:lnTo>
                  <a:lnTo>
                    <a:pt x="57318" y="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6" name="SMARTInkShape-Group29"/>
          <p:cNvGrpSpPr/>
          <p:nvPr/>
        </p:nvGrpSpPr>
        <p:grpSpPr>
          <a:xfrm>
            <a:off x="5850404" y="2590800"/>
            <a:ext cx="194797" cy="311151"/>
            <a:chOff x="5850404" y="2590800"/>
            <a:chExt cx="194797" cy="311151"/>
          </a:xfrm>
        </p:grpSpPr>
        <p:sp>
          <p:nvSpPr>
            <p:cNvPr id="123" name="SMARTInkShape-119"/>
            <p:cNvSpPr/>
            <p:nvPr>
              <p:custDataLst>
                <p:tags r:id="rId226"/>
              </p:custDataLst>
            </p:nvPr>
          </p:nvSpPr>
          <p:spPr>
            <a:xfrm>
              <a:off x="5905500" y="2590800"/>
              <a:ext cx="99585" cy="44451"/>
            </a:xfrm>
            <a:custGeom>
              <a:avLst/>
              <a:gdLst/>
              <a:ahLst/>
              <a:cxnLst/>
              <a:rect l="0" t="0" r="0" b="0"/>
              <a:pathLst>
                <a:path w="99585" h="44451">
                  <a:moveTo>
                    <a:pt x="0" y="44450"/>
                  </a:moveTo>
                  <a:lnTo>
                    <a:pt x="0" y="44450"/>
                  </a:lnTo>
                  <a:lnTo>
                    <a:pt x="0" y="38983"/>
                  </a:lnTo>
                  <a:lnTo>
                    <a:pt x="21048" y="38177"/>
                  </a:lnTo>
                  <a:lnTo>
                    <a:pt x="49209" y="42479"/>
                  </a:lnTo>
                  <a:lnTo>
                    <a:pt x="75885" y="44061"/>
                  </a:lnTo>
                  <a:lnTo>
                    <a:pt x="99584" y="44427"/>
                  </a:lnTo>
                  <a:lnTo>
                    <a:pt x="99551" y="43729"/>
                  </a:lnTo>
                  <a:lnTo>
                    <a:pt x="97632" y="41072"/>
                  </a:lnTo>
                  <a:lnTo>
                    <a:pt x="90317" y="12486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SMARTInkShape-120"/>
            <p:cNvSpPr/>
            <p:nvPr>
              <p:custDataLst>
                <p:tags r:id="rId227"/>
              </p:custDataLst>
            </p:nvPr>
          </p:nvSpPr>
          <p:spPr>
            <a:xfrm>
              <a:off x="5981700" y="2858906"/>
              <a:ext cx="63501" cy="43045"/>
            </a:xfrm>
            <a:custGeom>
              <a:avLst/>
              <a:gdLst/>
              <a:ahLst/>
              <a:cxnLst/>
              <a:rect l="0" t="0" r="0" b="0"/>
              <a:pathLst>
                <a:path w="63501" h="43045">
                  <a:moveTo>
                    <a:pt x="0" y="43044"/>
                  </a:moveTo>
                  <a:lnTo>
                    <a:pt x="0" y="43044"/>
                  </a:lnTo>
                  <a:lnTo>
                    <a:pt x="3371" y="43044"/>
                  </a:lnTo>
                  <a:lnTo>
                    <a:pt x="6907" y="41163"/>
                  </a:lnTo>
                  <a:lnTo>
                    <a:pt x="26007" y="26416"/>
                  </a:lnTo>
                  <a:lnTo>
                    <a:pt x="38280" y="13893"/>
                  </a:lnTo>
                  <a:lnTo>
                    <a:pt x="45236" y="8216"/>
                  </a:lnTo>
                  <a:lnTo>
                    <a:pt x="49857" y="1758"/>
                  </a:lnTo>
                  <a:lnTo>
                    <a:pt x="53438" y="0"/>
                  </a:lnTo>
                  <a:lnTo>
                    <a:pt x="54675" y="943"/>
                  </a:lnTo>
                  <a:lnTo>
                    <a:pt x="56050" y="5752"/>
                  </a:lnTo>
                  <a:lnTo>
                    <a:pt x="57638" y="19633"/>
                  </a:lnTo>
                  <a:lnTo>
                    <a:pt x="63500" y="36694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SMARTInkShape-121"/>
            <p:cNvSpPr/>
            <p:nvPr>
              <p:custDataLst>
                <p:tags r:id="rId228"/>
              </p:custDataLst>
            </p:nvPr>
          </p:nvSpPr>
          <p:spPr>
            <a:xfrm>
              <a:off x="5850404" y="2701729"/>
              <a:ext cx="112247" cy="151577"/>
            </a:xfrm>
            <a:custGeom>
              <a:avLst/>
              <a:gdLst/>
              <a:ahLst/>
              <a:cxnLst/>
              <a:rect l="0" t="0" r="0" b="0"/>
              <a:pathLst>
                <a:path w="112247" h="151577">
                  <a:moveTo>
                    <a:pt x="112246" y="3371"/>
                  </a:moveTo>
                  <a:lnTo>
                    <a:pt x="112246" y="3371"/>
                  </a:lnTo>
                  <a:lnTo>
                    <a:pt x="105504" y="0"/>
                  </a:lnTo>
                  <a:lnTo>
                    <a:pt x="96549" y="226"/>
                  </a:lnTo>
                  <a:lnTo>
                    <a:pt x="70183" y="6121"/>
                  </a:lnTo>
                  <a:lnTo>
                    <a:pt x="43573" y="22807"/>
                  </a:lnTo>
                  <a:lnTo>
                    <a:pt x="33276" y="29178"/>
                  </a:lnTo>
                  <a:lnTo>
                    <a:pt x="30672" y="31864"/>
                  </a:lnTo>
                  <a:lnTo>
                    <a:pt x="29641" y="34361"/>
                  </a:lnTo>
                  <a:lnTo>
                    <a:pt x="29659" y="36731"/>
                  </a:lnTo>
                  <a:lnTo>
                    <a:pt x="33056" y="46808"/>
                  </a:lnTo>
                  <a:lnTo>
                    <a:pt x="36168" y="49263"/>
                  </a:lnTo>
                  <a:lnTo>
                    <a:pt x="49958" y="52716"/>
                  </a:lnTo>
                  <a:lnTo>
                    <a:pt x="76697" y="54133"/>
                  </a:lnTo>
                  <a:lnTo>
                    <a:pt x="75750" y="54154"/>
                  </a:lnTo>
                  <a:lnTo>
                    <a:pt x="45647" y="68917"/>
                  </a:lnTo>
                  <a:lnTo>
                    <a:pt x="24309" y="82059"/>
                  </a:lnTo>
                  <a:lnTo>
                    <a:pt x="8345" y="97476"/>
                  </a:lnTo>
                  <a:lnTo>
                    <a:pt x="1026" y="109100"/>
                  </a:lnTo>
                  <a:lnTo>
                    <a:pt x="0" y="111957"/>
                  </a:lnTo>
                  <a:lnTo>
                    <a:pt x="740" y="118895"/>
                  </a:lnTo>
                  <a:lnTo>
                    <a:pt x="1926" y="122720"/>
                  </a:lnTo>
                  <a:lnTo>
                    <a:pt x="5538" y="125976"/>
                  </a:lnTo>
                  <a:lnTo>
                    <a:pt x="36070" y="141908"/>
                  </a:lnTo>
                  <a:lnTo>
                    <a:pt x="55104" y="150566"/>
                  </a:lnTo>
                  <a:lnTo>
                    <a:pt x="67799" y="151576"/>
                  </a:lnTo>
                  <a:lnTo>
                    <a:pt x="94477" y="148294"/>
                  </a:lnTo>
                  <a:lnTo>
                    <a:pt x="112246" y="136721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1" name="SMARTInkShape-Group30"/>
          <p:cNvGrpSpPr/>
          <p:nvPr/>
        </p:nvGrpSpPr>
        <p:grpSpPr>
          <a:xfrm>
            <a:off x="5303689" y="2622550"/>
            <a:ext cx="366862" cy="309739"/>
            <a:chOff x="5303689" y="2622550"/>
            <a:chExt cx="366862" cy="309739"/>
          </a:xfrm>
        </p:grpSpPr>
        <p:sp>
          <p:nvSpPr>
            <p:cNvPr id="127" name="SMARTInkShape-122"/>
            <p:cNvSpPr/>
            <p:nvPr>
              <p:custDataLst>
                <p:tags r:id="rId222"/>
              </p:custDataLst>
            </p:nvPr>
          </p:nvSpPr>
          <p:spPr>
            <a:xfrm>
              <a:off x="5588000" y="2741599"/>
              <a:ext cx="69851" cy="96852"/>
            </a:xfrm>
            <a:custGeom>
              <a:avLst/>
              <a:gdLst/>
              <a:ahLst/>
              <a:cxnLst/>
              <a:rect l="0" t="0" r="0" b="0"/>
              <a:pathLst>
                <a:path w="69851" h="96852">
                  <a:moveTo>
                    <a:pt x="0" y="96851"/>
                  </a:moveTo>
                  <a:lnTo>
                    <a:pt x="0" y="96851"/>
                  </a:lnTo>
                  <a:lnTo>
                    <a:pt x="0" y="93480"/>
                  </a:lnTo>
                  <a:lnTo>
                    <a:pt x="1881" y="89944"/>
                  </a:lnTo>
                  <a:lnTo>
                    <a:pt x="23765" y="61346"/>
                  </a:lnTo>
                  <a:lnTo>
                    <a:pt x="41369" y="34738"/>
                  </a:lnTo>
                  <a:lnTo>
                    <a:pt x="60775" y="13321"/>
                  </a:lnTo>
                  <a:lnTo>
                    <a:pt x="68057" y="257"/>
                  </a:lnTo>
                  <a:lnTo>
                    <a:pt x="68655" y="0"/>
                  </a:lnTo>
                  <a:lnTo>
                    <a:pt x="69850" y="1601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SMARTInkShape-123"/>
            <p:cNvSpPr/>
            <p:nvPr>
              <p:custDataLst>
                <p:tags r:id="rId223"/>
              </p:custDataLst>
            </p:nvPr>
          </p:nvSpPr>
          <p:spPr>
            <a:xfrm>
              <a:off x="5581650" y="2762250"/>
              <a:ext cx="88901" cy="75697"/>
            </a:xfrm>
            <a:custGeom>
              <a:avLst/>
              <a:gdLst/>
              <a:ahLst/>
              <a:cxnLst/>
              <a:rect l="0" t="0" r="0" b="0"/>
              <a:pathLst>
                <a:path w="88901" h="75697">
                  <a:moveTo>
                    <a:pt x="0" y="0"/>
                  </a:moveTo>
                  <a:lnTo>
                    <a:pt x="0" y="0"/>
                  </a:lnTo>
                  <a:lnTo>
                    <a:pt x="29853" y="29853"/>
                  </a:lnTo>
                  <a:lnTo>
                    <a:pt x="58424" y="60520"/>
                  </a:lnTo>
                  <a:lnTo>
                    <a:pt x="77027" y="72371"/>
                  </a:lnTo>
                  <a:lnTo>
                    <a:pt x="87197" y="75696"/>
                  </a:lnTo>
                  <a:lnTo>
                    <a:pt x="87765" y="75158"/>
                  </a:lnTo>
                  <a:lnTo>
                    <a:pt x="88900" y="698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SMARTInkShape-124"/>
            <p:cNvSpPr/>
            <p:nvPr>
              <p:custDataLst>
                <p:tags r:id="rId224"/>
              </p:custDataLst>
            </p:nvPr>
          </p:nvSpPr>
          <p:spPr>
            <a:xfrm>
              <a:off x="5314950" y="2622550"/>
              <a:ext cx="113735" cy="31751"/>
            </a:xfrm>
            <a:custGeom>
              <a:avLst/>
              <a:gdLst/>
              <a:ahLst/>
              <a:cxnLst/>
              <a:rect l="0" t="0" r="0" b="0"/>
              <a:pathLst>
                <a:path w="113735" h="31751">
                  <a:moveTo>
                    <a:pt x="0" y="31750"/>
                  </a:moveTo>
                  <a:lnTo>
                    <a:pt x="0" y="31750"/>
                  </a:lnTo>
                  <a:lnTo>
                    <a:pt x="0" y="28379"/>
                  </a:lnTo>
                  <a:lnTo>
                    <a:pt x="2117" y="27386"/>
                  </a:lnTo>
                  <a:lnTo>
                    <a:pt x="33199" y="25574"/>
                  </a:lnTo>
                  <a:lnTo>
                    <a:pt x="56795" y="24746"/>
                  </a:lnTo>
                  <a:lnTo>
                    <a:pt x="83700" y="21051"/>
                  </a:lnTo>
                  <a:lnTo>
                    <a:pt x="113734" y="19073"/>
                  </a:lnTo>
                  <a:lnTo>
                    <a:pt x="109824" y="13985"/>
                  </a:lnTo>
                  <a:lnTo>
                    <a:pt x="108505" y="8220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SMARTInkShape-125"/>
            <p:cNvSpPr/>
            <p:nvPr>
              <p:custDataLst>
                <p:tags r:id="rId225"/>
              </p:custDataLst>
            </p:nvPr>
          </p:nvSpPr>
          <p:spPr>
            <a:xfrm>
              <a:off x="5303689" y="2728115"/>
              <a:ext cx="93812" cy="204174"/>
            </a:xfrm>
            <a:custGeom>
              <a:avLst/>
              <a:gdLst/>
              <a:ahLst/>
              <a:cxnLst/>
              <a:rect l="0" t="0" r="0" b="0"/>
              <a:pathLst>
                <a:path w="93812" h="204174">
                  <a:moveTo>
                    <a:pt x="11261" y="116685"/>
                  </a:moveTo>
                  <a:lnTo>
                    <a:pt x="11261" y="116685"/>
                  </a:lnTo>
                  <a:lnTo>
                    <a:pt x="11967" y="100079"/>
                  </a:lnTo>
                  <a:lnTo>
                    <a:pt x="20099" y="68350"/>
                  </a:lnTo>
                  <a:lnTo>
                    <a:pt x="29559" y="40823"/>
                  </a:lnTo>
                  <a:lnTo>
                    <a:pt x="45777" y="12055"/>
                  </a:lnTo>
                  <a:lnTo>
                    <a:pt x="48889" y="0"/>
                  </a:lnTo>
                  <a:lnTo>
                    <a:pt x="49046" y="89"/>
                  </a:lnTo>
                  <a:lnTo>
                    <a:pt x="49151" y="854"/>
                  </a:lnTo>
                  <a:lnTo>
                    <a:pt x="40544" y="26669"/>
                  </a:lnTo>
                  <a:lnTo>
                    <a:pt x="31461" y="56617"/>
                  </a:lnTo>
                  <a:lnTo>
                    <a:pt x="26589" y="79405"/>
                  </a:lnTo>
                  <a:lnTo>
                    <a:pt x="22072" y="101292"/>
                  </a:lnTo>
                  <a:lnTo>
                    <a:pt x="18933" y="130076"/>
                  </a:lnTo>
                  <a:lnTo>
                    <a:pt x="8439" y="159312"/>
                  </a:lnTo>
                  <a:lnTo>
                    <a:pt x="0" y="177157"/>
                  </a:lnTo>
                  <a:lnTo>
                    <a:pt x="14546" y="148207"/>
                  </a:lnTo>
                  <a:lnTo>
                    <a:pt x="32423" y="118103"/>
                  </a:lnTo>
                  <a:lnTo>
                    <a:pt x="56564" y="87238"/>
                  </a:lnTo>
                  <a:lnTo>
                    <a:pt x="62675" y="82431"/>
                  </a:lnTo>
                  <a:lnTo>
                    <a:pt x="65293" y="82560"/>
                  </a:lnTo>
                  <a:lnTo>
                    <a:pt x="67744" y="84057"/>
                  </a:lnTo>
                  <a:lnTo>
                    <a:pt x="70082" y="86466"/>
                  </a:lnTo>
                  <a:lnTo>
                    <a:pt x="70800" y="96669"/>
                  </a:lnTo>
                  <a:lnTo>
                    <a:pt x="70004" y="103341"/>
                  </a:lnTo>
                  <a:lnTo>
                    <a:pt x="54223" y="134327"/>
                  </a:lnTo>
                  <a:lnTo>
                    <a:pt x="35882" y="165932"/>
                  </a:lnTo>
                  <a:lnTo>
                    <a:pt x="30800" y="173141"/>
                  </a:lnTo>
                  <a:lnTo>
                    <a:pt x="30456" y="166887"/>
                  </a:lnTo>
                  <a:lnTo>
                    <a:pt x="32257" y="161810"/>
                  </a:lnTo>
                  <a:lnTo>
                    <a:pt x="35791" y="156173"/>
                  </a:lnTo>
                  <a:lnTo>
                    <a:pt x="36275" y="159165"/>
                  </a:lnTo>
                  <a:lnTo>
                    <a:pt x="36403" y="161938"/>
                  </a:lnTo>
                  <a:lnTo>
                    <a:pt x="38428" y="166901"/>
                  </a:lnTo>
                  <a:lnTo>
                    <a:pt x="52218" y="182578"/>
                  </a:lnTo>
                  <a:lnTo>
                    <a:pt x="78078" y="202407"/>
                  </a:lnTo>
                  <a:lnTo>
                    <a:pt x="82820" y="204173"/>
                  </a:lnTo>
                  <a:lnTo>
                    <a:pt x="85074" y="203938"/>
                  </a:lnTo>
                  <a:lnTo>
                    <a:pt x="93811" y="199235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4" name="SMARTInkShape-Group31"/>
          <p:cNvGrpSpPr/>
          <p:nvPr/>
        </p:nvGrpSpPr>
        <p:grpSpPr>
          <a:xfrm>
            <a:off x="1936750" y="2203450"/>
            <a:ext cx="171451" cy="158751"/>
            <a:chOff x="1936750" y="2203450"/>
            <a:chExt cx="171451" cy="158751"/>
          </a:xfrm>
        </p:grpSpPr>
        <p:sp>
          <p:nvSpPr>
            <p:cNvPr id="132" name="SMARTInkShape-126"/>
            <p:cNvSpPr/>
            <p:nvPr>
              <p:custDataLst>
                <p:tags r:id="rId220"/>
              </p:custDataLst>
            </p:nvPr>
          </p:nvSpPr>
          <p:spPr>
            <a:xfrm>
              <a:off x="1936750" y="2282342"/>
              <a:ext cx="6351" cy="3659"/>
            </a:xfrm>
            <a:custGeom>
              <a:avLst/>
              <a:gdLst/>
              <a:ahLst/>
              <a:cxnLst/>
              <a:rect l="0" t="0" r="0" b="0"/>
              <a:pathLst>
                <a:path w="6351" h="3659">
                  <a:moveTo>
                    <a:pt x="0" y="3658"/>
                  </a:moveTo>
                  <a:lnTo>
                    <a:pt x="0" y="3658"/>
                  </a:lnTo>
                  <a:lnTo>
                    <a:pt x="3371" y="287"/>
                  </a:lnTo>
                  <a:lnTo>
                    <a:pt x="4364" y="0"/>
                  </a:lnTo>
                  <a:lnTo>
                    <a:pt x="5026" y="513"/>
                  </a:lnTo>
                  <a:lnTo>
                    <a:pt x="6350" y="3658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127"/>
            <p:cNvSpPr/>
            <p:nvPr>
              <p:custDataLst>
                <p:tags r:id="rId221"/>
              </p:custDataLst>
            </p:nvPr>
          </p:nvSpPr>
          <p:spPr>
            <a:xfrm>
              <a:off x="1949450" y="2203450"/>
              <a:ext cx="158751" cy="158751"/>
            </a:xfrm>
            <a:custGeom>
              <a:avLst/>
              <a:gdLst/>
              <a:ahLst/>
              <a:cxnLst/>
              <a:rect l="0" t="0" r="0" b="0"/>
              <a:pathLst>
                <a:path w="158751" h="158751">
                  <a:moveTo>
                    <a:pt x="0" y="0"/>
                  </a:moveTo>
                  <a:lnTo>
                    <a:pt x="0" y="0"/>
                  </a:lnTo>
                  <a:lnTo>
                    <a:pt x="5467" y="5467"/>
                  </a:lnTo>
                  <a:lnTo>
                    <a:pt x="36699" y="6340"/>
                  </a:lnTo>
                  <a:lnTo>
                    <a:pt x="39282" y="6343"/>
                  </a:lnTo>
                  <a:lnTo>
                    <a:pt x="44035" y="8228"/>
                  </a:lnTo>
                  <a:lnTo>
                    <a:pt x="48499" y="10713"/>
                  </a:lnTo>
                  <a:lnTo>
                    <a:pt x="55684" y="12111"/>
                  </a:lnTo>
                  <a:lnTo>
                    <a:pt x="84622" y="12685"/>
                  </a:lnTo>
                  <a:lnTo>
                    <a:pt x="116225" y="12700"/>
                  </a:lnTo>
                  <a:lnTo>
                    <a:pt x="147883" y="12700"/>
                  </a:lnTo>
                  <a:lnTo>
                    <a:pt x="157867" y="12700"/>
                  </a:lnTo>
                  <a:lnTo>
                    <a:pt x="158162" y="13406"/>
                  </a:lnTo>
                  <a:lnTo>
                    <a:pt x="158576" y="16358"/>
                  </a:lnTo>
                  <a:lnTo>
                    <a:pt x="158743" y="12884"/>
                  </a:lnTo>
                  <a:lnTo>
                    <a:pt x="158750" y="19028"/>
                  </a:lnTo>
                  <a:lnTo>
                    <a:pt x="155379" y="19043"/>
                  </a:lnTo>
                  <a:lnTo>
                    <a:pt x="154386" y="19751"/>
                  </a:lnTo>
                  <a:lnTo>
                    <a:pt x="153724" y="20928"/>
                  </a:lnTo>
                  <a:lnTo>
                    <a:pt x="153283" y="22419"/>
                  </a:lnTo>
                  <a:lnTo>
                    <a:pt x="147490" y="31915"/>
                  </a:lnTo>
                  <a:lnTo>
                    <a:pt x="147010" y="33977"/>
                  </a:lnTo>
                  <a:lnTo>
                    <a:pt x="142964" y="40249"/>
                  </a:lnTo>
                  <a:lnTo>
                    <a:pt x="135981" y="48690"/>
                  </a:lnTo>
                  <a:lnTo>
                    <a:pt x="131988" y="57151"/>
                  </a:lnTo>
                  <a:lnTo>
                    <a:pt x="118454" y="71967"/>
                  </a:lnTo>
                  <a:lnTo>
                    <a:pt x="114265" y="74319"/>
                  </a:lnTo>
                  <a:lnTo>
                    <a:pt x="110051" y="76069"/>
                  </a:lnTo>
                  <a:lnTo>
                    <a:pt x="105826" y="79199"/>
                  </a:lnTo>
                  <a:lnTo>
                    <a:pt x="103478" y="82942"/>
                  </a:lnTo>
                  <a:lnTo>
                    <a:pt x="101729" y="86958"/>
                  </a:lnTo>
                  <a:lnTo>
                    <a:pt x="92173" y="98256"/>
                  </a:lnTo>
                  <a:lnTo>
                    <a:pt x="88473" y="100114"/>
                  </a:lnTo>
                  <a:lnTo>
                    <a:pt x="86499" y="100609"/>
                  </a:lnTo>
                  <a:lnTo>
                    <a:pt x="85183" y="101645"/>
                  </a:lnTo>
                  <a:lnTo>
                    <a:pt x="83720" y="104677"/>
                  </a:lnTo>
                  <a:lnTo>
                    <a:pt x="82624" y="105768"/>
                  </a:lnTo>
                  <a:lnTo>
                    <a:pt x="71025" y="113332"/>
                  </a:lnTo>
                  <a:lnTo>
                    <a:pt x="51786" y="132365"/>
                  </a:lnTo>
                  <a:lnTo>
                    <a:pt x="50887" y="138731"/>
                  </a:lnTo>
                  <a:lnTo>
                    <a:pt x="50152" y="139054"/>
                  </a:lnTo>
                  <a:lnTo>
                    <a:pt x="45340" y="139615"/>
                  </a:lnTo>
                  <a:lnTo>
                    <a:pt x="44846" y="141544"/>
                  </a:lnTo>
                  <a:lnTo>
                    <a:pt x="44714" y="143046"/>
                  </a:lnTo>
                  <a:lnTo>
                    <a:pt x="43920" y="144047"/>
                  </a:lnTo>
                  <a:lnTo>
                    <a:pt x="38369" y="145972"/>
                  </a:lnTo>
                  <a:lnTo>
                    <a:pt x="34809" y="149398"/>
                  </a:lnTo>
                  <a:lnTo>
                    <a:pt x="33110" y="152947"/>
                  </a:lnTo>
                  <a:lnTo>
                    <a:pt x="31829" y="158410"/>
                  </a:lnTo>
                  <a:lnTo>
                    <a:pt x="25400" y="15875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8" name="SMARTInkShape-Group32"/>
          <p:cNvGrpSpPr/>
          <p:nvPr/>
        </p:nvGrpSpPr>
        <p:grpSpPr>
          <a:xfrm>
            <a:off x="2326676" y="1885950"/>
            <a:ext cx="238725" cy="222251"/>
            <a:chOff x="2326676" y="1885950"/>
            <a:chExt cx="238725" cy="222251"/>
          </a:xfrm>
        </p:grpSpPr>
        <p:sp>
          <p:nvSpPr>
            <p:cNvPr id="135" name="SMARTInkShape-128"/>
            <p:cNvSpPr/>
            <p:nvPr>
              <p:custDataLst>
                <p:tags r:id="rId217"/>
              </p:custDataLst>
            </p:nvPr>
          </p:nvSpPr>
          <p:spPr>
            <a:xfrm>
              <a:off x="2520950" y="2064474"/>
              <a:ext cx="44451" cy="43727"/>
            </a:xfrm>
            <a:custGeom>
              <a:avLst/>
              <a:gdLst/>
              <a:ahLst/>
              <a:cxnLst/>
              <a:rect l="0" t="0" r="0" b="0"/>
              <a:pathLst>
                <a:path w="44451" h="43727">
                  <a:moveTo>
                    <a:pt x="0" y="37376"/>
                  </a:moveTo>
                  <a:lnTo>
                    <a:pt x="0" y="37376"/>
                  </a:lnTo>
                  <a:lnTo>
                    <a:pt x="14927" y="7522"/>
                  </a:lnTo>
                  <a:lnTo>
                    <a:pt x="17828" y="1719"/>
                  </a:lnTo>
                  <a:lnTo>
                    <a:pt x="18941" y="905"/>
                  </a:lnTo>
                  <a:lnTo>
                    <a:pt x="22059" y="0"/>
                  </a:lnTo>
                  <a:lnTo>
                    <a:pt x="23173" y="1170"/>
                  </a:lnTo>
                  <a:lnTo>
                    <a:pt x="36173" y="32596"/>
                  </a:lnTo>
                  <a:lnTo>
                    <a:pt x="44450" y="43726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SMARTInkShape-129"/>
            <p:cNvSpPr/>
            <p:nvPr>
              <p:custDataLst>
                <p:tags r:id="rId218"/>
              </p:custDataLst>
            </p:nvPr>
          </p:nvSpPr>
          <p:spPr>
            <a:xfrm>
              <a:off x="2336800" y="1885950"/>
              <a:ext cx="88566" cy="69851"/>
            </a:xfrm>
            <a:custGeom>
              <a:avLst/>
              <a:gdLst/>
              <a:ahLst/>
              <a:cxnLst/>
              <a:rect l="0" t="0" r="0" b="0"/>
              <a:pathLst>
                <a:path w="88566" h="69851">
                  <a:moveTo>
                    <a:pt x="0" y="69850"/>
                  </a:moveTo>
                  <a:lnTo>
                    <a:pt x="0" y="69850"/>
                  </a:lnTo>
                  <a:lnTo>
                    <a:pt x="0" y="63761"/>
                  </a:lnTo>
                  <a:lnTo>
                    <a:pt x="28562" y="61629"/>
                  </a:lnTo>
                  <a:lnTo>
                    <a:pt x="56520" y="54664"/>
                  </a:lnTo>
                  <a:lnTo>
                    <a:pt x="80309" y="50858"/>
                  </a:lnTo>
                  <a:lnTo>
                    <a:pt x="83173" y="49427"/>
                  </a:lnTo>
                  <a:lnTo>
                    <a:pt x="88565" y="44741"/>
                  </a:lnTo>
                  <a:lnTo>
                    <a:pt x="78695" y="30710"/>
                  </a:lnTo>
                  <a:lnTo>
                    <a:pt x="59950" y="14391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SMARTInkShape-130"/>
            <p:cNvSpPr/>
            <p:nvPr>
              <p:custDataLst>
                <p:tags r:id="rId219"/>
              </p:custDataLst>
            </p:nvPr>
          </p:nvSpPr>
          <p:spPr>
            <a:xfrm>
              <a:off x="2326676" y="2000250"/>
              <a:ext cx="111725" cy="106669"/>
            </a:xfrm>
            <a:custGeom>
              <a:avLst/>
              <a:gdLst/>
              <a:ahLst/>
              <a:cxnLst/>
              <a:rect l="0" t="0" r="0" b="0"/>
              <a:pathLst>
                <a:path w="111725" h="106669">
                  <a:moveTo>
                    <a:pt x="54574" y="0"/>
                  </a:moveTo>
                  <a:lnTo>
                    <a:pt x="54574" y="0"/>
                  </a:lnTo>
                  <a:lnTo>
                    <a:pt x="48093" y="705"/>
                  </a:lnTo>
                  <a:lnTo>
                    <a:pt x="38994" y="3371"/>
                  </a:lnTo>
                  <a:lnTo>
                    <a:pt x="21971" y="15580"/>
                  </a:lnTo>
                  <a:lnTo>
                    <a:pt x="3736" y="37258"/>
                  </a:lnTo>
                  <a:lnTo>
                    <a:pt x="229" y="44311"/>
                  </a:lnTo>
                  <a:lnTo>
                    <a:pt x="0" y="47179"/>
                  </a:lnTo>
                  <a:lnTo>
                    <a:pt x="1626" y="52248"/>
                  </a:lnTo>
                  <a:lnTo>
                    <a:pt x="8464" y="56853"/>
                  </a:lnTo>
                  <a:lnTo>
                    <a:pt x="19264" y="60546"/>
                  </a:lnTo>
                  <a:lnTo>
                    <a:pt x="47224" y="63111"/>
                  </a:lnTo>
                  <a:lnTo>
                    <a:pt x="53189" y="61445"/>
                  </a:lnTo>
                  <a:lnTo>
                    <a:pt x="59396" y="57998"/>
                  </a:lnTo>
                  <a:lnTo>
                    <a:pt x="59200" y="58421"/>
                  </a:lnTo>
                  <a:lnTo>
                    <a:pt x="57100" y="60772"/>
                  </a:lnTo>
                  <a:lnTo>
                    <a:pt x="51934" y="62288"/>
                  </a:lnTo>
                  <a:lnTo>
                    <a:pt x="48581" y="62692"/>
                  </a:lnTo>
                  <a:lnTo>
                    <a:pt x="33748" y="70002"/>
                  </a:lnTo>
                  <a:lnTo>
                    <a:pt x="30107" y="73479"/>
                  </a:lnTo>
                  <a:lnTo>
                    <a:pt x="26061" y="81106"/>
                  </a:lnTo>
                  <a:lnTo>
                    <a:pt x="23783" y="89962"/>
                  </a:lnTo>
                  <a:lnTo>
                    <a:pt x="24169" y="92430"/>
                  </a:lnTo>
                  <a:lnTo>
                    <a:pt x="26479" y="97054"/>
                  </a:lnTo>
                  <a:lnTo>
                    <a:pt x="38489" y="103624"/>
                  </a:lnTo>
                  <a:lnTo>
                    <a:pt x="52082" y="106668"/>
                  </a:lnTo>
                  <a:lnTo>
                    <a:pt x="74386" y="102627"/>
                  </a:lnTo>
                  <a:lnTo>
                    <a:pt x="92194" y="96338"/>
                  </a:lnTo>
                  <a:lnTo>
                    <a:pt x="111724" y="8255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39" name="SMARTInkShape-131"/>
          <p:cNvSpPr/>
          <p:nvPr>
            <p:custDataLst>
              <p:tags r:id="rId1"/>
            </p:custDataLst>
          </p:nvPr>
        </p:nvSpPr>
        <p:spPr>
          <a:xfrm>
            <a:off x="1790700" y="2013212"/>
            <a:ext cx="386839" cy="329939"/>
          </a:xfrm>
          <a:custGeom>
            <a:avLst/>
            <a:gdLst/>
            <a:ahLst/>
            <a:cxnLst/>
            <a:rect l="0" t="0" r="0" b="0"/>
            <a:pathLst>
              <a:path w="386839" h="329939">
                <a:moveTo>
                  <a:pt x="0" y="329938"/>
                </a:moveTo>
                <a:lnTo>
                  <a:pt x="0" y="329938"/>
                </a:lnTo>
                <a:lnTo>
                  <a:pt x="3371" y="329938"/>
                </a:lnTo>
                <a:lnTo>
                  <a:pt x="6907" y="328056"/>
                </a:lnTo>
                <a:lnTo>
                  <a:pt x="36365" y="299900"/>
                </a:lnTo>
                <a:lnTo>
                  <a:pt x="55319" y="284111"/>
                </a:lnTo>
                <a:lnTo>
                  <a:pt x="61275" y="277115"/>
                </a:lnTo>
                <a:lnTo>
                  <a:pt x="89017" y="253310"/>
                </a:lnTo>
                <a:lnTo>
                  <a:pt x="118540" y="224080"/>
                </a:lnTo>
                <a:lnTo>
                  <a:pt x="147374" y="203102"/>
                </a:lnTo>
                <a:lnTo>
                  <a:pt x="163245" y="191133"/>
                </a:lnTo>
                <a:lnTo>
                  <a:pt x="180674" y="175885"/>
                </a:lnTo>
                <a:lnTo>
                  <a:pt x="196291" y="167014"/>
                </a:lnTo>
                <a:lnTo>
                  <a:pt x="226476" y="137385"/>
                </a:lnTo>
                <a:lnTo>
                  <a:pt x="239835" y="125287"/>
                </a:lnTo>
                <a:lnTo>
                  <a:pt x="252396" y="106086"/>
                </a:lnTo>
                <a:lnTo>
                  <a:pt x="265338" y="93626"/>
                </a:lnTo>
                <a:lnTo>
                  <a:pt x="271034" y="86622"/>
                </a:lnTo>
                <a:lnTo>
                  <a:pt x="289342" y="71194"/>
                </a:lnTo>
                <a:lnTo>
                  <a:pt x="300482" y="55680"/>
                </a:lnTo>
                <a:lnTo>
                  <a:pt x="329000" y="32667"/>
                </a:lnTo>
                <a:lnTo>
                  <a:pt x="329667" y="30130"/>
                </a:lnTo>
                <a:lnTo>
                  <a:pt x="330199" y="25146"/>
                </a:lnTo>
                <a:lnTo>
                  <a:pt x="335269" y="30915"/>
                </a:lnTo>
                <a:lnTo>
                  <a:pt x="355615" y="61812"/>
                </a:lnTo>
                <a:lnTo>
                  <a:pt x="361840" y="69453"/>
                </a:lnTo>
                <a:lnTo>
                  <a:pt x="355175" y="66177"/>
                </a:lnTo>
                <a:lnTo>
                  <a:pt x="350002" y="60781"/>
                </a:lnTo>
                <a:lnTo>
                  <a:pt x="329332" y="33020"/>
                </a:lnTo>
                <a:lnTo>
                  <a:pt x="305296" y="6612"/>
                </a:lnTo>
                <a:lnTo>
                  <a:pt x="306902" y="6321"/>
                </a:lnTo>
                <a:lnTo>
                  <a:pt x="337416" y="6102"/>
                </a:lnTo>
                <a:lnTo>
                  <a:pt x="361416" y="5385"/>
                </a:lnTo>
                <a:lnTo>
                  <a:pt x="385621" y="0"/>
                </a:lnTo>
                <a:lnTo>
                  <a:pt x="386197" y="618"/>
                </a:lnTo>
                <a:lnTo>
                  <a:pt x="386838" y="3186"/>
                </a:lnTo>
                <a:lnTo>
                  <a:pt x="380853" y="33342"/>
                </a:lnTo>
                <a:lnTo>
                  <a:pt x="374650" y="56888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45" name="SMARTInkShape-Group34"/>
          <p:cNvGrpSpPr/>
          <p:nvPr/>
        </p:nvGrpSpPr>
        <p:grpSpPr>
          <a:xfrm>
            <a:off x="6175702" y="2070100"/>
            <a:ext cx="504499" cy="285751"/>
            <a:chOff x="6175702" y="2070100"/>
            <a:chExt cx="504499" cy="285751"/>
          </a:xfrm>
        </p:grpSpPr>
        <p:sp>
          <p:nvSpPr>
            <p:cNvPr id="140" name="SMARTInkShape-132"/>
            <p:cNvSpPr/>
            <p:nvPr>
              <p:custDataLst>
                <p:tags r:id="rId212"/>
              </p:custDataLst>
            </p:nvPr>
          </p:nvSpPr>
          <p:spPr>
            <a:xfrm>
              <a:off x="6515100" y="2070100"/>
              <a:ext cx="101448" cy="31667"/>
            </a:xfrm>
            <a:custGeom>
              <a:avLst/>
              <a:gdLst/>
              <a:ahLst/>
              <a:cxnLst/>
              <a:rect l="0" t="0" r="0" b="0"/>
              <a:pathLst>
                <a:path w="101448" h="31667">
                  <a:moveTo>
                    <a:pt x="0" y="19050"/>
                  </a:moveTo>
                  <a:lnTo>
                    <a:pt x="0" y="19050"/>
                  </a:lnTo>
                  <a:lnTo>
                    <a:pt x="16606" y="19755"/>
                  </a:lnTo>
                  <a:lnTo>
                    <a:pt x="48335" y="24517"/>
                  </a:lnTo>
                  <a:lnTo>
                    <a:pt x="75008" y="29590"/>
                  </a:lnTo>
                  <a:lnTo>
                    <a:pt x="99845" y="31666"/>
                  </a:lnTo>
                  <a:lnTo>
                    <a:pt x="100430" y="30988"/>
                  </a:lnTo>
                  <a:lnTo>
                    <a:pt x="101253" y="26664"/>
                  </a:lnTo>
                  <a:lnTo>
                    <a:pt x="101447" y="22904"/>
                  </a:lnTo>
                  <a:lnTo>
                    <a:pt x="99650" y="18881"/>
                  </a:lnTo>
                  <a:lnTo>
                    <a:pt x="89377" y="7179"/>
                  </a:lnTo>
                  <a:lnTo>
                    <a:pt x="83703" y="3191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SMARTInkShape-133"/>
            <p:cNvSpPr/>
            <p:nvPr>
              <p:custDataLst>
                <p:tags r:id="rId213"/>
              </p:custDataLst>
            </p:nvPr>
          </p:nvSpPr>
          <p:spPr>
            <a:xfrm>
              <a:off x="6623050" y="2306659"/>
              <a:ext cx="57151" cy="49192"/>
            </a:xfrm>
            <a:custGeom>
              <a:avLst/>
              <a:gdLst/>
              <a:ahLst/>
              <a:cxnLst/>
              <a:rect l="0" t="0" r="0" b="0"/>
              <a:pathLst>
                <a:path w="57151" h="49192">
                  <a:moveTo>
                    <a:pt x="0" y="49191"/>
                  </a:moveTo>
                  <a:lnTo>
                    <a:pt x="0" y="49191"/>
                  </a:lnTo>
                  <a:lnTo>
                    <a:pt x="3371" y="45820"/>
                  </a:lnTo>
                  <a:lnTo>
                    <a:pt x="6907" y="44165"/>
                  </a:lnTo>
                  <a:lnTo>
                    <a:pt x="8838" y="43724"/>
                  </a:lnTo>
                  <a:lnTo>
                    <a:pt x="18297" y="36360"/>
                  </a:lnTo>
                  <a:lnTo>
                    <a:pt x="43014" y="6535"/>
                  </a:lnTo>
                  <a:lnTo>
                    <a:pt x="49262" y="0"/>
                  </a:lnTo>
                  <a:lnTo>
                    <a:pt x="49774" y="169"/>
                  </a:lnTo>
                  <a:lnTo>
                    <a:pt x="50344" y="2239"/>
                  </a:lnTo>
                  <a:lnTo>
                    <a:pt x="50774" y="31313"/>
                  </a:lnTo>
                  <a:lnTo>
                    <a:pt x="50796" y="44554"/>
                  </a:lnTo>
                  <a:lnTo>
                    <a:pt x="51503" y="45394"/>
                  </a:lnTo>
                  <a:lnTo>
                    <a:pt x="52680" y="45249"/>
                  </a:lnTo>
                  <a:lnTo>
                    <a:pt x="57150" y="42841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SMARTInkShape-134"/>
            <p:cNvSpPr/>
            <p:nvPr>
              <p:custDataLst>
                <p:tags r:id="rId214"/>
              </p:custDataLst>
            </p:nvPr>
          </p:nvSpPr>
          <p:spPr>
            <a:xfrm>
              <a:off x="6462875" y="2178389"/>
              <a:ext cx="115726" cy="138073"/>
            </a:xfrm>
            <a:custGeom>
              <a:avLst/>
              <a:gdLst/>
              <a:ahLst/>
              <a:cxnLst/>
              <a:rect l="0" t="0" r="0" b="0"/>
              <a:pathLst>
                <a:path w="115726" h="138073">
                  <a:moveTo>
                    <a:pt x="109375" y="12361"/>
                  </a:moveTo>
                  <a:lnTo>
                    <a:pt x="109375" y="12361"/>
                  </a:lnTo>
                  <a:lnTo>
                    <a:pt x="98544" y="2235"/>
                  </a:lnTo>
                  <a:lnTo>
                    <a:pt x="94448" y="805"/>
                  </a:lnTo>
                  <a:lnTo>
                    <a:pt x="81434" y="0"/>
                  </a:lnTo>
                  <a:lnTo>
                    <a:pt x="60801" y="6503"/>
                  </a:lnTo>
                  <a:lnTo>
                    <a:pt x="35026" y="21343"/>
                  </a:lnTo>
                  <a:lnTo>
                    <a:pt x="27413" y="29523"/>
                  </a:lnTo>
                  <a:lnTo>
                    <a:pt x="26511" y="32975"/>
                  </a:lnTo>
                  <a:lnTo>
                    <a:pt x="27321" y="35981"/>
                  </a:lnTo>
                  <a:lnTo>
                    <a:pt x="38761" y="49247"/>
                  </a:lnTo>
                  <a:lnTo>
                    <a:pt x="46476" y="53449"/>
                  </a:lnTo>
                  <a:lnTo>
                    <a:pt x="69446" y="56516"/>
                  </a:lnTo>
                  <a:lnTo>
                    <a:pt x="76010" y="56753"/>
                  </a:lnTo>
                  <a:lnTo>
                    <a:pt x="76548" y="56066"/>
                  </a:lnTo>
                  <a:lnTo>
                    <a:pt x="77146" y="53423"/>
                  </a:lnTo>
                  <a:lnTo>
                    <a:pt x="75895" y="52435"/>
                  </a:lnTo>
                  <a:lnTo>
                    <a:pt x="70742" y="51338"/>
                  </a:lnTo>
                  <a:lnTo>
                    <a:pt x="41206" y="64392"/>
                  </a:lnTo>
                  <a:lnTo>
                    <a:pt x="24749" y="72880"/>
                  </a:lnTo>
                  <a:lnTo>
                    <a:pt x="8257" y="88854"/>
                  </a:lnTo>
                  <a:lnTo>
                    <a:pt x="1404" y="98334"/>
                  </a:lnTo>
                  <a:lnTo>
                    <a:pt x="0" y="102837"/>
                  </a:lnTo>
                  <a:lnTo>
                    <a:pt x="321" y="111604"/>
                  </a:lnTo>
                  <a:lnTo>
                    <a:pt x="2100" y="115212"/>
                  </a:lnTo>
                  <a:lnTo>
                    <a:pt x="7840" y="121102"/>
                  </a:lnTo>
                  <a:lnTo>
                    <a:pt x="39046" y="132837"/>
                  </a:lnTo>
                  <a:lnTo>
                    <a:pt x="64830" y="138072"/>
                  </a:lnTo>
                  <a:lnTo>
                    <a:pt x="93259" y="134742"/>
                  </a:lnTo>
                  <a:lnTo>
                    <a:pt x="115725" y="133011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SMARTInkShape-135"/>
            <p:cNvSpPr/>
            <p:nvPr>
              <p:custDataLst>
                <p:tags r:id="rId215"/>
              </p:custDataLst>
            </p:nvPr>
          </p:nvSpPr>
          <p:spPr>
            <a:xfrm>
              <a:off x="6175702" y="2228850"/>
              <a:ext cx="79049" cy="25401"/>
            </a:xfrm>
            <a:custGeom>
              <a:avLst/>
              <a:gdLst/>
              <a:ahLst/>
              <a:cxnLst/>
              <a:rect l="0" t="0" r="0" b="0"/>
              <a:pathLst>
                <a:path w="79049" h="25401">
                  <a:moveTo>
                    <a:pt x="15548" y="0"/>
                  </a:moveTo>
                  <a:lnTo>
                    <a:pt x="15548" y="0"/>
                  </a:lnTo>
                  <a:lnTo>
                    <a:pt x="8806" y="3371"/>
                  </a:lnTo>
                  <a:lnTo>
                    <a:pt x="6820" y="5069"/>
                  </a:lnTo>
                  <a:lnTo>
                    <a:pt x="0" y="14927"/>
                  </a:lnTo>
                  <a:lnTo>
                    <a:pt x="244" y="16301"/>
                  </a:lnTo>
                  <a:lnTo>
                    <a:pt x="1817" y="17217"/>
                  </a:lnTo>
                  <a:lnTo>
                    <a:pt x="19070" y="18809"/>
                  </a:lnTo>
                  <a:lnTo>
                    <a:pt x="34936" y="19684"/>
                  </a:lnTo>
                  <a:lnTo>
                    <a:pt x="66244" y="25004"/>
                  </a:lnTo>
                  <a:lnTo>
                    <a:pt x="79048" y="2540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SMARTInkShape-136"/>
            <p:cNvSpPr/>
            <p:nvPr>
              <p:custDataLst>
                <p:tags r:id="rId216"/>
              </p:custDataLst>
            </p:nvPr>
          </p:nvSpPr>
          <p:spPr>
            <a:xfrm>
              <a:off x="6178550" y="2197255"/>
              <a:ext cx="88901" cy="12546"/>
            </a:xfrm>
            <a:custGeom>
              <a:avLst/>
              <a:gdLst/>
              <a:ahLst/>
              <a:cxnLst/>
              <a:rect l="0" t="0" r="0" b="0"/>
              <a:pathLst>
                <a:path w="88901" h="12546">
                  <a:moveTo>
                    <a:pt x="0" y="12545"/>
                  </a:moveTo>
                  <a:lnTo>
                    <a:pt x="0" y="12545"/>
                  </a:lnTo>
                  <a:lnTo>
                    <a:pt x="3371" y="5803"/>
                  </a:lnTo>
                  <a:lnTo>
                    <a:pt x="5069" y="3817"/>
                  </a:lnTo>
                  <a:lnTo>
                    <a:pt x="8838" y="1610"/>
                  </a:lnTo>
                  <a:lnTo>
                    <a:pt x="14927" y="368"/>
                  </a:lnTo>
                  <a:lnTo>
                    <a:pt x="27941" y="0"/>
                  </a:lnTo>
                  <a:lnTo>
                    <a:pt x="55603" y="9917"/>
                  </a:lnTo>
                  <a:lnTo>
                    <a:pt x="88900" y="12545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8" name="SMARTInkShape-Group35"/>
          <p:cNvGrpSpPr/>
          <p:nvPr/>
        </p:nvGrpSpPr>
        <p:grpSpPr>
          <a:xfrm>
            <a:off x="5797810" y="2000250"/>
            <a:ext cx="120391" cy="348871"/>
            <a:chOff x="5797810" y="2000250"/>
            <a:chExt cx="120391" cy="348871"/>
          </a:xfrm>
        </p:grpSpPr>
        <p:sp>
          <p:nvSpPr>
            <p:cNvPr id="146" name="SMARTInkShape-137"/>
            <p:cNvSpPr/>
            <p:nvPr>
              <p:custDataLst>
                <p:tags r:id="rId210"/>
              </p:custDataLst>
            </p:nvPr>
          </p:nvSpPr>
          <p:spPr>
            <a:xfrm>
              <a:off x="5797810" y="2000250"/>
              <a:ext cx="109943" cy="44365"/>
            </a:xfrm>
            <a:custGeom>
              <a:avLst/>
              <a:gdLst/>
              <a:ahLst/>
              <a:cxnLst/>
              <a:rect l="0" t="0" r="0" b="0"/>
              <a:pathLst>
                <a:path w="109943" h="44365">
                  <a:moveTo>
                    <a:pt x="6090" y="38100"/>
                  </a:moveTo>
                  <a:lnTo>
                    <a:pt x="6090" y="38100"/>
                  </a:lnTo>
                  <a:lnTo>
                    <a:pt x="2719" y="34729"/>
                  </a:lnTo>
                  <a:lnTo>
                    <a:pt x="1063" y="31193"/>
                  </a:lnTo>
                  <a:lnTo>
                    <a:pt x="0" y="26544"/>
                  </a:lnTo>
                  <a:lnTo>
                    <a:pt x="31125" y="36428"/>
                  </a:lnTo>
                  <a:lnTo>
                    <a:pt x="56782" y="39486"/>
                  </a:lnTo>
                  <a:lnTo>
                    <a:pt x="87364" y="43469"/>
                  </a:lnTo>
                  <a:lnTo>
                    <a:pt x="108952" y="44364"/>
                  </a:lnTo>
                  <a:lnTo>
                    <a:pt x="109942" y="43687"/>
                  </a:lnTo>
                  <a:lnTo>
                    <a:pt x="109897" y="42530"/>
                  </a:lnTo>
                  <a:lnTo>
                    <a:pt x="109161" y="41054"/>
                  </a:lnTo>
                  <a:lnTo>
                    <a:pt x="106570" y="28544"/>
                  </a:lnTo>
                  <a:lnTo>
                    <a:pt x="93423" y="11694"/>
                  </a:lnTo>
                  <a:lnTo>
                    <a:pt x="7594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SMARTInkShape-138"/>
            <p:cNvSpPr/>
            <p:nvPr>
              <p:custDataLst>
                <p:tags r:id="rId211"/>
              </p:custDataLst>
            </p:nvPr>
          </p:nvSpPr>
          <p:spPr>
            <a:xfrm>
              <a:off x="5816712" y="2104863"/>
              <a:ext cx="101489" cy="244258"/>
            </a:xfrm>
            <a:custGeom>
              <a:avLst/>
              <a:gdLst/>
              <a:ahLst/>
              <a:cxnLst/>
              <a:rect l="0" t="0" r="0" b="0"/>
              <a:pathLst>
                <a:path w="101489" h="244258">
                  <a:moveTo>
                    <a:pt x="18938" y="73187"/>
                  </a:moveTo>
                  <a:lnTo>
                    <a:pt x="18938" y="73187"/>
                  </a:lnTo>
                  <a:lnTo>
                    <a:pt x="24714" y="47839"/>
                  </a:lnTo>
                  <a:lnTo>
                    <a:pt x="33427" y="21148"/>
                  </a:lnTo>
                  <a:lnTo>
                    <a:pt x="37588" y="0"/>
                  </a:lnTo>
                  <a:lnTo>
                    <a:pt x="37721" y="406"/>
                  </a:lnTo>
                  <a:lnTo>
                    <a:pt x="37247" y="29710"/>
                  </a:lnTo>
                  <a:lnTo>
                    <a:pt x="34601" y="54099"/>
                  </a:lnTo>
                  <a:lnTo>
                    <a:pt x="29192" y="81402"/>
                  </a:lnTo>
                  <a:lnTo>
                    <a:pt x="22790" y="109293"/>
                  </a:lnTo>
                  <a:lnTo>
                    <a:pt x="17592" y="135801"/>
                  </a:lnTo>
                  <a:lnTo>
                    <a:pt x="12931" y="159812"/>
                  </a:lnTo>
                  <a:lnTo>
                    <a:pt x="6339" y="189400"/>
                  </a:lnTo>
                  <a:lnTo>
                    <a:pt x="265" y="211512"/>
                  </a:lnTo>
                  <a:lnTo>
                    <a:pt x="140" y="211265"/>
                  </a:lnTo>
                  <a:lnTo>
                    <a:pt x="0" y="209109"/>
                  </a:lnTo>
                  <a:lnTo>
                    <a:pt x="5685" y="182403"/>
                  </a:lnTo>
                  <a:lnTo>
                    <a:pt x="19665" y="152982"/>
                  </a:lnTo>
                  <a:lnTo>
                    <a:pt x="35837" y="133763"/>
                  </a:lnTo>
                  <a:lnTo>
                    <a:pt x="43147" y="128802"/>
                  </a:lnTo>
                  <a:lnTo>
                    <a:pt x="46366" y="128608"/>
                  </a:lnTo>
                  <a:lnTo>
                    <a:pt x="49218" y="129890"/>
                  </a:lnTo>
                  <a:lnTo>
                    <a:pt x="54268" y="135077"/>
                  </a:lnTo>
                  <a:lnTo>
                    <a:pt x="58863" y="142086"/>
                  </a:lnTo>
                  <a:lnTo>
                    <a:pt x="59496" y="151787"/>
                  </a:lnTo>
                  <a:lnTo>
                    <a:pt x="58677" y="157337"/>
                  </a:lnTo>
                  <a:lnTo>
                    <a:pt x="52122" y="169148"/>
                  </a:lnTo>
                  <a:lnTo>
                    <a:pt x="29177" y="197810"/>
                  </a:lnTo>
                  <a:lnTo>
                    <a:pt x="26056" y="204813"/>
                  </a:lnTo>
                  <a:lnTo>
                    <a:pt x="25800" y="204682"/>
                  </a:lnTo>
                  <a:lnTo>
                    <a:pt x="25355" y="197547"/>
                  </a:lnTo>
                  <a:lnTo>
                    <a:pt x="26038" y="196310"/>
                  </a:lnTo>
                  <a:lnTo>
                    <a:pt x="27200" y="195486"/>
                  </a:lnTo>
                  <a:lnTo>
                    <a:pt x="32204" y="194325"/>
                  </a:lnTo>
                  <a:lnTo>
                    <a:pt x="34132" y="194163"/>
                  </a:lnTo>
                  <a:lnTo>
                    <a:pt x="35418" y="194760"/>
                  </a:lnTo>
                  <a:lnTo>
                    <a:pt x="36274" y="195863"/>
                  </a:lnTo>
                  <a:lnTo>
                    <a:pt x="46726" y="217611"/>
                  </a:lnTo>
                  <a:lnTo>
                    <a:pt x="52689" y="223923"/>
                  </a:lnTo>
                  <a:lnTo>
                    <a:pt x="80439" y="240306"/>
                  </a:lnTo>
                  <a:lnTo>
                    <a:pt x="89685" y="243354"/>
                  </a:lnTo>
                  <a:lnTo>
                    <a:pt x="96893" y="244257"/>
                  </a:lnTo>
                  <a:lnTo>
                    <a:pt x="98425" y="242972"/>
                  </a:lnTo>
                  <a:lnTo>
                    <a:pt x="101488" y="231937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3" name="SMARTInkShape-Group36"/>
          <p:cNvGrpSpPr/>
          <p:nvPr/>
        </p:nvGrpSpPr>
        <p:grpSpPr>
          <a:xfrm>
            <a:off x="5239894" y="2152650"/>
            <a:ext cx="405257" cy="220517"/>
            <a:chOff x="5239894" y="2152650"/>
            <a:chExt cx="405257" cy="220517"/>
          </a:xfrm>
        </p:grpSpPr>
        <p:sp>
          <p:nvSpPr>
            <p:cNvPr id="149" name="SMARTInkShape-139"/>
            <p:cNvSpPr/>
            <p:nvPr>
              <p:custDataLst>
                <p:tags r:id="rId206"/>
              </p:custDataLst>
            </p:nvPr>
          </p:nvSpPr>
          <p:spPr>
            <a:xfrm>
              <a:off x="5545315" y="2277309"/>
              <a:ext cx="99836" cy="75850"/>
            </a:xfrm>
            <a:custGeom>
              <a:avLst/>
              <a:gdLst/>
              <a:ahLst/>
              <a:cxnLst/>
              <a:rect l="0" t="0" r="0" b="0"/>
              <a:pathLst>
                <a:path w="99836" h="75850">
                  <a:moveTo>
                    <a:pt x="10935" y="72191"/>
                  </a:moveTo>
                  <a:lnTo>
                    <a:pt x="10935" y="72191"/>
                  </a:lnTo>
                  <a:lnTo>
                    <a:pt x="4194" y="75562"/>
                  </a:lnTo>
                  <a:lnTo>
                    <a:pt x="2207" y="75849"/>
                  </a:lnTo>
                  <a:lnTo>
                    <a:pt x="883" y="75335"/>
                  </a:lnTo>
                  <a:lnTo>
                    <a:pt x="0" y="74287"/>
                  </a:lnTo>
                  <a:lnTo>
                    <a:pt x="822" y="72883"/>
                  </a:lnTo>
                  <a:lnTo>
                    <a:pt x="29434" y="51343"/>
                  </a:lnTo>
                  <a:lnTo>
                    <a:pt x="55276" y="27386"/>
                  </a:lnTo>
                  <a:lnTo>
                    <a:pt x="82152" y="947"/>
                  </a:lnTo>
                  <a:lnTo>
                    <a:pt x="84519" y="0"/>
                  </a:lnTo>
                  <a:lnTo>
                    <a:pt x="86802" y="75"/>
                  </a:lnTo>
                  <a:lnTo>
                    <a:pt x="99835" y="23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SMARTInkShape-140"/>
            <p:cNvSpPr/>
            <p:nvPr>
              <p:custDataLst>
                <p:tags r:id="rId207"/>
              </p:custDataLst>
            </p:nvPr>
          </p:nvSpPr>
          <p:spPr>
            <a:xfrm>
              <a:off x="5556250" y="2274183"/>
              <a:ext cx="85122" cy="78645"/>
            </a:xfrm>
            <a:custGeom>
              <a:avLst/>
              <a:gdLst/>
              <a:ahLst/>
              <a:cxnLst/>
              <a:rect l="0" t="0" r="0" b="0"/>
              <a:pathLst>
                <a:path w="85122" h="78645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0" y="2749"/>
                  </a:lnTo>
                  <a:lnTo>
                    <a:pt x="3371" y="11404"/>
                  </a:lnTo>
                  <a:lnTo>
                    <a:pt x="12209" y="22905"/>
                  </a:lnTo>
                  <a:lnTo>
                    <a:pt x="41593" y="45748"/>
                  </a:lnTo>
                  <a:lnTo>
                    <a:pt x="63403" y="66815"/>
                  </a:lnTo>
                  <a:lnTo>
                    <a:pt x="74290" y="72798"/>
                  </a:lnTo>
                  <a:lnTo>
                    <a:pt x="79584" y="74903"/>
                  </a:lnTo>
                  <a:lnTo>
                    <a:pt x="85121" y="78644"/>
                  </a:lnTo>
                  <a:lnTo>
                    <a:pt x="84969" y="78240"/>
                  </a:lnTo>
                  <a:lnTo>
                    <a:pt x="82550" y="753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SMARTInkShape-141"/>
            <p:cNvSpPr/>
            <p:nvPr>
              <p:custDataLst>
                <p:tags r:id="rId208"/>
              </p:custDataLst>
            </p:nvPr>
          </p:nvSpPr>
          <p:spPr>
            <a:xfrm>
              <a:off x="5258683" y="2152650"/>
              <a:ext cx="115731" cy="50801"/>
            </a:xfrm>
            <a:custGeom>
              <a:avLst/>
              <a:gdLst/>
              <a:ahLst/>
              <a:cxnLst/>
              <a:rect l="0" t="0" r="0" b="0"/>
              <a:pathLst>
                <a:path w="115731" h="50801">
                  <a:moveTo>
                    <a:pt x="5467" y="50800"/>
                  </a:moveTo>
                  <a:lnTo>
                    <a:pt x="5467" y="50800"/>
                  </a:lnTo>
                  <a:lnTo>
                    <a:pt x="0" y="45333"/>
                  </a:lnTo>
                  <a:lnTo>
                    <a:pt x="411" y="44333"/>
                  </a:lnTo>
                  <a:lnTo>
                    <a:pt x="2749" y="41340"/>
                  </a:lnTo>
                  <a:lnTo>
                    <a:pt x="5772" y="40966"/>
                  </a:lnTo>
                  <a:lnTo>
                    <a:pt x="31744" y="43852"/>
                  </a:lnTo>
                  <a:lnTo>
                    <a:pt x="60804" y="45037"/>
                  </a:lnTo>
                  <a:lnTo>
                    <a:pt x="87659" y="49452"/>
                  </a:lnTo>
                  <a:lnTo>
                    <a:pt x="106605" y="50534"/>
                  </a:lnTo>
                  <a:lnTo>
                    <a:pt x="112271" y="48800"/>
                  </a:lnTo>
                  <a:lnTo>
                    <a:pt x="114769" y="47350"/>
                  </a:lnTo>
                  <a:lnTo>
                    <a:pt x="115730" y="45678"/>
                  </a:lnTo>
                  <a:lnTo>
                    <a:pt x="115665" y="43857"/>
                  </a:lnTo>
                  <a:lnTo>
                    <a:pt x="114915" y="41938"/>
                  </a:lnTo>
                  <a:lnTo>
                    <a:pt x="110320" y="37924"/>
                  </a:lnTo>
                  <a:lnTo>
                    <a:pt x="92548" y="26788"/>
                  </a:lnTo>
                  <a:lnTo>
                    <a:pt x="85206" y="16796"/>
                  </a:lnTo>
                  <a:lnTo>
                    <a:pt x="82715" y="9053"/>
                  </a:lnTo>
                  <a:lnTo>
                    <a:pt x="816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SMARTInkShape-142"/>
            <p:cNvSpPr/>
            <p:nvPr>
              <p:custDataLst>
                <p:tags r:id="rId209"/>
              </p:custDataLst>
            </p:nvPr>
          </p:nvSpPr>
          <p:spPr>
            <a:xfrm>
              <a:off x="5239894" y="2279650"/>
              <a:ext cx="157607" cy="93517"/>
            </a:xfrm>
            <a:custGeom>
              <a:avLst/>
              <a:gdLst/>
              <a:ahLst/>
              <a:cxnLst/>
              <a:rect l="0" t="0" r="0" b="0"/>
              <a:pathLst>
                <a:path w="157607" h="93517">
                  <a:moveTo>
                    <a:pt x="11556" y="50800"/>
                  </a:moveTo>
                  <a:lnTo>
                    <a:pt x="11556" y="50800"/>
                  </a:lnTo>
                  <a:lnTo>
                    <a:pt x="2718" y="41962"/>
                  </a:lnTo>
                  <a:lnTo>
                    <a:pt x="572" y="34172"/>
                  </a:lnTo>
                  <a:lnTo>
                    <a:pt x="0" y="29131"/>
                  </a:lnTo>
                  <a:lnTo>
                    <a:pt x="3127" y="19767"/>
                  </a:lnTo>
                  <a:lnTo>
                    <a:pt x="9221" y="11608"/>
                  </a:lnTo>
                  <a:lnTo>
                    <a:pt x="16633" y="5630"/>
                  </a:lnTo>
                  <a:lnTo>
                    <a:pt x="24630" y="2502"/>
                  </a:lnTo>
                  <a:lnTo>
                    <a:pt x="41263" y="494"/>
                  </a:lnTo>
                  <a:lnTo>
                    <a:pt x="45473" y="2446"/>
                  </a:lnTo>
                  <a:lnTo>
                    <a:pt x="69967" y="26558"/>
                  </a:lnTo>
                  <a:lnTo>
                    <a:pt x="88689" y="57303"/>
                  </a:lnTo>
                  <a:lnTo>
                    <a:pt x="95226" y="69212"/>
                  </a:lnTo>
                  <a:lnTo>
                    <a:pt x="98132" y="79209"/>
                  </a:lnTo>
                  <a:lnTo>
                    <a:pt x="97541" y="86475"/>
                  </a:lnTo>
                  <a:lnTo>
                    <a:pt x="94784" y="93516"/>
                  </a:lnTo>
                  <a:lnTo>
                    <a:pt x="94558" y="93389"/>
                  </a:lnTo>
                  <a:lnTo>
                    <a:pt x="89106" y="66621"/>
                  </a:lnTo>
                  <a:lnTo>
                    <a:pt x="84652" y="35345"/>
                  </a:lnTo>
                  <a:lnTo>
                    <a:pt x="75402" y="10014"/>
                  </a:lnTo>
                  <a:lnTo>
                    <a:pt x="75992" y="8793"/>
                  </a:lnTo>
                  <a:lnTo>
                    <a:pt x="77092" y="7979"/>
                  </a:lnTo>
                  <a:lnTo>
                    <a:pt x="78529" y="7436"/>
                  </a:lnTo>
                  <a:lnTo>
                    <a:pt x="83890" y="8714"/>
                  </a:lnTo>
                  <a:lnTo>
                    <a:pt x="91682" y="10928"/>
                  </a:lnTo>
                  <a:lnTo>
                    <a:pt x="120023" y="12467"/>
                  </a:lnTo>
                  <a:lnTo>
                    <a:pt x="128672" y="14478"/>
                  </a:lnTo>
                  <a:lnTo>
                    <a:pt x="131967" y="16002"/>
                  </a:lnTo>
                  <a:lnTo>
                    <a:pt x="139390" y="15814"/>
                  </a:lnTo>
                  <a:lnTo>
                    <a:pt x="148912" y="13315"/>
                  </a:lnTo>
                  <a:lnTo>
                    <a:pt x="15760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7" name="SMARTInkShape-Group37"/>
          <p:cNvGrpSpPr/>
          <p:nvPr/>
        </p:nvGrpSpPr>
        <p:grpSpPr>
          <a:xfrm>
            <a:off x="1797050" y="2286000"/>
            <a:ext cx="1250930" cy="297982"/>
            <a:chOff x="1797050" y="2286000"/>
            <a:chExt cx="1250930" cy="297982"/>
          </a:xfrm>
        </p:grpSpPr>
        <p:sp>
          <p:nvSpPr>
            <p:cNvPr id="154" name="SMARTInkShape-143"/>
            <p:cNvSpPr/>
            <p:nvPr>
              <p:custDataLst>
                <p:tags r:id="rId203"/>
              </p:custDataLst>
            </p:nvPr>
          </p:nvSpPr>
          <p:spPr>
            <a:xfrm>
              <a:off x="2921262" y="2286000"/>
              <a:ext cx="126718" cy="57125"/>
            </a:xfrm>
            <a:custGeom>
              <a:avLst/>
              <a:gdLst/>
              <a:ahLst/>
              <a:cxnLst/>
              <a:rect l="0" t="0" r="0" b="0"/>
              <a:pathLst>
                <a:path w="126718" h="57125">
                  <a:moveTo>
                    <a:pt x="6088" y="38100"/>
                  </a:moveTo>
                  <a:lnTo>
                    <a:pt x="6088" y="38100"/>
                  </a:lnTo>
                  <a:lnTo>
                    <a:pt x="0" y="32011"/>
                  </a:lnTo>
                  <a:lnTo>
                    <a:pt x="10634" y="36166"/>
                  </a:lnTo>
                  <a:lnTo>
                    <a:pt x="41808" y="41216"/>
                  </a:lnTo>
                  <a:lnTo>
                    <a:pt x="69823" y="48175"/>
                  </a:lnTo>
                  <a:lnTo>
                    <a:pt x="98040" y="52163"/>
                  </a:lnTo>
                  <a:lnTo>
                    <a:pt x="126501" y="57124"/>
                  </a:lnTo>
                  <a:lnTo>
                    <a:pt x="126717" y="48309"/>
                  </a:lnTo>
                  <a:lnTo>
                    <a:pt x="124847" y="44284"/>
                  </a:lnTo>
                  <a:lnTo>
                    <a:pt x="123361" y="42222"/>
                  </a:lnTo>
                  <a:lnTo>
                    <a:pt x="119564" y="29481"/>
                  </a:lnTo>
                  <a:lnTo>
                    <a:pt x="104553" y="14989"/>
                  </a:lnTo>
                  <a:lnTo>
                    <a:pt x="94988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SMARTInkShape-144"/>
            <p:cNvSpPr/>
            <p:nvPr>
              <p:custDataLst>
                <p:tags r:id="rId204"/>
              </p:custDataLst>
            </p:nvPr>
          </p:nvSpPr>
          <p:spPr>
            <a:xfrm>
              <a:off x="2928779" y="2380430"/>
              <a:ext cx="83684" cy="203552"/>
            </a:xfrm>
            <a:custGeom>
              <a:avLst/>
              <a:gdLst/>
              <a:ahLst/>
              <a:cxnLst/>
              <a:rect l="0" t="0" r="0" b="0"/>
              <a:pathLst>
                <a:path w="83684" h="203552">
                  <a:moveTo>
                    <a:pt x="36671" y="70670"/>
                  </a:moveTo>
                  <a:lnTo>
                    <a:pt x="36671" y="70670"/>
                  </a:lnTo>
                  <a:lnTo>
                    <a:pt x="41035" y="46028"/>
                  </a:lnTo>
                  <a:lnTo>
                    <a:pt x="44510" y="17015"/>
                  </a:lnTo>
                  <a:lnTo>
                    <a:pt x="48411" y="648"/>
                  </a:lnTo>
                  <a:lnTo>
                    <a:pt x="48025" y="0"/>
                  </a:lnTo>
                  <a:lnTo>
                    <a:pt x="45716" y="3042"/>
                  </a:lnTo>
                  <a:lnTo>
                    <a:pt x="40448" y="26173"/>
                  </a:lnTo>
                  <a:lnTo>
                    <a:pt x="34587" y="51834"/>
                  </a:lnTo>
                  <a:lnTo>
                    <a:pt x="27984" y="81348"/>
                  </a:lnTo>
                  <a:lnTo>
                    <a:pt x="22697" y="110929"/>
                  </a:lnTo>
                  <a:lnTo>
                    <a:pt x="17995" y="136776"/>
                  </a:lnTo>
                  <a:lnTo>
                    <a:pt x="11382" y="167398"/>
                  </a:lnTo>
                  <a:lnTo>
                    <a:pt x="5299" y="189920"/>
                  </a:lnTo>
                  <a:lnTo>
                    <a:pt x="5879" y="190387"/>
                  </a:lnTo>
                  <a:lnTo>
                    <a:pt x="8404" y="190905"/>
                  </a:lnTo>
                  <a:lnTo>
                    <a:pt x="11878" y="183610"/>
                  </a:lnTo>
                  <a:lnTo>
                    <a:pt x="19858" y="155930"/>
                  </a:lnTo>
                  <a:lnTo>
                    <a:pt x="32592" y="125403"/>
                  </a:lnTo>
                  <a:lnTo>
                    <a:pt x="40323" y="114012"/>
                  </a:lnTo>
                  <a:lnTo>
                    <a:pt x="44879" y="111100"/>
                  </a:lnTo>
                  <a:lnTo>
                    <a:pt x="46377" y="111734"/>
                  </a:lnTo>
                  <a:lnTo>
                    <a:pt x="47375" y="113568"/>
                  </a:lnTo>
                  <a:lnTo>
                    <a:pt x="48040" y="116202"/>
                  </a:lnTo>
                  <a:lnTo>
                    <a:pt x="46898" y="122892"/>
                  </a:lnTo>
                  <a:lnTo>
                    <a:pt x="43333" y="130568"/>
                  </a:lnTo>
                  <a:lnTo>
                    <a:pt x="17852" y="159050"/>
                  </a:lnTo>
                  <a:lnTo>
                    <a:pt x="3392" y="173761"/>
                  </a:lnTo>
                  <a:lnTo>
                    <a:pt x="1785" y="174675"/>
                  </a:lnTo>
                  <a:lnTo>
                    <a:pt x="714" y="174579"/>
                  </a:lnTo>
                  <a:lnTo>
                    <a:pt x="0" y="173809"/>
                  </a:lnTo>
                  <a:lnTo>
                    <a:pt x="229" y="172591"/>
                  </a:lnTo>
                  <a:lnTo>
                    <a:pt x="2365" y="169355"/>
                  </a:lnTo>
                  <a:lnTo>
                    <a:pt x="5667" y="167447"/>
                  </a:lnTo>
                  <a:lnTo>
                    <a:pt x="13535" y="166222"/>
                  </a:lnTo>
                  <a:lnTo>
                    <a:pt x="14897" y="166827"/>
                  </a:lnTo>
                  <a:lnTo>
                    <a:pt x="15805" y="167935"/>
                  </a:lnTo>
                  <a:lnTo>
                    <a:pt x="16410" y="169380"/>
                  </a:lnTo>
                  <a:lnTo>
                    <a:pt x="28227" y="181838"/>
                  </a:lnTo>
                  <a:lnTo>
                    <a:pt x="52911" y="198677"/>
                  </a:lnTo>
                  <a:lnTo>
                    <a:pt x="66099" y="202437"/>
                  </a:lnTo>
                  <a:lnTo>
                    <a:pt x="75573" y="203551"/>
                  </a:lnTo>
                  <a:lnTo>
                    <a:pt x="80537" y="201930"/>
                  </a:lnTo>
                  <a:lnTo>
                    <a:pt x="82848" y="200510"/>
                  </a:lnTo>
                  <a:lnTo>
                    <a:pt x="83683" y="198858"/>
                  </a:lnTo>
                  <a:lnTo>
                    <a:pt x="83535" y="197051"/>
                  </a:lnTo>
                  <a:lnTo>
                    <a:pt x="81121" y="19132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SMARTInkShape-145"/>
            <p:cNvSpPr/>
            <p:nvPr>
              <p:custDataLst>
                <p:tags r:id="rId205"/>
              </p:custDataLst>
            </p:nvPr>
          </p:nvSpPr>
          <p:spPr>
            <a:xfrm>
              <a:off x="1797050" y="2374900"/>
              <a:ext cx="1036843" cy="94777"/>
            </a:xfrm>
            <a:custGeom>
              <a:avLst/>
              <a:gdLst/>
              <a:ahLst/>
              <a:cxnLst/>
              <a:rect l="0" t="0" r="0" b="0"/>
              <a:pathLst>
                <a:path w="1036843" h="94777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40312" y="6298"/>
                  </a:lnTo>
                  <a:lnTo>
                    <a:pt x="52945" y="7040"/>
                  </a:lnTo>
                  <a:lnTo>
                    <a:pt x="79730" y="12110"/>
                  </a:lnTo>
                  <a:lnTo>
                    <a:pt x="109066" y="12584"/>
                  </a:lnTo>
                  <a:lnTo>
                    <a:pt x="135562" y="10784"/>
                  </a:lnTo>
                  <a:lnTo>
                    <a:pt x="156206" y="8321"/>
                  </a:lnTo>
                  <a:lnTo>
                    <a:pt x="179491" y="7226"/>
                  </a:lnTo>
                  <a:lnTo>
                    <a:pt x="202070" y="6739"/>
                  </a:lnTo>
                  <a:lnTo>
                    <a:pt x="224570" y="6523"/>
                  </a:lnTo>
                  <a:lnTo>
                    <a:pt x="248681" y="6427"/>
                  </a:lnTo>
                  <a:lnTo>
                    <a:pt x="279314" y="6373"/>
                  </a:lnTo>
                  <a:lnTo>
                    <a:pt x="309635" y="9728"/>
                  </a:lnTo>
                  <a:lnTo>
                    <a:pt x="340962" y="11819"/>
                  </a:lnTo>
                  <a:lnTo>
                    <a:pt x="372586" y="15810"/>
                  </a:lnTo>
                  <a:lnTo>
                    <a:pt x="404299" y="21461"/>
                  </a:lnTo>
                  <a:lnTo>
                    <a:pt x="432667" y="24233"/>
                  </a:lnTo>
                  <a:lnTo>
                    <a:pt x="454058" y="26763"/>
                  </a:lnTo>
                  <a:lnTo>
                    <a:pt x="476970" y="29533"/>
                  </a:lnTo>
                  <a:lnTo>
                    <a:pt x="498913" y="30765"/>
                  </a:lnTo>
                  <a:lnTo>
                    <a:pt x="520424" y="33194"/>
                  </a:lnTo>
                  <a:lnTo>
                    <a:pt x="541744" y="35919"/>
                  </a:lnTo>
                  <a:lnTo>
                    <a:pt x="562979" y="37131"/>
                  </a:lnTo>
                  <a:lnTo>
                    <a:pt x="584176" y="39551"/>
                  </a:lnTo>
                  <a:lnTo>
                    <a:pt x="605356" y="42273"/>
                  </a:lnTo>
                  <a:lnTo>
                    <a:pt x="626528" y="43482"/>
                  </a:lnTo>
                  <a:lnTo>
                    <a:pt x="647698" y="44020"/>
                  </a:lnTo>
                  <a:lnTo>
                    <a:pt x="669571" y="44964"/>
                  </a:lnTo>
                  <a:lnTo>
                    <a:pt x="693404" y="47736"/>
                  </a:lnTo>
                  <a:lnTo>
                    <a:pt x="718108" y="47557"/>
                  </a:lnTo>
                  <a:lnTo>
                    <a:pt x="741787" y="45831"/>
                  </a:lnTo>
                  <a:lnTo>
                    <a:pt x="771690" y="45565"/>
                  </a:lnTo>
                  <a:lnTo>
                    <a:pt x="801874" y="48935"/>
                  </a:lnTo>
                  <a:lnTo>
                    <a:pt x="829004" y="50248"/>
                  </a:lnTo>
                  <a:lnTo>
                    <a:pt x="854918" y="50636"/>
                  </a:lnTo>
                  <a:lnTo>
                    <a:pt x="880470" y="50752"/>
                  </a:lnTo>
                  <a:lnTo>
                    <a:pt x="910625" y="50790"/>
                  </a:lnTo>
                  <a:lnTo>
                    <a:pt x="921189" y="50090"/>
                  </a:lnTo>
                  <a:lnTo>
                    <a:pt x="943812" y="45332"/>
                  </a:lnTo>
                  <a:lnTo>
                    <a:pt x="946708" y="45744"/>
                  </a:lnTo>
                  <a:lnTo>
                    <a:pt x="948639" y="46724"/>
                  </a:lnTo>
                  <a:lnTo>
                    <a:pt x="949926" y="48082"/>
                  </a:lnTo>
                  <a:lnTo>
                    <a:pt x="951490" y="48283"/>
                  </a:lnTo>
                  <a:lnTo>
                    <a:pt x="965199" y="44450"/>
                  </a:lnTo>
                  <a:lnTo>
                    <a:pt x="965200" y="38178"/>
                  </a:lnTo>
                  <a:lnTo>
                    <a:pt x="965200" y="68759"/>
                  </a:lnTo>
                  <a:lnTo>
                    <a:pt x="965200" y="94776"/>
                  </a:lnTo>
                  <a:lnTo>
                    <a:pt x="965200" y="91739"/>
                  </a:lnTo>
                  <a:lnTo>
                    <a:pt x="958293" y="66670"/>
                  </a:lnTo>
                  <a:lnTo>
                    <a:pt x="953644" y="38726"/>
                  </a:lnTo>
                  <a:lnTo>
                    <a:pt x="952529" y="10820"/>
                  </a:lnTo>
                  <a:lnTo>
                    <a:pt x="953931" y="9330"/>
                  </a:lnTo>
                  <a:lnTo>
                    <a:pt x="959251" y="7674"/>
                  </a:lnTo>
                  <a:lnTo>
                    <a:pt x="966808" y="6742"/>
                  </a:lnTo>
                  <a:lnTo>
                    <a:pt x="996674" y="13309"/>
                  </a:lnTo>
                  <a:lnTo>
                    <a:pt x="1022889" y="23363"/>
                  </a:lnTo>
                  <a:lnTo>
                    <a:pt x="1029175" y="27552"/>
                  </a:lnTo>
                  <a:lnTo>
                    <a:pt x="1036680" y="37248"/>
                  </a:lnTo>
                  <a:lnTo>
                    <a:pt x="1036842" y="41060"/>
                  </a:lnTo>
                  <a:lnTo>
                    <a:pt x="1033259" y="49058"/>
                  </a:lnTo>
                  <a:lnTo>
                    <a:pt x="1019461" y="69349"/>
                  </a:lnTo>
                  <a:lnTo>
                    <a:pt x="999835" y="85662"/>
                  </a:lnTo>
                  <a:lnTo>
                    <a:pt x="990600" y="889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1" name="SMARTInkShape-Group38"/>
          <p:cNvGrpSpPr/>
          <p:nvPr/>
        </p:nvGrpSpPr>
        <p:grpSpPr>
          <a:xfrm>
            <a:off x="508000" y="2381592"/>
            <a:ext cx="1275325" cy="895009"/>
            <a:chOff x="508000" y="2381592"/>
            <a:chExt cx="1275325" cy="895009"/>
          </a:xfrm>
        </p:grpSpPr>
        <p:sp>
          <p:nvSpPr>
            <p:cNvPr id="158" name="SMARTInkShape-146"/>
            <p:cNvSpPr/>
            <p:nvPr>
              <p:custDataLst>
                <p:tags r:id="rId200"/>
              </p:custDataLst>
            </p:nvPr>
          </p:nvSpPr>
          <p:spPr>
            <a:xfrm>
              <a:off x="1193800" y="2901950"/>
              <a:ext cx="101165" cy="38101"/>
            </a:xfrm>
            <a:custGeom>
              <a:avLst/>
              <a:gdLst/>
              <a:ahLst/>
              <a:cxnLst/>
              <a:rect l="0" t="0" r="0" b="0"/>
              <a:pathLst>
                <a:path w="101165" h="38101">
                  <a:moveTo>
                    <a:pt x="0" y="38100"/>
                  </a:moveTo>
                  <a:lnTo>
                    <a:pt x="0" y="38100"/>
                  </a:lnTo>
                  <a:lnTo>
                    <a:pt x="26732" y="38100"/>
                  </a:lnTo>
                  <a:lnTo>
                    <a:pt x="57326" y="38100"/>
                  </a:lnTo>
                  <a:lnTo>
                    <a:pt x="88524" y="32633"/>
                  </a:lnTo>
                  <a:lnTo>
                    <a:pt x="94142" y="30261"/>
                  </a:lnTo>
                  <a:lnTo>
                    <a:pt x="100127" y="26360"/>
                  </a:lnTo>
                  <a:lnTo>
                    <a:pt x="100945" y="23945"/>
                  </a:lnTo>
                  <a:lnTo>
                    <a:pt x="101164" y="22313"/>
                  </a:lnTo>
                  <a:lnTo>
                    <a:pt x="100604" y="21226"/>
                  </a:lnTo>
                  <a:lnTo>
                    <a:pt x="99525" y="20500"/>
                  </a:lnTo>
                  <a:lnTo>
                    <a:pt x="98100" y="20017"/>
                  </a:lnTo>
                  <a:lnTo>
                    <a:pt x="80927" y="8275"/>
                  </a:lnTo>
                  <a:lnTo>
                    <a:pt x="76895" y="2765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SMARTInkShape-147"/>
            <p:cNvSpPr/>
            <p:nvPr>
              <p:custDataLst>
                <p:tags r:id="rId201"/>
              </p:custDataLst>
            </p:nvPr>
          </p:nvSpPr>
          <p:spPr>
            <a:xfrm>
              <a:off x="1219200" y="2984500"/>
              <a:ext cx="101601" cy="69625"/>
            </a:xfrm>
            <a:custGeom>
              <a:avLst/>
              <a:gdLst/>
              <a:ahLst/>
              <a:cxnLst/>
              <a:rect l="0" t="0" r="0" b="0"/>
              <a:pathLst>
                <a:path w="101601" h="69625">
                  <a:moveTo>
                    <a:pt x="0" y="19050"/>
                  </a:moveTo>
                  <a:lnTo>
                    <a:pt x="0" y="19050"/>
                  </a:lnTo>
                  <a:lnTo>
                    <a:pt x="8838" y="10212"/>
                  </a:lnTo>
                  <a:lnTo>
                    <a:pt x="10831" y="9630"/>
                  </a:lnTo>
                  <a:lnTo>
                    <a:pt x="12865" y="9948"/>
                  </a:lnTo>
                  <a:lnTo>
                    <a:pt x="17712" y="12888"/>
                  </a:lnTo>
                  <a:lnTo>
                    <a:pt x="32322" y="28154"/>
                  </a:lnTo>
                  <a:lnTo>
                    <a:pt x="55319" y="56835"/>
                  </a:lnTo>
                  <a:lnTo>
                    <a:pt x="63021" y="69088"/>
                  </a:lnTo>
                  <a:lnTo>
                    <a:pt x="62475" y="69342"/>
                  </a:lnTo>
                  <a:lnTo>
                    <a:pt x="59987" y="69624"/>
                  </a:lnTo>
                  <a:lnTo>
                    <a:pt x="58336" y="68288"/>
                  </a:lnTo>
                  <a:lnTo>
                    <a:pt x="46853" y="56005"/>
                  </a:lnTo>
                  <a:lnTo>
                    <a:pt x="37052" y="46763"/>
                  </a:lnTo>
                  <a:lnTo>
                    <a:pt x="18329" y="16515"/>
                  </a:lnTo>
                  <a:lnTo>
                    <a:pt x="13194" y="1775"/>
                  </a:lnTo>
                  <a:lnTo>
                    <a:pt x="13735" y="1889"/>
                  </a:lnTo>
                  <a:lnTo>
                    <a:pt x="16217" y="3897"/>
                  </a:lnTo>
                  <a:lnTo>
                    <a:pt x="21554" y="5260"/>
                  </a:lnTo>
                  <a:lnTo>
                    <a:pt x="49980" y="6206"/>
                  </a:lnTo>
                  <a:lnTo>
                    <a:pt x="76038" y="6322"/>
                  </a:lnTo>
                  <a:lnTo>
                    <a:pt x="94826" y="6345"/>
                  </a:lnTo>
                  <a:lnTo>
                    <a:pt x="97084" y="5641"/>
                  </a:lnTo>
                  <a:lnTo>
                    <a:pt x="98590" y="4466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SMARTInkShape-148"/>
            <p:cNvSpPr/>
            <p:nvPr>
              <p:custDataLst>
                <p:tags r:id="rId202"/>
              </p:custDataLst>
            </p:nvPr>
          </p:nvSpPr>
          <p:spPr>
            <a:xfrm>
              <a:off x="508000" y="2381592"/>
              <a:ext cx="1275325" cy="895009"/>
            </a:xfrm>
            <a:custGeom>
              <a:avLst/>
              <a:gdLst/>
              <a:ahLst/>
              <a:cxnLst/>
              <a:rect l="0" t="0" r="0" b="0"/>
              <a:pathLst>
                <a:path w="1275325" h="895009">
                  <a:moveTo>
                    <a:pt x="0" y="895008"/>
                  </a:moveTo>
                  <a:lnTo>
                    <a:pt x="0" y="895008"/>
                  </a:lnTo>
                  <a:lnTo>
                    <a:pt x="3371" y="895008"/>
                  </a:lnTo>
                  <a:lnTo>
                    <a:pt x="6908" y="893126"/>
                  </a:lnTo>
                  <a:lnTo>
                    <a:pt x="35462" y="871666"/>
                  </a:lnTo>
                  <a:lnTo>
                    <a:pt x="56002" y="861365"/>
                  </a:lnTo>
                  <a:lnTo>
                    <a:pt x="87599" y="841136"/>
                  </a:lnTo>
                  <a:lnTo>
                    <a:pt x="115925" y="820083"/>
                  </a:lnTo>
                  <a:lnTo>
                    <a:pt x="140181" y="804604"/>
                  </a:lnTo>
                  <a:lnTo>
                    <a:pt x="165243" y="786613"/>
                  </a:lnTo>
                  <a:lnTo>
                    <a:pt x="190542" y="769757"/>
                  </a:lnTo>
                  <a:lnTo>
                    <a:pt x="215913" y="753945"/>
                  </a:lnTo>
                  <a:lnTo>
                    <a:pt x="241304" y="735854"/>
                  </a:lnTo>
                  <a:lnTo>
                    <a:pt x="266701" y="717088"/>
                  </a:lnTo>
                  <a:lnTo>
                    <a:pt x="292100" y="700004"/>
                  </a:lnTo>
                  <a:lnTo>
                    <a:pt x="319382" y="684124"/>
                  </a:lnTo>
                  <a:lnTo>
                    <a:pt x="347926" y="666012"/>
                  </a:lnTo>
                  <a:lnTo>
                    <a:pt x="374258" y="645359"/>
                  </a:lnTo>
                  <a:lnTo>
                    <a:pt x="403697" y="623247"/>
                  </a:lnTo>
                  <a:lnTo>
                    <a:pt x="425660" y="609125"/>
                  </a:lnTo>
                  <a:lnTo>
                    <a:pt x="454597" y="586014"/>
                  </a:lnTo>
                  <a:lnTo>
                    <a:pt x="485200" y="565447"/>
                  </a:lnTo>
                  <a:lnTo>
                    <a:pt x="515199" y="545242"/>
                  </a:lnTo>
                  <a:lnTo>
                    <a:pt x="539531" y="522400"/>
                  </a:lnTo>
                  <a:lnTo>
                    <a:pt x="567751" y="501913"/>
                  </a:lnTo>
                  <a:lnTo>
                    <a:pt x="595005" y="482437"/>
                  </a:lnTo>
                  <a:lnTo>
                    <a:pt x="624404" y="463261"/>
                  </a:lnTo>
                  <a:lnTo>
                    <a:pt x="652008" y="444174"/>
                  </a:lnTo>
                  <a:lnTo>
                    <a:pt x="682216" y="424407"/>
                  </a:lnTo>
                  <a:lnTo>
                    <a:pt x="713509" y="401695"/>
                  </a:lnTo>
                  <a:lnTo>
                    <a:pt x="734569" y="387891"/>
                  </a:lnTo>
                  <a:lnTo>
                    <a:pt x="757570" y="372819"/>
                  </a:lnTo>
                  <a:lnTo>
                    <a:pt x="781198" y="356713"/>
                  </a:lnTo>
                  <a:lnTo>
                    <a:pt x="803458" y="340147"/>
                  </a:lnTo>
                  <a:lnTo>
                    <a:pt x="828874" y="325259"/>
                  </a:lnTo>
                  <a:lnTo>
                    <a:pt x="855222" y="310880"/>
                  </a:lnTo>
                  <a:lnTo>
                    <a:pt x="878691" y="295083"/>
                  </a:lnTo>
                  <a:lnTo>
                    <a:pt x="902763" y="278654"/>
                  </a:lnTo>
                  <a:lnTo>
                    <a:pt x="926867" y="261945"/>
                  </a:lnTo>
                  <a:lnTo>
                    <a:pt x="949339" y="245111"/>
                  </a:lnTo>
                  <a:lnTo>
                    <a:pt x="971086" y="230104"/>
                  </a:lnTo>
                  <a:lnTo>
                    <a:pt x="992510" y="216378"/>
                  </a:lnTo>
                  <a:lnTo>
                    <a:pt x="1023700" y="196045"/>
                  </a:lnTo>
                  <a:lnTo>
                    <a:pt x="1051835" y="173166"/>
                  </a:lnTo>
                  <a:lnTo>
                    <a:pt x="1081494" y="152668"/>
                  </a:lnTo>
                  <a:lnTo>
                    <a:pt x="1108470" y="133189"/>
                  </a:lnTo>
                  <a:lnTo>
                    <a:pt x="1133631" y="114011"/>
                  </a:lnTo>
                  <a:lnTo>
                    <a:pt x="1163335" y="90450"/>
                  </a:lnTo>
                  <a:lnTo>
                    <a:pt x="1194414" y="68346"/>
                  </a:lnTo>
                  <a:lnTo>
                    <a:pt x="1223581" y="50638"/>
                  </a:lnTo>
                  <a:lnTo>
                    <a:pt x="1238250" y="37758"/>
                  </a:lnTo>
                  <a:lnTo>
                    <a:pt x="1231978" y="37758"/>
                  </a:lnTo>
                  <a:lnTo>
                    <a:pt x="1228552" y="34387"/>
                  </a:lnTo>
                  <a:lnTo>
                    <a:pt x="1226884" y="30851"/>
                  </a:lnTo>
                  <a:lnTo>
                    <a:pt x="1226440" y="28920"/>
                  </a:lnTo>
                  <a:lnTo>
                    <a:pt x="1225438" y="27632"/>
                  </a:lnTo>
                  <a:lnTo>
                    <a:pt x="1206603" y="12459"/>
                  </a:lnTo>
                  <a:lnTo>
                    <a:pt x="1206509" y="21205"/>
                  </a:lnTo>
                  <a:lnTo>
                    <a:pt x="1209874" y="30658"/>
                  </a:lnTo>
                  <a:lnTo>
                    <a:pt x="1239394" y="58299"/>
                  </a:lnTo>
                  <a:lnTo>
                    <a:pt x="1260264" y="75697"/>
                  </a:lnTo>
                  <a:lnTo>
                    <a:pt x="1262981" y="80922"/>
                  </a:lnTo>
                  <a:lnTo>
                    <a:pt x="1261471" y="79755"/>
                  </a:lnTo>
                  <a:lnTo>
                    <a:pt x="1232610" y="51160"/>
                  </a:lnTo>
                  <a:lnTo>
                    <a:pt x="1211147" y="24237"/>
                  </a:lnTo>
                  <a:lnTo>
                    <a:pt x="1208565" y="19284"/>
                  </a:lnTo>
                  <a:lnTo>
                    <a:pt x="1206908" y="13726"/>
                  </a:lnTo>
                  <a:lnTo>
                    <a:pt x="1207477" y="13270"/>
                  </a:lnTo>
                  <a:lnTo>
                    <a:pt x="1211650" y="11923"/>
                  </a:lnTo>
                  <a:lnTo>
                    <a:pt x="1224809" y="3555"/>
                  </a:lnTo>
                  <a:lnTo>
                    <a:pt x="1236541" y="813"/>
                  </a:lnTo>
                  <a:lnTo>
                    <a:pt x="1248954" y="0"/>
                  </a:lnTo>
                  <a:lnTo>
                    <a:pt x="1261569" y="3130"/>
                  </a:lnTo>
                  <a:lnTo>
                    <a:pt x="1270873" y="8526"/>
                  </a:lnTo>
                  <a:lnTo>
                    <a:pt x="1272699" y="11215"/>
                  </a:lnTo>
                  <a:lnTo>
                    <a:pt x="1274727" y="17965"/>
                  </a:lnTo>
                  <a:lnTo>
                    <a:pt x="1275324" y="38865"/>
                  </a:lnTo>
                  <a:lnTo>
                    <a:pt x="1266196" y="70180"/>
                  </a:lnTo>
                  <a:lnTo>
                    <a:pt x="1263650" y="822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7" name="SMARTInkShape-Group39"/>
          <p:cNvGrpSpPr/>
          <p:nvPr/>
        </p:nvGrpSpPr>
        <p:grpSpPr>
          <a:xfrm>
            <a:off x="5868339" y="755650"/>
            <a:ext cx="1499902" cy="588770"/>
            <a:chOff x="5868339" y="755650"/>
            <a:chExt cx="1499902" cy="588770"/>
          </a:xfrm>
        </p:grpSpPr>
        <p:sp>
          <p:nvSpPr>
            <p:cNvPr id="162" name="SMARTInkShape-149"/>
            <p:cNvSpPr/>
            <p:nvPr>
              <p:custDataLst>
                <p:tags r:id="rId185"/>
              </p:custDataLst>
            </p:nvPr>
          </p:nvSpPr>
          <p:spPr>
            <a:xfrm>
              <a:off x="7327900" y="774700"/>
              <a:ext cx="40341" cy="304801"/>
            </a:xfrm>
            <a:custGeom>
              <a:avLst/>
              <a:gdLst/>
              <a:ahLst/>
              <a:cxnLst/>
              <a:rect l="0" t="0" r="0" b="0"/>
              <a:pathLst>
                <a:path w="40341" h="304801">
                  <a:moveTo>
                    <a:pt x="6350" y="0"/>
                  </a:moveTo>
                  <a:lnTo>
                    <a:pt x="6350" y="0"/>
                  </a:lnTo>
                  <a:lnTo>
                    <a:pt x="9721" y="29886"/>
                  </a:lnTo>
                  <a:lnTo>
                    <a:pt x="15188" y="60361"/>
                  </a:lnTo>
                  <a:lnTo>
                    <a:pt x="19216" y="85858"/>
                  </a:lnTo>
                  <a:lnTo>
                    <a:pt x="24062" y="113654"/>
                  </a:lnTo>
                  <a:lnTo>
                    <a:pt x="30921" y="142470"/>
                  </a:lnTo>
                  <a:lnTo>
                    <a:pt x="36791" y="169859"/>
                  </a:lnTo>
                  <a:lnTo>
                    <a:pt x="40340" y="196143"/>
                  </a:lnTo>
                  <a:lnTo>
                    <a:pt x="39566" y="221936"/>
                  </a:lnTo>
                  <a:lnTo>
                    <a:pt x="28422" y="253515"/>
                  </a:lnTo>
                  <a:lnTo>
                    <a:pt x="11468" y="283694"/>
                  </a:lnTo>
                  <a:lnTo>
                    <a:pt x="0" y="304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SMARTInkShape-150"/>
            <p:cNvSpPr/>
            <p:nvPr>
              <p:custDataLst>
                <p:tags r:id="rId186"/>
              </p:custDataLst>
            </p:nvPr>
          </p:nvSpPr>
          <p:spPr>
            <a:xfrm>
              <a:off x="6366831" y="755650"/>
              <a:ext cx="53020" cy="273051"/>
            </a:xfrm>
            <a:custGeom>
              <a:avLst/>
              <a:gdLst/>
              <a:ahLst/>
              <a:cxnLst/>
              <a:rect l="0" t="0" r="0" b="0"/>
              <a:pathLst>
                <a:path w="53020" h="273051">
                  <a:moveTo>
                    <a:pt x="46669" y="0"/>
                  </a:moveTo>
                  <a:lnTo>
                    <a:pt x="46669" y="0"/>
                  </a:lnTo>
                  <a:lnTo>
                    <a:pt x="22250" y="24419"/>
                  </a:lnTo>
                  <a:lnTo>
                    <a:pt x="12769" y="43308"/>
                  </a:lnTo>
                  <a:lnTo>
                    <a:pt x="6202" y="66520"/>
                  </a:lnTo>
                  <a:lnTo>
                    <a:pt x="932" y="93300"/>
                  </a:lnTo>
                  <a:lnTo>
                    <a:pt x="0" y="119783"/>
                  </a:lnTo>
                  <a:lnTo>
                    <a:pt x="1938" y="145665"/>
                  </a:lnTo>
                  <a:lnTo>
                    <a:pt x="5152" y="171279"/>
                  </a:lnTo>
                  <a:lnTo>
                    <a:pt x="10813" y="194892"/>
                  </a:lnTo>
                  <a:lnTo>
                    <a:pt x="23815" y="226139"/>
                  </a:lnTo>
                  <a:lnTo>
                    <a:pt x="39192" y="251389"/>
                  </a:lnTo>
                  <a:lnTo>
                    <a:pt x="53019" y="273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SMARTInkShape-151"/>
            <p:cNvSpPr/>
            <p:nvPr>
              <p:custDataLst>
                <p:tags r:id="rId187"/>
              </p:custDataLst>
            </p:nvPr>
          </p:nvSpPr>
          <p:spPr>
            <a:xfrm>
              <a:off x="7146441" y="901700"/>
              <a:ext cx="86210" cy="6351"/>
            </a:xfrm>
            <a:custGeom>
              <a:avLst/>
              <a:gdLst/>
              <a:ahLst/>
              <a:cxnLst/>
              <a:rect l="0" t="0" r="0" b="0"/>
              <a:pathLst>
                <a:path w="86210" h="6351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lnTo>
                    <a:pt x="1562" y="0"/>
                  </a:lnTo>
                  <a:lnTo>
                    <a:pt x="19079" y="5026"/>
                  </a:lnTo>
                  <a:lnTo>
                    <a:pt x="48467" y="6176"/>
                  </a:lnTo>
                  <a:lnTo>
                    <a:pt x="79760" y="6335"/>
                  </a:lnTo>
                  <a:lnTo>
                    <a:pt x="86209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SMARTInkShape-152"/>
            <p:cNvSpPr/>
            <p:nvPr>
              <p:custDataLst>
                <p:tags r:id="rId188"/>
              </p:custDataLst>
            </p:nvPr>
          </p:nvSpPr>
          <p:spPr>
            <a:xfrm>
              <a:off x="7159321" y="825500"/>
              <a:ext cx="61712" cy="163223"/>
            </a:xfrm>
            <a:custGeom>
              <a:avLst/>
              <a:gdLst/>
              <a:ahLst/>
              <a:cxnLst/>
              <a:rect l="0" t="0" r="0" b="0"/>
              <a:pathLst>
                <a:path w="61712" h="163223">
                  <a:moveTo>
                    <a:pt x="35229" y="0"/>
                  </a:moveTo>
                  <a:lnTo>
                    <a:pt x="35229" y="0"/>
                  </a:lnTo>
                  <a:lnTo>
                    <a:pt x="35229" y="3371"/>
                  </a:lnTo>
                  <a:lnTo>
                    <a:pt x="26440" y="27299"/>
                  </a:lnTo>
                  <a:lnTo>
                    <a:pt x="13575" y="57713"/>
                  </a:lnTo>
                  <a:lnTo>
                    <a:pt x="4439" y="78567"/>
                  </a:lnTo>
                  <a:lnTo>
                    <a:pt x="0" y="109435"/>
                  </a:lnTo>
                  <a:lnTo>
                    <a:pt x="3546" y="135358"/>
                  </a:lnTo>
                  <a:lnTo>
                    <a:pt x="9624" y="147413"/>
                  </a:lnTo>
                  <a:lnTo>
                    <a:pt x="20791" y="155593"/>
                  </a:lnTo>
                  <a:lnTo>
                    <a:pt x="41064" y="162283"/>
                  </a:lnTo>
                  <a:lnTo>
                    <a:pt x="47586" y="163222"/>
                  </a:lnTo>
                  <a:lnTo>
                    <a:pt x="52639" y="162437"/>
                  </a:lnTo>
                  <a:lnTo>
                    <a:pt x="56713" y="160502"/>
                  </a:lnTo>
                  <a:lnTo>
                    <a:pt x="60134" y="157802"/>
                  </a:lnTo>
                  <a:lnTo>
                    <a:pt x="61711" y="153884"/>
                  </a:lnTo>
                  <a:lnTo>
                    <a:pt x="60629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SMARTInkShape-153"/>
            <p:cNvSpPr/>
            <p:nvPr>
              <p:custDataLst>
                <p:tags r:id="rId189"/>
              </p:custDataLst>
            </p:nvPr>
          </p:nvSpPr>
          <p:spPr>
            <a:xfrm>
              <a:off x="6990026" y="914400"/>
              <a:ext cx="96181" cy="68271"/>
            </a:xfrm>
            <a:custGeom>
              <a:avLst/>
              <a:gdLst/>
              <a:ahLst/>
              <a:cxnLst/>
              <a:rect l="0" t="0" r="0" b="0"/>
              <a:pathLst>
                <a:path w="96181" h="68271">
                  <a:moveTo>
                    <a:pt x="20374" y="12700"/>
                  </a:moveTo>
                  <a:lnTo>
                    <a:pt x="20374" y="12700"/>
                  </a:lnTo>
                  <a:lnTo>
                    <a:pt x="13632" y="16071"/>
                  </a:lnTo>
                  <a:lnTo>
                    <a:pt x="11646" y="19181"/>
                  </a:lnTo>
                  <a:lnTo>
                    <a:pt x="7440" y="32965"/>
                  </a:lnTo>
                  <a:lnTo>
                    <a:pt x="0" y="46299"/>
                  </a:lnTo>
                  <a:lnTo>
                    <a:pt x="265" y="54914"/>
                  </a:lnTo>
                  <a:lnTo>
                    <a:pt x="2735" y="61566"/>
                  </a:lnTo>
                  <a:lnTo>
                    <a:pt x="4381" y="64327"/>
                  </a:lnTo>
                  <a:lnTo>
                    <a:pt x="6184" y="66168"/>
                  </a:lnTo>
                  <a:lnTo>
                    <a:pt x="10069" y="68214"/>
                  </a:lnTo>
                  <a:lnTo>
                    <a:pt x="12093" y="68054"/>
                  </a:lnTo>
                  <a:lnTo>
                    <a:pt x="25886" y="60868"/>
                  </a:lnTo>
                  <a:lnTo>
                    <a:pt x="51616" y="34396"/>
                  </a:lnTo>
                  <a:lnTo>
                    <a:pt x="53902" y="33514"/>
                  </a:lnTo>
                  <a:lnTo>
                    <a:pt x="55426" y="33631"/>
                  </a:lnTo>
                  <a:lnTo>
                    <a:pt x="56442" y="34415"/>
                  </a:lnTo>
                  <a:lnTo>
                    <a:pt x="69931" y="58913"/>
                  </a:lnTo>
                  <a:lnTo>
                    <a:pt x="79822" y="66296"/>
                  </a:lnTo>
                  <a:lnTo>
                    <a:pt x="85131" y="68270"/>
                  </a:lnTo>
                  <a:lnTo>
                    <a:pt x="87534" y="68091"/>
                  </a:lnTo>
                  <a:lnTo>
                    <a:pt x="92086" y="66011"/>
                  </a:lnTo>
                  <a:lnTo>
                    <a:pt x="93582" y="64468"/>
                  </a:lnTo>
                  <a:lnTo>
                    <a:pt x="95244" y="60873"/>
                  </a:lnTo>
                  <a:lnTo>
                    <a:pt x="96180" y="48140"/>
                  </a:lnTo>
                  <a:lnTo>
                    <a:pt x="91496" y="20581"/>
                  </a:lnTo>
                  <a:lnTo>
                    <a:pt x="9022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SMARTInkShape-154"/>
            <p:cNvSpPr/>
            <p:nvPr>
              <p:custDataLst>
                <p:tags r:id="rId190"/>
              </p:custDataLst>
            </p:nvPr>
          </p:nvSpPr>
          <p:spPr>
            <a:xfrm>
              <a:off x="6813550" y="9461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15580" y="883"/>
                  </a:lnTo>
                  <a:lnTo>
                    <a:pt x="46160" y="23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SMARTInkShape-155"/>
            <p:cNvSpPr/>
            <p:nvPr>
              <p:custDataLst>
                <p:tags r:id="rId191"/>
              </p:custDataLst>
            </p:nvPr>
          </p:nvSpPr>
          <p:spPr>
            <a:xfrm>
              <a:off x="6635750" y="850900"/>
              <a:ext cx="63275" cy="38023"/>
            </a:xfrm>
            <a:custGeom>
              <a:avLst/>
              <a:gdLst/>
              <a:ahLst/>
              <a:cxnLst/>
              <a:rect l="0" t="0" r="0" b="0"/>
              <a:pathLst>
                <a:path w="63275" h="38023">
                  <a:moveTo>
                    <a:pt x="0" y="31750"/>
                  </a:moveTo>
                  <a:lnTo>
                    <a:pt x="0" y="31750"/>
                  </a:lnTo>
                  <a:lnTo>
                    <a:pt x="27136" y="31750"/>
                  </a:lnTo>
                  <a:lnTo>
                    <a:pt x="57710" y="37512"/>
                  </a:lnTo>
                  <a:lnTo>
                    <a:pt x="62737" y="38022"/>
                  </a:lnTo>
                  <a:lnTo>
                    <a:pt x="63160" y="36184"/>
                  </a:lnTo>
                  <a:lnTo>
                    <a:pt x="63274" y="34706"/>
                  </a:lnTo>
                  <a:lnTo>
                    <a:pt x="61519" y="31182"/>
                  </a:lnTo>
                  <a:lnTo>
                    <a:pt x="53361" y="20386"/>
                  </a:lnTo>
                  <a:lnTo>
                    <a:pt x="50950" y="5414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SMARTInkShape-156"/>
            <p:cNvSpPr/>
            <p:nvPr>
              <p:custDataLst>
                <p:tags r:id="rId192"/>
              </p:custDataLst>
            </p:nvPr>
          </p:nvSpPr>
          <p:spPr>
            <a:xfrm>
              <a:off x="6642100" y="933954"/>
              <a:ext cx="82551" cy="67916"/>
            </a:xfrm>
            <a:custGeom>
              <a:avLst/>
              <a:gdLst/>
              <a:ahLst/>
              <a:cxnLst/>
              <a:rect l="0" t="0" r="0" b="0"/>
              <a:pathLst>
                <a:path w="82551" h="67916">
                  <a:moveTo>
                    <a:pt x="0" y="12196"/>
                  </a:moveTo>
                  <a:lnTo>
                    <a:pt x="0" y="12196"/>
                  </a:lnTo>
                  <a:lnTo>
                    <a:pt x="3371" y="15567"/>
                  </a:lnTo>
                  <a:lnTo>
                    <a:pt x="5026" y="19103"/>
                  </a:lnTo>
                  <a:lnTo>
                    <a:pt x="9997" y="40084"/>
                  </a:lnTo>
                  <a:lnTo>
                    <a:pt x="17262" y="56745"/>
                  </a:lnTo>
                  <a:lnTo>
                    <a:pt x="18893" y="67915"/>
                  </a:lnTo>
                  <a:lnTo>
                    <a:pt x="19003" y="65551"/>
                  </a:lnTo>
                  <a:lnTo>
                    <a:pt x="13579" y="45544"/>
                  </a:lnTo>
                  <a:lnTo>
                    <a:pt x="16853" y="35484"/>
                  </a:lnTo>
                  <a:lnTo>
                    <a:pt x="33737" y="5232"/>
                  </a:lnTo>
                  <a:lnTo>
                    <a:pt x="39925" y="2045"/>
                  </a:lnTo>
                  <a:lnTo>
                    <a:pt x="52023" y="0"/>
                  </a:lnTo>
                  <a:lnTo>
                    <a:pt x="62373" y="3016"/>
                  </a:lnTo>
                  <a:lnTo>
                    <a:pt x="74376" y="8379"/>
                  </a:lnTo>
                  <a:lnTo>
                    <a:pt x="78918" y="12381"/>
                  </a:lnTo>
                  <a:lnTo>
                    <a:pt x="82550" y="185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SMARTInkShape-157"/>
            <p:cNvSpPr/>
            <p:nvPr>
              <p:custDataLst>
                <p:tags r:id="rId193"/>
              </p:custDataLst>
            </p:nvPr>
          </p:nvSpPr>
          <p:spPr>
            <a:xfrm>
              <a:off x="6565900" y="940062"/>
              <a:ext cx="6351" cy="6089"/>
            </a:xfrm>
            <a:custGeom>
              <a:avLst/>
              <a:gdLst/>
              <a:ahLst/>
              <a:cxnLst/>
              <a:rect l="0" t="0" r="0" b="0"/>
              <a:pathLst>
                <a:path w="6351" h="6089">
                  <a:moveTo>
                    <a:pt x="0" y="6088"/>
                  </a:moveTo>
                  <a:lnTo>
                    <a:pt x="0" y="6088"/>
                  </a:lnTo>
                  <a:lnTo>
                    <a:pt x="0" y="2717"/>
                  </a:lnTo>
                  <a:lnTo>
                    <a:pt x="705" y="1724"/>
                  </a:lnTo>
                  <a:lnTo>
                    <a:pt x="1882" y="1062"/>
                  </a:lnTo>
                  <a:lnTo>
                    <a:pt x="5468" y="0"/>
                  </a:lnTo>
                  <a:lnTo>
                    <a:pt x="5762" y="618"/>
                  </a:lnTo>
                  <a:lnTo>
                    <a:pt x="6350" y="60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SMARTInkShape-158"/>
            <p:cNvSpPr/>
            <p:nvPr>
              <p:custDataLst>
                <p:tags r:id="rId194"/>
              </p:custDataLst>
            </p:nvPr>
          </p:nvSpPr>
          <p:spPr>
            <a:xfrm>
              <a:off x="6426200" y="800100"/>
              <a:ext cx="106462" cy="38101"/>
            </a:xfrm>
            <a:custGeom>
              <a:avLst/>
              <a:gdLst/>
              <a:ahLst/>
              <a:cxnLst/>
              <a:rect l="0" t="0" r="0" b="0"/>
              <a:pathLst>
                <a:path w="106462" h="38101">
                  <a:moveTo>
                    <a:pt x="0" y="38100"/>
                  </a:moveTo>
                  <a:lnTo>
                    <a:pt x="0" y="38100"/>
                  </a:lnTo>
                  <a:lnTo>
                    <a:pt x="3371" y="34729"/>
                  </a:lnTo>
                  <a:lnTo>
                    <a:pt x="6907" y="33074"/>
                  </a:lnTo>
                  <a:lnTo>
                    <a:pt x="8838" y="32633"/>
                  </a:lnTo>
                  <a:lnTo>
                    <a:pt x="14927" y="28640"/>
                  </a:lnTo>
                  <a:lnTo>
                    <a:pt x="22861" y="28722"/>
                  </a:lnTo>
                  <a:lnTo>
                    <a:pt x="54340" y="31484"/>
                  </a:lnTo>
                  <a:lnTo>
                    <a:pt x="81995" y="35068"/>
                  </a:lnTo>
                  <a:lnTo>
                    <a:pt x="102925" y="37834"/>
                  </a:lnTo>
                  <a:lnTo>
                    <a:pt x="104600" y="37217"/>
                  </a:lnTo>
                  <a:lnTo>
                    <a:pt x="105717" y="36100"/>
                  </a:lnTo>
                  <a:lnTo>
                    <a:pt x="106461" y="34650"/>
                  </a:lnTo>
                  <a:lnTo>
                    <a:pt x="106252" y="32978"/>
                  </a:lnTo>
                  <a:lnTo>
                    <a:pt x="104138" y="29238"/>
                  </a:lnTo>
                  <a:lnTo>
                    <a:pt x="90917" y="11135"/>
                  </a:lnTo>
                  <a:lnTo>
                    <a:pt x="85343" y="7062"/>
                  </a:lnTo>
                  <a:lnTo>
                    <a:pt x="83791" y="3609"/>
                  </a:lnTo>
                  <a:lnTo>
                    <a:pt x="82672" y="2406"/>
                  </a:lnTo>
                  <a:lnTo>
                    <a:pt x="79136" y="713"/>
                  </a:lnTo>
                  <a:lnTo>
                    <a:pt x="79569" y="475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SMARTInkShape-159"/>
            <p:cNvSpPr/>
            <p:nvPr>
              <p:custDataLst>
                <p:tags r:id="rId195"/>
              </p:custDataLst>
            </p:nvPr>
          </p:nvSpPr>
          <p:spPr>
            <a:xfrm>
              <a:off x="6451865" y="869950"/>
              <a:ext cx="56886" cy="129604"/>
            </a:xfrm>
            <a:custGeom>
              <a:avLst/>
              <a:gdLst/>
              <a:ahLst/>
              <a:cxnLst/>
              <a:rect l="0" t="0" r="0" b="0"/>
              <a:pathLst>
                <a:path w="56886" h="129604">
                  <a:moveTo>
                    <a:pt x="25135" y="0"/>
                  </a:moveTo>
                  <a:lnTo>
                    <a:pt x="25135" y="0"/>
                  </a:lnTo>
                  <a:lnTo>
                    <a:pt x="16407" y="20984"/>
                  </a:lnTo>
                  <a:lnTo>
                    <a:pt x="12201" y="47688"/>
                  </a:lnTo>
                  <a:lnTo>
                    <a:pt x="4761" y="72377"/>
                  </a:lnTo>
                  <a:lnTo>
                    <a:pt x="6057" y="94961"/>
                  </a:lnTo>
                  <a:lnTo>
                    <a:pt x="6077" y="88422"/>
                  </a:lnTo>
                  <a:lnTo>
                    <a:pt x="20390" y="59922"/>
                  </a:lnTo>
                  <a:lnTo>
                    <a:pt x="23383" y="56881"/>
                  </a:lnTo>
                  <a:lnTo>
                    <a:pt x="35653" y="51601"/>
                  </a:lnTo>
                  <a:lnTo>
                    <a:pt x="43930" y="54408"/>
                  </a:lnTo>
                  <a:lnTo>
                    <a:pt x="45426" y="57439"/>
                  </a:lnTo>
                  <a:lnTo>
                    <a:pt x="45207" y="66451"/>
                  </a:lnTo>
                  <a:lnTo>
                    <a:pt x="38995" y="75630"/>
                  </a:lnTo>
                  <a:lnTo>
                    <a:pt x="7731" y="106314"/>
                  </a:lnTo>
                  <a:lnTo>
                    <a:pt x="7183" y="106154"/>
                  </a:lnTo>
                  <a:lnTo>
                    <a:pt x="6817" y="105341"/>
                  </a:lnTo>
                  <a:lnTo>
                    <a:pt x="5477" y="97023"/>
                  </a:lnTo>
                  <a:lnTo>
                    <a:pt x="0" y="89258"/>
                  </a:lnTo>
                  <a:lnTo>
                    <a:pt x="6556" y="92377"/>
                  </a:lnTo>
                  <a:lnTo>
                    <a:pt x="8515" y="94746"/>
                  </a:lnTo>
                  <a:lnTo>
                    <a:pt x="15423" y="108687"/>
                  </a:lnTo>
                  <a:lnTo>
                    <a:pt x="33405" y="128788"/>
                  </a:lnTo>
                  <a:lnTo>
                    <a:pt x="36293" y="129603"/>
                  </a:lnTo>
                  <a:lnTo>
                    <a:pt x="43264" y="128627"/>
                  </a:lnTo>
                  <a:lnTo>
                    <a:pt x="56885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SMARTInkShape-160"/>
            <p:cNvSpPr/>
            <p:nvPr>
              <p:custDataLst>
                <p:tags r:id="rId196"/>
              </p:custDataLst>
            </p:nvPr>
          </p:nvSpPr>
          <p:spPr>
            <a:xfrm>
              <a:off x="6299200" y="9207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SMARTInkShape-161"/>
            <p:cNvSpPr/>
            <p:nvPr>
              <p:custDataLst>
                <p:tags r:id="rId197"/>
              </p:custDataLst>
            </p:nvPr>
          </p:nvSpPr>
          <p:spPr>
            <a:xfrm>
              <a:off x="6282841" y="971550"/>
              <a:ext cx="35410" cy="49993"/>
            </a:xfrm>
            <a:custGeom>
              <a:avLst/>
              <a:gdLst/>
              <a:ahLst/>
              <a:cxnLst/>
              <a:rect l="0" t="0" r="0" b="0"/>
              <a:pathLst>
                <a:path w="35410" h="49993">
                  <a:moveTo>
                    <a:pt x="3659" y="0"/>
                  </a:moveTo>
                  <a:lnTo>
                    <a:pt x="3659" y="0"/>
                  </a:lnTo>
                  <a:lnTo>
                    <a:pt x="3659" y="3371"/>
                  </a:lnTo>
                  <a:lnTo>
                    <a:pt x="0" y="16606"/>
                  </a:lnTo>
                  <a:lnTo>
                    <a:pt x="3950" y="44662"/>
                  </a:lnTo>
                  <a:lnTo>
                    <a:pt x="5264" y="46708"/>
                  </a:lnTo>
                  <a:lnTo>
                    <a:pt x="6846" y="48072"/>
                  </a:lnTo>
                  <a:lnTo>
                    <a:pt x="12366" y="49587"/>
                  </a:lnTo>
                  <a:lnTo>
                    <a:pt x="15813" y="49992"/>
                  </a:lnTo>
                  <a:lnTo>
                    <a:pt x="35409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SMARTInkShape-162"/>
            <p:cNvSpPr/>
            <p:nvPr>
              <p:custDataLst>
                <p:tags r:id="rId198"/>
              </p:custDataLst>
            </p:nvPr>
          </p:nvSpPr>
          <p:spPr>
            <a:xfrm>
              <a:off x="6067185" y="1140984"/>
              <a:ext cx="143116" cy="117874"/>
            </a:xfrm>
            <a:custGeom>
              <a:avLst/>
              <a:gdLst/>
              <a:ahLst/>
              <a:cxnLst/>
              <a:rect l="0" t="0" r="0" b="0"/>
              <a:pathLst>
                <a:path w="143116" h="117874">
                  <a:moveTo>
                    <a:pt x="3415" y="40116"/>
                  </a:moveTo>
                  <a:lnTo>
                    <a:pt x="3415" y="40116"/>
                  </a:lnTo>
                  <a:lnTo>
                    <a:pt x="6786" y="40116"/>
                  </a:lnTo>
                  <a:lnTo>
                    <a:pt x="30551" y="45583"/>
                  </a:lnTo>
                  <a:lnTo>
                    <a:pt x="48380" y="42833"/>
                  </a:lnTo>
                  <a:lnTo>
                    <a:pt x="63697" y="34179"/>
                  </a:lnTo>
                  <a:lnTo>
                    <a:pt x="77172" y="22678"/>
                  </a:lnTo>
                  <a:lnTo>
                    <a:pt x="79397" y="18613"/>
                  </a:lnTo>
                  <a:lnTo>
                    <a:pt x="80175" y="14492"/>
                  </a:lnTo>
                  <a:lnTo>
                    <a:pt x="79158" y="6855"/>
                  </a:lnTo>
                  <a:lnTo>
                    <a:pt x="76355" y="1109"/>
                  </a:lnTo>
                  <a:lnTo>
                    <a:pt x="73208" y="0"/>
                  </a:lnTo>
                  <a:lnTo>
                    <a:pt x="51068" y="3290"/>
                  </a:lnTo>
                  <a:lnTo>
                    <a:pt x="36588" y="8227"/>
                  </a:lnTo>
                  <a:lnTo>
                    <a:pt x="23098" y="17476"/>
                  </a:lnTo>
                  <a:lnTo>
                    <a:pt x="6973" y="37955"/>
                  </a:lnTo>
                  <a:lnTo>
                    <a:pt x="0" y="58526"/>
                  </a:lnTo>
                  <a:lnTo>
                    <a:pt x="2133" y="73463"/>
                  </a:lnTo>
                  <a:lnTo>
                    <a:pt x="8489" y="88098"/>
                  </a:lnTo>
                  <a:lnTo>
                    <a:pt x="18370" y="99306"/>
                  </a:lnTo>
                  <a:lnTo>
                    <a:pt x="42575" y="110178"/>
                  </a:lnTo>
                  <a:lnTo>
                    <a:pt x="68719" y="117868"/>
                  </a:lnTo>
                  <a:lnTo>
                    <a:pt x="97710" y="117873"/>
                  </a:lnTo>
                  <a:lnTo>
                    <a:pt x="112587" y="113245"/>
                  </a:lnTo>
                  <a:lnTo>
                    <a:pt x="133635" y="102147"/>
                  </a:lnTo>
                  <a:lnTo>
                    <a:pt x="136795" y="98403"/>
                  </a:lnTo>
                  <a:lnTo>
                    <a:pt x="143115" y="782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SMARTInkShape-163"/>
            <p:cNvSpPr/>
            <p:nvPr>
              <p:custDataLst>
                <p:tags r:id="rId199"/>
              </p:custDataLst>
            </p:nvPr>
          </p:nvSpPr>
          <p:spPr>
            <a:xfrm>
              <a:off x="5868339" y="1295400"/>
              <a:ext cx="57992" cy="49020"/>
            </a:xfrm>
            <a:custGeom>
              <a:avLst/>
              <a:gdLst/>
              <a:ahLst/>
              <a:cxnLst/>
              <a:rect l="0" t="0" r="0" b="0"/>
              <a:pathLst>
                <a:path w="57992" h="49020">
                  <a:moveTo>
                    <a:pt x="30811" y="0"/>
                  </a:moveTo>
                  <a:lnTo>
                    <a:pt x="30811" y="0"/>
                  </a:lnTo>
                  <a:lnTo>
                    <a:pt x="9763" y="12209"/>
                  </a:lnTo>
                  <a:lnTo>
                    <a:pt x="3817" y="19773"/>
                  </a:lnTo>
                  <a:lnTo>
                    <a:pt x="469" y="31964"/>
                  </a:lnTo>
                  <a:lnTo>
                    <a:pt x="0" y="36126"/>
                  </a:lnTo>
                  <a:lnTo>
                    <a:pt x="1098" y="39606"/>
                  </a:lnTo>
                  <a:lnTo>
                    <a:pt x="6081" y="45355"/>
                  </a:lnTo>
                  <a:lnTo>
                    <a:pt x="16763" y="48380"/>
                  </a:lnTo>
                  <a:lnTo>
                    <a:pt x="29506" y="49019"/>
                  </a:lnTo>
                  <a:lnTo>
                    <a:pt x="39874" y="46951"/>
                  </a:lnTo>
                  <a:lnTo>
                    <a:pt x="47303" y="41798"/>
                  </a:lnTo>
                  <a:lnTo>
                    <a:pt x="57823" y="30364"/>
                  </a:lnTo>
                  <a:lnTo>
                    <a:pt x="57991" y="27298"/>
                  </a:lnTo>
                  <a:lnTo>
                    <a:pt x="54415" y="20129"/>
                  </a:lnTo>
                  <a:lnTo>
                    <a:pt x="44468" y="8159"/>
                  </a:lnTo>
                  <a:lnTo>
                    <a:pt x="36646" y="3626"/>
                  </a:lnTo>
                  <a:lnTo>
                    <a:pt x="2446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2" name="SMARTInkShape-Group40"/>
          <p:cNvGrpSpPr/>
          <p:nvPr/>
        </p:nvGrpSpPr>
        <p:grpSpPr>
          <a:xfrm>
            <a:off x="5644619" y="1011009"/>
            <a:ext cx="171982" cy="256513"/>
            <a:chOff x="5644619" y="1011009"/>
            <a:chExt cx="171982" cy="256513"/>
          </a:xfrm>
        </p:grpSpPr>
        <p:sp>
          <p:nvSpPr>
            <p:cNvPr id="178" name="SMARTInkShape-164"/>
            <p:cNvSpPr/>
            <p:nvPr>
              <p:custDataLst>
                <p:tags r:id="rId181"/>
              </p:custDataLst>
            </p:nvPr>
          </p:nvSpPr>
          <p:spPr>
            <a:xfrm>
              <a:off x="5664200" y="1011009"/>
              <a:ext cx="148686" cy="49335"/>
            </a:xfrm>
            <a:custGeom>
              <a:avLst/>
              <a:gdLst/>
              <a:ahLst/>
              <a:cxnLst/>
              <a:rect l="0" t="0" r="0" b="0"/>
              <a:pathLst>
                <a:path w="148686" h="49335">
                  <a:moveTo>
                    <a:pt x="0" y="30391"/>
                  </a:moveTo>
                  <a:lnTo>
                    <a:pt x="0" y="30391"/>
                  </a:lnTo>
                  <a:lnTo>
                    <a:pt x="30443" y="32272"/>
                  </a:lnTo>
                  <a:lnTo>
                    <a:pt x="60526" y="37298"/>
                  </a:lnTo>
                  <a:lnTo>
                    <a:pt x="82639" y="41222"/>
                  </a:lnTo>
                  <a:lnTo>
                    <a:pt x="110955" y="46692"/>
                  </a:lnTo>
                  <a:lnTo>
                    <a:pt x="140870" y="49079"/>
                  </a:lnTo>
                  <a:lnTo>
                    <a:pt x="147886" y="49334"/>
                  </a:lnTo>
                  <a:lnTo>
                    <a:pt x="148685" y="47958"/>
                  </a:lnTo>
                  <a:lnTo>
                    <a:pt x="147693" y="42667"/>
                  </a:lnTo>
                  <a:lnTo>
                    <a:pt x="139795" y="31755"/>
                  </a:lnTo>
                  <a:lnTo>
                    <a:pt x="108821" y="5519"/>
                  </a:lnTo>
                  <a:lnTo>
                    <a:pt x="103026" y="0"/>
                  </a:lnTo>
                  <a:lnTo>
                    <a:pt x="102551" y="252"/>
                  </a:lnTo>
                  <a:lnTo>
                    <a:pt x="101600" y="49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SMARTInkShape-165"/>
            <p:cNvSpPr/>
            <p:nvPr>
              <p:custDataLst>
                <p:tags r:id="rId182"/>
              </p:custDataLst>
            </p:nvPr>
          </p:nvSpPr>
          <p:spPr>
            <a:xfrm>
              <a:off x="5695950" y="1123950"/>
              <a:ext cx="120651" cy="5027"/>
            </a:xfrm>
            <a:custGeom>
              <a:avLst/>
              <a:gdLst/>
              <a:ahLst/>
              <a:cxnLst/>
              <a:rect l="0" t="0" r="0" b="0"/>
              <a:pathLst>
                <a:path w="120651" h="5027">
                  <a:moveTo>
                    <a:pt x="0" y="0"/>
                  </a:moveTo>
                  <a:lnTo>
                    <a:pt x="0" y="0"/>
                  </a:lnTo>
                  <a:lnTo>
                    <a:pt x="26039" y="0"/>
                  </a:lnTo>
                  <a:lnTo>
                    <a:pt x="57694" y="1881"/>
                  </a:lnTo>
                  <a:lnTo>
                    <a:pt x="82710" y="5026"/>
                  </a:lnTo>
                  <a:lnTo>
                    <a:pt x="104235" y="4076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SMARTInkShape-166"/>
            <p:cNvSpPr/>
            <p:nvPr>
              <p:custDataLst>
                <p:tags r:id="rId183"/>
              </p:custDataLst>
            </p:nvPr>
          </p:nvSpPr>
          <p:spPr>
            <a:xfrm>
              <a:off x="5664200" y="1174750"/>
              <a:ext cx="133351" cy="18168"/>
            </a:xfrm>
            <a:custGeom>
              <a:avLst/>
              <a:gdLst/>
              <a:ahLst/>
              <a:cxnLst/>
              <a:rect l="0" t="0" r="0" b="0"/>
              <a:pathLst>
                <a:path w="133351" h="18168">
                  <a:moveTo>
                    <a:pt x="0" y="12700"/>
                  </a:moveTo>
                  <a:lnTo>
                    <a:pt x="0" y="12700"/>
                  </a:lnTo>
                  <a:lnTo>
                    <a:pt x="12552" y="14581"/>
                  </a:lnTo>
                  <a:lnTo>
                    <a:pt x="41442" y="18167"/>
                  </a:lnTo>
                  <a:lnTo>
                    <a:pt x="72722" y="15417"/>
                  </a:lnTo>
                  <a:lnTo>
                    <a:pt x="102059" y="10134"/>
                  </a:lnTo>
                  <a:lnTo>
                    <a:pt x="125706" y="6392"/>
                  </a:lnTo>
                  <a:lnTo>
                    <a:pt x="128254" y="4967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SMARTInkShape-167"/>
            <p:cNvSpPr/>
            <p:nvPr>
              <p:custDataLst>
                <p:tags r:id="rId184"/>
              </p:custDataLst>
            </p:nvPr>
          </p:nvSpPr>
          <p:spPr>
            <a:xfrm>
              <a:off x="5644619" y="1104900"/>
              <a:ext cx="140232" cy="162622"/>
            </a:xfrm>
            <a:custGeom>
              <a:avLst/>
              <a:gdLst/>
              <a:ahLst/>
              <a:cxnLst/>
              <a:rect l="0" t="0" r="0" b="0"/>
              <a:pathLst>
                <a:path w="140232" h="162622">
                  <a:moveTo>
                    <a:pt x="64031" y="0"/>
                  </a:moveTo>
                  <a:lnTo>
                    <a:pt x="64031" y="0"/>
                  </a:lnTo>
                  <a:lnTo>
                    <a:pt x="57290" y="6742"/>
                  </a:lnTo>
                  <a:lnTo>
                    <a:pt x="41663" y="37576"/>
                  </a:lnTo>
                  <a:lnTo>
                    <a:pt x="30807" y="59739"/>
                  </a:lnTo>
                  <a:lnTo>
                    <a:pt x="18925" y="83701"/>
                  </a:lnTo>
                  <a:lnTo>
                    <a:pt x="8001" y="107050"/>
                  </a:lnTo>
                  <a:lnTo>
                    <a:pt x="794" y="126835"/>
                  </a:lnTo>
                  <a:lnTo>
                    <a:pt x="0" y="134651"/>
                  </a:lnTo>
                  <a:lnTo>
                    <a:pt x="2882" y="147099"/>
                  </a:lnTo>
                  <a:lnTo>
                    <a:pt x="7037" y="151688"/>
                  </a:lnTo>
                  <a:lnTo>
                    <a:pt x="19180" y="158669"/>
                  </a:lnTo>
                  <a:lnTo>
                    <a:pt x="33984" y="160360"/>
                  </a:lnTo>
                  <a:lnTo>
                    <a:pt x="58185" y="161109"/>
                  </a:lnTo>
                  <a:lnTo>
                    <a:pt x="74838" y="162621"/>
                  </a:lnTo>
                  <a:lnTo>
                    <a:pt x="104762" y="159724"/>
                  </a:lnTo>
                  <a:lnTo>
                    <a:pt x="134817" y="158835"/>
                  </a:lnTo>
                  <a:lnTo>
                    <a:pt x="140231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5" name="SMARTInkShape-Group41"/>
          <p:cNvGrpSpPr/>
          <p:nvPr/>
        </p:nvGrpSpPr>
        <p:grpSpPr>
          <a:xfrm>
            <a:off x="5327650" y="1200150"/>
            <a:ext cx="95251" cy="38101"/>
            <a:chOff x="5327650" y="1200150"/>
            <a:chExt cx="95251" cy="38101"/>
          </a:xfrm>
        </p:grpSpPr>
        <p:sp>
          <p:nvSpPr>
            <p:cNvPr id="183" name="SMARTInkShape-168"/>
            <p:cNvSpPr/>
            <p:nvPr>
              <p:custDataLst>
                <p:tags r:id="rId179"/>
              </p:custDataLst>
            </p:nvPr>
          </p:nvSpPr>
          <p:spPr>
            <a:xfrm>
              <a:off x="5340350" y="12319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0"/>
                  </a:moveTo>
                  <a:lnTo>
                    <a:pt x="0" y="0"/>
                  </a:lnTo>
                  <a:lnTo>
                    <a:pt x="16606" y="706"/>
                  </a:lnTo>
                  <a:lnTo>
                    <a:pt x="48190" y="5761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SMARTInkShape-169"/>
            <p:cNvSpPr/>
            <p:nvPr>
              <p:custDataLst>
                <p:tags r:id="rId180"/>
              </p:custDataLst>
            </p:nvPr>
          </p:nvSpPr>
          <p:spPr>
            <a:xfrm>
              <a:off x="5327650" y="1200150"/>
              <a:ext cx="69851" cy="1"/>
            </a:xfrm>
            <a:custGeom>
              <a:avLst/>
              <a:gdLst/>
              <a:ahLst/>
              <a:cxnLst/>
              <a:rect l="0" t="0" r="0" b="0"/>
              <a:pathLst>
                <a:path w="69851" h="1">
                  <a:moveTo>
                    <a:pt x="0" y="0"/>
                  </a:moveTo>
                  <a:lnTo>
                    <a:pt x="0" y="0"/>
                  </a:lnTo>
                  <a:lnTo>
                    <a:pt x="25417" y="0"/>
                  </a:lnTo>
                  <a:lnTo>
                    <a:pt x="55899" y="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7" name="SMARTInkShape-Group42"/>
          <p:cNvGrpSpPr/>
          <p:nvPr/>
        </p:nvGrpSpPr>
        <p:grpSpPr>
          <a:xfrm>
            <a:off x="4112237" y="1054100"/>
            <a:ext cx="1009534" cy="349251"/>
            <a:chOff x="4112237" y="1054100"/>
            <a:chExt cx="1009534" cy="349251"/>
          </a:xfrm>
        </p:grpSpPr>
        <p:sp>
          <p:nvSpPr>
            <p:cNvPr id="186" name="SMARTInkShape-170"/>
            <p:cNvSpPr/>
            <p:nvPr>
              <p:custDataLst>
                <p:tags r:id="rId168"/>
              </p:custDataLst>
            </p:nvPr>
          </p:nvSpPr>
          <p:spPr>
            <a:xfrm>
              <a:off x="5067300" y="1082479"/>
              <a:ext cx="54471" cy="314522"/>
            </a:xfrm>
            <a:custGeom>
              <a:avLst/>
              <a:gdLst/>
              <a:ahLst/>
              <a:cxnLst/>
              <a:rect l="0" t="0" r="0" b="0"/>
              <a:pathLst>
                <a:path w="54471" h="314522">
                  <a:moveTo>
                    <a:pt x="0" y="3371"/>
                  </a:moveTo>
                  <a:lnTo>
                    <a:pt x="0" y="3371"/>
                  </a:lnTo>
                  <a:lnTo>
                    <a:pt x="3371" y="0"/>
                  </a:lnTo>
                  <a:lnTo>
                    <a:pt x="5775" y="418"/>
                  </a:lnTo>
                  <a:lnTo>
                    <a:pt x="12209" y="4646"/>
                  </a:lnTo>
                  <a:lnTo>
                    <a:pt x="24179" y="34772"/>
                  </a:lnTo>
                  <a:lnTo>
                    <a:pt x="34030" y="56838"/>
                  </a:lnTo>
                  <a:lnTo>
                    <a:pt x="43582" y="84519"/>
                  </a:lnTo>
                  <a:lnTo>
                    <a:pt x="48105" y="99803"/>
                  </a:lnTo>
                  <a:lnTo>
                    <a:pt x="51119" y="116342"/>
                  </a:lnTo>
                  <a:lnTo>
                    <a:pt x="53129" y="133719"/>
                  </a:lnTo>
                  <a:lnTo>
                    <a:pt x="54470" y="151653"/>
                  </a:lnTo>
                  <a:lnTo>
                    <a:pt x="53952" y="168548"/>
                  </a:lnTo>
                  <a:lnTo>
                    <a:pt x="52196" y="184750"/>
                  </a:lnTo>
                  <a:lnTo>
                    <a:pt x="45776" y="215923"/>
                  </a:lnTo>
                  <a:lnTo>
                    <a:pt x="35867" y="246240"/>
                  </a:lnTo>
                  <a:lnTo>
                    <a:pt x="26289" y="270533"/>
                  </a:lnTo>
                  <a:lnTo>
                    <a:pt x="14845" y="296313"/>
                  </a:lnTo>
                  <a:lnTo>
                    <a:pt x="6350" y="3145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SMARTInkShape-171"/>
            <p:cNvSpPr/>
            <p:nvPr>
              <p:custDataLst>
                <p:tags r:id="rId169"/>
              </p:custDataLst>
            </p:nvPr>
          </p:nvSpPr>
          <p:spPr>
            <a:xfrm>
              <a:off x="4870450" y="12382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26745" y="589"/>
                  </a:lnTo>
                  <a:lnTo>
                    <a:pt x="53864" y="174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SMARTInkShape-172"/>
            <p:cNvSpPr/>
            <p:nvPr>
              <p:custDataLst>
                <p:tags r:id="rId170"/>
              </p:custDataLst>
            </p:nvPr>
          </p:nvSpPr>
          <p:spPr>
            <a:xfrm>
              <a:off x="4912841" y="1111250"/>
              <a:ext cx="71910" cy="211142"/>
            </a:xfrm>
            <a:custGeom>
              <a:avLst/>
              <a:gdLst/>
              <a:ahLst/>
              <a:cxnLst/>
              <a:rect l="0" t="0" r="0" b="0"/>
              <a:pathLst>
                <a:path w="71910" h="211142">
                  <a:moveTo>
                    <a:pt x="40159" y="0"/>
                  </a:moveTo>
                  <a:lnTo>
                    <a:pt x="40159" y="0"/>
                  </a:lnTo>
                  <a:lnTo>
                    <a:pt x="40159" y="6742"/>
                  </a:lnTo>
                  <a:lnTo>
                    <a:pt x="30020" y="38282"/>
                  </a:lnTo>
                  <a:lnTo>
                    <a:pt x="22482" y="63110"/>
                  </a:lnTo>
                  <a:lnTo>
                    <a:pt x="14429" y="90608"/>
                  </a:lnTo>
                  <a:lnTo>
                    <a:pt x="6851" y="118587"/>
                  </a:lnTo>
                  <a:lnTo>
                    <a:pt x="1132" y="145133"/>
                  </a:lnTo>
                  <a:lnTo>
                    <a:pt x="0" y="167280"/>
                  </a:lnTo>
                  <a:lnTo>
                    <a:pt x="5023" y="197751"/>
                  </a:lnTo>
                  <a:lnTo>
                    <a:pt x="8974" y="202389"/>
                  </a:lnTo>
                  <a:lnTo>
                    <a:pt x="20890" y="209425"/>
                  </a:lnTo>
                  <a:lnTo>
                    <a:pt x="31830" y="211141"/>
                  </a:lnTo>
                  <a:lnTo>
                    <a:pt x="42102" y="208846"/>
                  </a:lnTo>
                  <a:lnTo>
                    <a:pt x="53723" y="203122"/>
                  </a:lnTo>
                  <a:lnTo>
                    <a:pt x="62180" y="193993"/>
                  </a:lnTo>
                  <a:lnTo>
                    <a:pt x="71909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SMARTInkShape-173"/>
            <p:cNvSpPr/>
            <p:nvPr>
              <p:custDataLst>
                <p:tags r:id="rId171"/>
              </p:custDataLst>
            </p:nvPr>
          </p:nvSpPr>
          <p:spPr>
            <a:xfrm>
              <a:off x="4753080" y="1365250"/>
              <a:ext cx="9421" cy="38101"/>
            </a:xfrm>
            <a:custGeom>
              <a:avLst/>
              <a:gdLst/>
              <a:ahLst/>
              <a:cxnLst/>
              <a:rect l="0" t="0" r="0" b="0"/>
              <a:pathLst>
                <a:path w="9421" h="38101">
                  <a:moveTo>
                    <a:pt x="9420" y="0"/>
                  </a:moveTo>
                  <a:lnTo>
                    <a:pt x="9420" y="0"/>
                  </a:lnTo>
                  <a:lnTo>
                    <a:pt x="9420" y="3371"/>
                  </a:lnTo>
                  <a:lnTo>
                    <a:pt x="6049" y="12209"/>
                  </a:lnTo>
                  <a:lnTo>
                    <a:pt x="582" y="20394"/>
                  </a:lnTo>
                  <a:lnTo>
                    <a:pt x="0" y="23474"/>
                  </a:lnTo>
                  <a:lnTo>
                    <a:pt x="307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SMARTInkShape-174"/>
            <p:cNvSpPr/>
            <p:nvPr>
              <p:custDataLst>
                <p:tags r:id="rId172"/>
              </p:custDataLst>
            </p:nvPr>
          </p:nvSpPr>
          <p:spPr>
            <a:xfrm>
              <a:off x="4546600" y="1174750"/>
              <a:ext cx="131427" cy="31751"/>
            </a:xfrm>
            <a:custGeom>
              <a:avLst/>
              <a:gdLst/>
              <a:ahLst/>
              <a:cxnLst/>
              <a:rect l="0" t="0" r="0" b="0"/>
              <a:pathLst>
                <a:path w="131427" h="31751">
                  <a:moveTo>
                    <a:pt x="0" y="31750"/>
                  </a:moveTo>
                  <a:lnTo>
                    <a:pt x="0" y="31750"/>
                  </a:lnTo>
                  <a:lnTo>
                    <a:pt x="10139" y="27386"/>
                  </a:lnTo>
                  <a:lnTo>
                    <a:pt x="17676" y="26283"/>
                  </a:lnTo>
                  <a:lnTo>
                    <a:pt x="48516" y="29938"/>
                  </a:lnTo>
                  <a:lnTo>
                    <a:pt x="74740" y="31213"/>
                  </a:lnTo>
                  <a:lnTo>
                    <a:pt x="102422" y="31591"/>
                  </a:lnTo>
                  <a:lnTo>
                    <a:pt x="126856" y="31729"/>
                  </a:lnTo>
                  <a:lnTo>
                    <a:pt x="129020" y="31030"/>
                  </a:lnTo>
                  <a:lnTo>
                    <a:pt x="130464" y="29859"/>
                  </a:lnTo>
                  <a:lnTo>
                    <a:pt x="131426" y="28373"/>
                  </a:lnTo>
                  <a:lnTo>
                    <a:pt x="130656" y="26676"/>
                  </a:lnTo>
                  <a:lnTo>
                    <a:pt x="101974" y="371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SMARTInkShape-175"/>
            <p:cNvSpPr/>
            <p:nvPr>
              <p:custDataLst>
                <p:tags r:id="rId173"/>
              </p:custDataLst>
            </p:nvPr>
          </p:nvSpPr>
          <p:spPr>
            <a:xfrm>
              <a:off x="4565650" y="1270000"/>
              <a:ext cx="114301" cy="78560"/>
            </a:xfrm>
            <a:custGeom>
              <a:avLst/>
              <a:gdLst/>
              <a:ahLst/>
              <a:cxnLst/>
              <a:rect l="0" t="0" r="0" b="0"/>
              <a:pathLst>
                <a:path w="114301" h="78560">
                  <a:moveTo>
                    <a:pt x="0" y="50800"/>
                  </a:moveTo>
                  <a:lnTo>
                    <a:pt x="0" y="50800"/>
                  </a:lnTo>
                  <a:lnTo>
                    <a:pt x="0" y="36494"/>
                  </a:lnTo>
                  <a:lnTo>
                    <a:pt x="3371" y="26414"/>
                  </a:lnTo>
                  <a:lnTo>
                    <a:pt x="8838" y="17861"/>
                  </a:lnTo>
                  <a:lnTo>
                    <a:pt x="12242" y="16846"/>
                  </a:lnTo>
                  <a:lnTo>
                    <a:pt x="21669" y="17600"/>
                  </a:lnTo>
                  <a:lnTo>
                    <a:pt x="38876" y="25362"/>
                  </a:lnTo>
                  <a:lnTo>
                    <a:pt x="57380" y="39970"/>
                  </a:lnTo>
                  <a:lnTo>
                    <a:pt x="77594" y="69622"/>
                  </a:lnTo>
                  <a:lnTo>
                    <a:pt x="80347" y="75158"/>
                  </a:lnTo>
                  <a:lnTo>
                    <a:pt x="81571" y="78559"/>
                  </a:lnTo>
                  <a:lnTo>
                    <a:pt x="81897" y="78478"/>
                  </a:lnTo>
                  <a:lnTo>
                    <a:pt x="82115" y="77719"/>
                  </a:lnTo>
                  <a:lnTo>
                    <a:pt x="67961" y="69314"/>
                  </a:lnTo>
                  <a:lnTo>
                    <a:pt x="46596" y="38169"/>
                  </a:lnTo>
                  <a:lnTo>
                    <a:pt x="35475" y="6748"/>
                  </a:lnTo>
                  <a:lnTo>
                    <a:pt x="32854" y="1999"/>
                  </a:lnTo>
                  <a:lnTo>
                    <a:pt x="33191" y="1333"/>
                  </a:lnTo>
                  <a:lnTo>
                    <a:pt x="34122" y="889"/>
                  </a:lnTo>
                  <a:lnTo>
                    <a:pt x="35448" y="592"/>
                  </a:lnTo>
                  <a:lnTo>
                    <a:pt x="62286" y="5519"/>
                  </a:lnTo>
                  <a:lnTo>
                    <a:pt x="92319" y="5480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SMARTInkShape-176"/>
            <p:cNvSpPr/>
            <p:nvPr>
              <p:custDataLst>
                <p:tags r:id="rId174"/>
              </p:custDataLst>
            </p:nvPr>
          </p:nvSpPr>
          <p:spPr>
            <a:xfrm>
              <a:off x="4397456" y="1104900"/>
              <a:ext cx="91995" cy="298451"/>
            </a:xfrm>
            <a:custGeom>
              <a:avLst/>
              <a:gdLst/>
              <a:ahLst/>
              <a:cxnLst/>
              <a:rect l="0" t="0" r="0" b="0"/>
              <a:pathLst>
                <a:path w="91995" h="298451">
                  <a:moveTo>
                    <a:pt x="91994" y="0"/>
                  </a:moveTo>
                  <a:lnTo>
                    <a:pt x="91994" y="0"/>
                  </a:lnTo>
                  <a:lnTo>
                    <a:pt x="70946" y="12209"/>
                  </a:lnTo>
                  <a:lnTo>
                    <a:pt x="49931" y="33878"/>
                  </a:lnTo>
                  <a:lnTo>
                    <a:pt x="35905" y="58331"/>
                  </a:lnTo>
                  <a:lnTo>
                    <a:pt x="22615" y="88014"/>
                  </a:lnTo>
                  <a:lnTo>
                    <a:pt x="16108" y="103831"/>
                  </a:lnTo>
                  <a:lnTo>
                    <a:pt x="9653" y="120021"/>
                  </a:lnTo>
                  <a:lnTo>
                    <a:pt x="2482" y="151180"/>
                  </a:lnTo>
                  <a:lnTo>
                    <a:pt x="0" y="180080"/>
                  </a:lnTo>
                  <a:lnTo>
                    <a:pt x="1248" y="204684"/>
                  </a:lnTo>
                  <a:lnTo>
                    <a:pt x="4155" y="227378"/>
                  </a:lnTo>
                  <a:lnTo>
                    <a:pt x="11640" y="258107"/>
                  </a:lnTo>
                  <a:lnTo>
                    <a:pt x="23440" y="283660"/>
                  </a:lnTo>
                  <a:lnTo>
                    <a:pt x="34844" y="298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SMARTInkShape-177"/>
            <p:cNvSpPr/>
            <p:nvPr>
              <p:custDataLst>
                <p:tags r:id="rId175"/>
              </p:custDataLst>
            </p:nvPr>
          </p:nvSpPr>
          <p:spPr>
            <a:xfrm>
              <a:off x="4134733" y="1054100"/>
              <a:ext cx="193525" cy="31742"/>
            </a:xfrm>
            <a:custGeom>
              <a:avLst/>
              <a:gdLst/>
              <a:ahLst/>
              <a:cxnLst/>
              <a:rect l="0" t="0" r="0" b="0"/>
              <a:pathLst>
                <a:path w="193525" h="31742">
                  <a:moveTo>
                    <a:pt x="5467" y="19050"/>
                  </a:moveTo>
                  <a:lnTo>
                    <a:pt x="5467" y="19050"/>
                  </a:lnTo>
                  <a:lnTo>
                    <a:pt x="2096" y="19050"/>
                  </a:lnTo>
                  <a:lnTo>
                    <a:pt x="1103" y="18344"/>
                  </a:lnTo>
                  <a:lnTo>
                    <a:pt x="441" y="17169"/>
                  </a:lnTo>
                  <a:lnTo>
                    <a:pt x="0" y="15679"/>
                  </a:lnTo>
                  <a:lnTo>
                    <a:pt x="1116" y="15392"/>
                  </a:lnTo>
                  <a:lnTo>
                    <a:pt x="26984" y="21800"/>
                  </a:lnTo>
                  <a:lnTo>
                    <a:pt x="47486" y="25681"/>
                  </a:lnTo>
                  <a:lnTo>
                    <a:pt x="71414" y="29053"/>
                  </a:lnTo>
                  <a:lnTo>
                    <a:pt x="98512" y="30551"/>
                  </a:lnTo>
                  <a:lnTo>
                    <a:pt x="125137" y="31217"/>
                  </a:lnTo>
                  <a:lnTo>
                    <a:pt x="149670" y="31513"/>
                  </a:lnTo>
                  <a:lnTo>
                    <a:pt x="177232" y="31680"/>
                  </a:lnTo>
                  <a:lnTo>
                    <a:pt x="193361" y="31741"/>
                  </a:lnTo>
                  <a:lnTo>
                    <a:pt x="193524" y="31038"/>
                  </a:lnTo>
                  <a:lnTo>
                    <a:pt x="191824" y="28376"/>
                  </a:lnTo>
                  <a:lnTo>
                    <a:pt x="176255" y="20213"/>
                  </a:lnTo>
                  <a:lnTo>
                    <a:pt x="1515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SMARTInkShape-178"/>
            <p:cNvSpPr/>
            <p:nvPr>
              <p:custDataLst>
                <p:tags r:id="rId176"/>
              </p:custDataLst>
            </p:nvPr>
          </p:nvSpPr>
          <p:spPr>
            <a:xfrm>
              <a:off x="4140200" y="1169694"/>
              <a:ext cx="171451" cy="11407"/>
            </a:xfrm>
            <a:custGeom>
              <a:avLst/>
              <a:gdLst/>
              <a:ahLst/>
              <a:cxnLst/>
              <a:rect l="0" t="0" r="0" b="0"/>
              <a:pathLst>
                <a:path w="171451" h="11407">
                  <a:moveTo>
                    <a:pt x="0" y="5056"/>
                  </a:moveTo>
                  <a:lnTo>
                    <a:pt x="0" y="5056"/>
                  </a:lnTo>
                  <a:lnTo>
                    <a:pt x="6481" y="4350"/>
                  </a:lnTo>
                  <a:lnTo>
                    <a:pt x="32325" y="30"/>
                  </a:lnTo>
                  <a:lnTo>
                    <a:pt x="54583" y="0"/>
                  </a:lnTo>
                  <a:lnTo>
                    <a:pt x="80939" y="2338"/>
                  </a:lnTo>
                  <a:lnTo>
                    <a:pt x="107234" y="5730"/>
                  </a:lnTo>
                  <a:lnTo>
                    <a:pt x="131621" y="8883"/>
                  </a:lnTo>
                  <a:lnTo>
                    <a:pt x="171450" y="114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SMARTInkShape-179"/>
            <p:cNvSpPr/>
            <p:nvPr>
              <p:custDataLst>
                <p:tags r:id="rId177"/>
              </p:custDataLst>
            </p:nvPr>
          </p:nvSpPr>
          <p:spPr>
            <a:xfrm>
              <a:off x="4140200" y="1231900"/>
              <a:ext cx="160171" cy="19051"/>
            </a:xfrm>
            <a:custGeom>
              <a:avLst/>
              <a:gdLst/>
              <a:ahLst/>
              <a:cxnLst/>
              <a:rect l="0" t="0" r="0" b="0"/>
              <a:pathLst>
                <a:path w="160171" h="19051">
                  <a:moveTo>
                    <a:pt x="0" y="19050"/>
                  </a:moveTo>
                  <a:lnTo>
                    <a:pt x="0" y="19050"/>
                  </a:lnTo>
                  <a:lnTo>
                    <a:pt x="25693" y="19050"/>
                  </a:lnTo>
                  <a:lnTo>
                    <a:pt x="55747" y="15679"/>
                  </a:lnTo>
                  <a:lnTo>
                    <a:pt x="86995" y="13583"/>
                  </a:lnTo>
                  <a:lnTo>
                    <a:pt x="109925" y="13092"/>
                  </a:lnTo>
                  <a:lnTo>
                    <a:pt x="139109" y="10935"/>
                  </a:lnTo>
                  <a:lnTo>
                    <a:pt x="158242" y="7256"/>
                  </a:lnTo>
                  <a:lnTo>
                    <a:pt x="159822" y="6248"/>
                  </a:lnTo>
                  <a:lnTo>
                    <a:pt x="160170" y="4871"/>
                  </a:lnTo>
                  <a:lnTo>
                    <a:pt x="158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SMARTInkShape-180"/>
            <p:cNvSpPr/>
            <p:nvPr>
              <p:custDataLst>
                <p:tags r:id="rId178"/>
              </p:custDataLst>
            </p:nvPr>
          </p:nvSpPr>
          <p:spPr>
            <a:xfrm>
              <a:off x="4112237" y="1155700"/>
              <a:ext cx="161314" cy="204964"/>
            </a:xfrm>
            <a:custGeom>
              <a:avLst/>
              <a:gdLst/>
              <a:ahLst/>
              <a:cxnLst/>
              <a:rect l="0" t="0" r="0" b="0"/>
              <a:pathLst>
                <a:path w="161314" h="204964">
                  <a:moveTo>
                    <a:pt x="66063" y="0"/>
                  </a:moveTo>
                  <a:lnTo>
                    <a:pt x="66063" y="0"/>
                  </a:lnTo>
                  <a:lnTo>
                    <a:pt x="66063" y="6742"/>
                  </a:lnTo>
                  <a:lnTo>
                    <a:pt x="50366" y="38282"/>
                  </a:lnTo>
                  <a:lnTo>
                    <a:pt x="40037" y="60053"/>
                  </a:lnTo>
                  <a:lnTo>
                    <a:pt x="30742" y="83840"/>
                  </a:lnTo>
                  <a:lnTo>
                    <a:pt x="21908" y="106642"/>
                  </a:lnTo>
                  <a:lnTo>
                    <a:pt x="13983" y="128535"/>
                  </a:lnTo>
                  <a:lnTo>
                    <a:pt x="5555" y="159283"/>
                  </a:lnTo>
                  <a:lnTo>
                    <a:pt x="0" y="181721"/>
                  </a:lnTo>
                  <a:lnTo>
                    <a:pt x="953" y="192713"/>
                  </a:lnTo>
                  <a:lnTo>
                    <a:pt x="3606" y="196914"/>
                  </a:lnTo>
                  <a:lnTo>
                    <a:pt x="12199" y="203464"/>
                  </a:lnTo>
                  <a:lnTo>
                    <a:pt x="26837" y="204963"/>
                  </a:lnTo>
                  <a:lnTo>
                    <a:pt x="56792" y="203723"/>
                  </a:lnTo>
                  <a:lnTo>
                    <a:pt x="79582" y="202727"/>
                  </a:lnTo>
                  <a:lnTo>
                    <a:pt x="110834" y="199610"/>
                  </a:lnTo>
                  <a:lnTo>
                    <a:pt x="139191" y="202282"/>
                  </a:lnTo>
                  <a:lnTo>
                    <a:pt x="161313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2" name="SMARTInkShape-Group43"/>
          <p:cNvGrpSpPr/>
          <p:nvPr/>
        </p:nvGrpSpPr>
        <p:grpSpPr>
          <a:xfrm>
            <a:off x="196850" y="1953556"/>
            <a:ext cx="336406" cy="1724621"/>
            <a:chOff x="196850" y="1953556"/>
            <a:chExt cx="336406" cy="1724621"/>
          </a:xfrm>
        </p:grpSpPr>
        <p:sp>
          <p:nvSpPr>
            <p:cNvPr id="198" name="SMARTInkShape-181"/>
            <p:cNvSpPr/>
            <p:nvPr>
              <p:custDataLst>
                <p:tags r:id="rId164"/>
              </p:custDataLst>
            </p:nvPr>
          </p:nvSpPr>
          <p:spPr>
            <a:xfrm>
              <a:off x="241300" y="1953556"/>
              <a:ext cx="76201" cy="146399"/>
            </a:xfrm>
            <a:custGeom>
              <a:avLst/>
              <a:gdLst/>
              <a:ahLst/>
              <a:cxnLst/>
              <a:rect l="0" t="0" r="0" b="0"/>
              <a:pathLst>
                <a:path w="76201" h="146399">
                  <a:moveTo>
                    <a:pt x="0" y="21294"/>
                  </a:moveTo>
                  <a:lnTo>
                    <a:pt x="0" y="21294"/>
                  </a:lnTo>
                  <a:lnTo>
                    <a:pt x="16606" y="6099"/>
                  </a:lnTo>
                  <a:lnTo>
                    <a:pt x="27136" y="900"/>
                  </a:lnTo>
                  <a:lnTo>
                    <a:pt x="36990" y="0"/>
                  </a:lnTo>
                  <a:lnTo>
                    <a:pt x="45368" y="1952"/>
                  </a:lnTo>
                  <a:lnTo>
                    <a:pt x="51443" y="5172"/>
                  </a:lnTo>
                  <a:lnTo>
                    <a:pt x="54614" y="14599"/>
                  </a:lnTo>
                  <a:lnTo>
                    <a:pt x="55459" y="21064"/>
                  </a:lnTo>
                  <a:lnTo>
                    <a:pt x="49907" y="47018"/>
                  </a:lnTo>
                  <a:lnTo>
                    <a:pt x="43113" y="68710"/>
                  </a:lnTo>
                  <a:lnTo>
                    <a:pt x="35389" y="91051"/>
                  </a:lnTo>
                  <a:lnTo>
                    <a:pt x="24518" y="118084"/>
                  </a:lnTo>
                  <a:lnTo>
                    <a:pt x="21481" y="130399"/>
                  </a:lnTo>
                  <a:lnTo>
                    <a:pt x="22012" y="138694"/>
                  </a:lnTo>
                  <a:lnTo>
                    <a:pt x="23141" y="141894"/>
                  </a:lnTo>
                  <a:lnTo>
                    <a:pt x="25305" y="144027"/>
                  </a:lnTo>
                  <a:lnTo>
                    <a:pt x="31473" y="146398"/>
                  </a:lnTo>
                  <a:lnTo>
                    <a:pt x="46249" y="144361"/>
                  </a:lnTo>
                  <a:lnTo>
                    <a:pt x="76200" y="1355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SMARTInkShape-182"/>
            <p:cNvSpPr/>
            <p:nvPr>
              <p:custDataLst>
                <p:tags r:id="rId165"/>
              </p:custDataLst>
            </p:nvPr>
          </p:nvSpPr>
          <p:spPr>
            <a:xfrm>
              <a:off x="423187" y="2077727"/>
              <a:ext cx="110069" cy="1141724"/>
            </a:xfrm>
            <a:custGeom>
              <a:avLst/>
              <a:gdLst/>
              <a:ahLst/>
              <a:cxnLst/>
              <a:rect l="0" t="0" r="0" b="0"/>
              <a:pathLst>
                <a:path w="110069" h="1141724">
                  <a:moveTo>
                    <a:pt x="21313" y="1141723"/>
                  </a:moveTo>
                  <a:lnTo>
                    <a:pt x="21313" y="1141723"/>
                  </a:lnTo>
                  <a:lnTo>
                    <a:pt x="21313" y="1130788"/>
                  </a:lnTo>
                  <a:lnTo>
                    <a:pt x="26780" y="1102663"/>
                  </a:lnTo>
                  <a:lnTo>
                    <a:pt x="31853" y="1072964"/>
                  </a:lnTo>
                  <a:lnTo>
                    <a:pt x="33373" y="1048286"/>
                  </a:lnTo>
                  <a:lnTo>
                    <a:pt x="33823" y="1023099"/>
                  </a:lnTo>
                  <a:lnTo>
                    <a:pt x="33957" y="997057"/>
                  </a:lnTo>
                  <a:lnTo>
                    <a:pt x="33997" y="967312"/>
                  </a:lnTo>
                  <a:lnTo>
                    <a:pt x="34006" y="946615"/>
                  </a:lnTo>
                  <a:lnTo>
                    <a:pt x="34010" y="923775"/>
                  </a:lnTo>
                  <a:lnTo>
                    <a:pt x="34012" y="900924"/>
                  </a:lnTo>
                  <a:lnTo>
                    <a:pt x="34013" y="871487"/>
                  </a:lnTo>
                  <a:lnTo>
                    <a:pt x="33307" y="841441"/>
                  </a:lnTo>
                  <a:lnTo>
                    <a:pt x="29649" y="813646"/>
                  </a:lnTo>
                  <a:lnTo>
                    <a:pt x="28252" y="784086"/>
                  </a:lnTo>
                  <a:lnTo>
                    <a:pt x="27132" y="757140"/>
                  </a:lnTo>
                  <a:lnTo>
                    <a:pt x="23351" y="731282"/>
                  </a:lnTo>
                  <a:lnTo>
                    <a:pt x="21211" y="705747"/>
                  </a:lnTo>
                  <a:lnTo>
                    <a:pt x="16422" y="679601"/>
                  </a:lnTo>
                  <a:lnTo>
                    <a:pt x="11241" y="650531"/>
                  </a:lnTo>
                  <a:lnTo>
                    <a:pt x="10097" y="623024"/>
                  </a:lnTo>
                  <a:lnTo>
                    <a:pt x="13208" y="593550"/>
                  </a:lnTo>
                  <a:lnTo>
                    <a:pt x="14443" y="566630"/>
                  </a:lnTo>
                  <a:lnTo>
                    <a:pt x="14809" y="541485"/>
                  </a:lnTo>
                  <a:lnTo>
                    <a:pt x="14933" y="513668"/>
                  </a:lnTo>
                  <a:lnTo>
                    <a:pt x="14957" y="484420"/>
                  </a:lnTo>
                  <a:lnTo>
                    <a:pt x="18332" y="459820"/>
                  </a:lnTo>
                  <a:lnTo>
                    <a:pt x="20430" y="434656"/>
                  </a:lnTo>
                  <a:lnTo>
                    <a:pt x="24422" y="405956"/>
                  </a:lnTo>
                  <a:lnTo>
                    <a:pt x="30074" y="378480"/>
                  </a:lnTo>
                  <a:lnTo>
                    <a:pt x="36217" y="352465"/>
                  </a:lnTo>
                  <a:lnTo>
                    <a:pt x="39135" y="326883"/>
                  </a:lnTo>
                  <a:lnTo>
                    <a:pt x="39999" y="301429"/>
                  </a:lnTo>
                  <a:lnTo>
                    <a:pt x="43626" y="276013"/>
                  </a:lnTo>
                  <a:lnTo>
                    <a:pt x="45798" y="250608"/>
                  </a:lnTo>
                  <a:lnTo>
                    <a:pt x="49813" y="225207"/>
                  </a:lnTo>
                  <a:lnTo>
                    <a:pt x="52100" y="199806"/>
                  </a:lnTo>
                  <a:lnTo>
                    <a:pt x="53579" y="170304"/>
                  </a:lnTo>
                  <a:lnTo>
                    <a:pt x="57371" y="146301"/>
                  </a:lnTo>
                  <a:lnTo>
                    <a:pt x="58808" y="121315"/>
                  </a:lnTo>
                  <a:lnTo>
                    <a:pt x="59234" y="96743"/>
                  </a:lnTo>
                  <a:lnTo>
                    <a:pt x="59389" y="65959"/>
                  </a:lnTo>
                  <a:lnTo>
                    <a:pt x="59412" y="35507"/>
                  </a:lnTo>
                  <a:lnTo>
                    <a:pt x="59413" y="5075"/>
                  </a:lnTo>
                  <a:lnTo>
                    <a:pt x="53946" y="5073"/>
                  </a:lnTo>
                  <a:lnTo>
                    <a:pt x="53652" y="5779"/>
                  </a:lnTo>
                  <a:lnTo>
                    <a:pt x="53325" y="8444"/>
                  </a:lnTo>
                  <a:lnTo>
                    <a:pt x="52532" y="9437"/>
                  </a:lnTo>
                  <a:lnTo>
                    <a:pt x="40208" y="16333"/>
                  </a:lnTo>
                  <a:lnTo>
                    <a:pt x="22305" y="17766"/>
                  </a:lnTo>
                  <a:lnTo>
                    <a:pt x="6412" y="32700"/>
                  </a:lnTo>
                  <a:lnTo>
                    <a:pt x="4107" y="36872"/>
                  </a:lnTo>
                  <a:lnTo>
                    <a:pt x="2273" y="49413"/>
                  </a:lnTo>
                  <a:lnTo>
                    <a:pt x="2263" y="34593"/>
                  </a:lnTo>
                  <a:lnTo>
                    <a:pt x="5634" y="24952"/>
                  </a:lnTo>
                  <a:lnTo>
                    <a:pt x="15128" y="11811"/>
                  </a:lnTo>
                  <a:lnTo>
                    <a:pt x="19975" y="7362"/>
                  </a:lnTo>
                  <a:lnTo>
                    <a:pt x="26833" y="3033"/>
                  </a:lnTo>
                  <a:lnTo>
                    <a:pt x="38628" y="0"/>
                  </a:lnTo>
                  <a:lnTo>
                    <a:pt x="46883" y="1172"/>
                  </a:lnTo>
                  <a:lnTo>
                    <a:pt x="61345" y="7680"/>
                  </a:lnTo>
                  <a:lnTo>
                    <a:pt x="90775" y="25676"/>
                  </a:lnTo>
                  <a:lnTo>
                    <a:pt x="110068" y="43038"/>
                  </a:lnTo>
                  <a:lnTo>
                    <a:pt x="103428" y="46504"/>
                  </a:lnTo>
                  <a:lnTo>
                    <a:pt x="75688" y="51007"/>
                  </a:lnTo>
                  <a:lnTo>
                    <a:pt x="44048" y="58283"/>
                  </a:lnTo>
                  <a:lnTo>
                    <a:pt x="12861" y="63586"/>
                  </a:lnTo>
                  <a:lnTo>
                    <a:pt x="9329" y="65248"/>
                  </a:lnTo>
                  <a:lnTo>
                    <a:pt x="6268" y="65651"/>
                  </a:lnTo>
                  <a:lnTo>
                    <a:pt x="986" y="64217"/>
                  </a:lnTo>
                  <a:lnTo>
                    <a:pt x="0" y="62141"/>
                  </a:lnTo>
                  <a:lnTo>
                    <a:pt x="2263" y="495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SMARTInkShape-183"/>
            <p:cNvSpPr/>
            <p:nvPr>
              <p:custDataLst>
                <p:tags r:id="rId166"/>
              </p:custDataLst>
            </p:nvPr>
          </p:nvSpPr>
          <p:spPr>
            <a:xfrm>
              <a:off x="196850" y="3473450"/>
              <a:ext cx="106307" cy="204727"/>
            </a:xfrm>
            <a:custGeom>
              <a:avLst/>
              <a:gdLst/>
              <a:ahLst/>
              <a:cxnLst/>
              <a:rect l="0" t="0" r="0" b="0"/>
              <a:pathLst>
                <a:path w="106307" h="204727">
                  <a:moveTo>
                    <a:pt x="19050" y="0"/>
                  </a:moveTo>
                  <a:lnTo>
                    <a:pt x="19050" y="0"/>
                  </a:lnTo>
                  <a:lnTo>
                    <a:pt x="20932" y="28561"/>
                  </a:lnTo>
                  <a:lnTo>
                    <a:pt x="27839" y="49855"/>
                  </a:lnTo>
                  <a:lnTo>
                    <a:pt x="39444" y="69271"/>
                  </a:lnTo>
                  <a:lnTo>
                    <a:pt x="42524" y="70875"/>
                  </a:lnTo>
                  <a:lnTo>
                    <a:pt x="45988" y="71239"/>
                  </a:lnTo>
                  <a:lnTo>
                    <a:pt x="49709" y="70776"/>
                  </a:lnTo>
                  <a:lnTo>
                    <a:pt x="52895" y="69056"/>
                  </a:lnTo>
                  <a:lnTo>
                    <a:pt x="58316" y="63382"/>
                  </a:lnTo>
                  <a:lnTo>
                    <a:pt x="61196" y="56157"/>
                  </a:lnTo>
                  <a:lnTo>
                    <a:pt x="63365" y="27458"/>
                  </a:lnTo>
                  <a:lnTo>
                    <a:pt x="63482" y="17013"/>
                  </a:lnTo>
                  <a:lnTo>
                    <a:pt x="63488" y="17692"/>
                  </a:lnTo>
                  <a:lnTo>
                    <a:pt x="79400" y="47113"/>
                  </a:lnTo>
                  <a:lnTo>
                    <a:pt x="91338" y="74010"/>
                  </a:lnTo>
                  <a:lnTo>
                    <a:pt x="102401" y="104322"/>
                  </a:lnTo>
                  <a:lnTo>
                    <a:pt x="106306" y="134941"/>
                  </a:lnTo>
                  <a:lnTo>
                    <a:pt x="106052" y="160789"/>
                  </a:lnTo>
                  <a:lnTo>
                    <a:pt x="93580" y="190908"/>
                  </a:lnTo>
                  <a:lnTo>
                    <a:pt x="89198" y="195711"/>
                  </a:lnTo>
                  <a:lnTo>
                    <a:pt x="76803" y="202929"/>
                  </a:lnTo>
                  <a:lnTo>
                    <a:pt x="63768" y="204726"/>
                  </a:lnTo>
                  <a:lnTo>
                    <a:pt x="38153" y="200130"/>
                  </a:lnTo>
                  <a:lnTo>
                    <a:pt x="8843" y="186203"/>
                  </a:lnTo>
                  <a:lnTo>
                    <a:pt x="0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SMARTInkShape-184"/>
            <p:cNvSpPr/>
            <p:nvPr>
              <p:custDataLst>
                <p:tags r:id="rId167"/>
              </p:custDataLst>
            </p:nvPr>
          </p:nvSpPr>
          <p:spPr>
            <a:xfrm>
              <a:off x="235212" y="2057661"/>
              <a:ext cx="82289" cy="6090"/>
            </a:xfrm>
            <a:custGeom>
              <a:avLst/>
              <a:gdLst/>
              <a:ahLst/>
              <a:cxnLst/>
              <a:rect l="0" t="0" r="0" b="0"/>
              <a:pathLst>
                <a:path w="82289" h="6090">
                  <a:moveTo>
                    <a:pt x="6088" y="6089"/>
                  </a:moveTo>
                  <a:lnTo>
                    <a:pt x="6088" y="6089"/>
                  </a:lnTo>
                  <a:lnTo>
                    <a:pt x="2717" y="6089"/>
                  </a:lnTo>
                  <a:lnTo>
                    <a:pt x="1724" y="5383"/>
                  </a:lnTo>
                  <a:lnTo>
                    <a:pt x="1062" y="4207"/>
                  </a:lnTo>
                  <a:lnTo>
                    <a:pt x="0" y="622"/>
                  </a:lnTo>
                  <a:lnTo>
                    <a:pt x="6558" y="0"/>
                  </a:lnTo>
                  <a:lnTo>
                    <a:pt x="34268" y="4799"/>
                  </a:lnTo>
                  <a:lnTo>
                    <a:pt x="65904" y="5834"/>
                  </a:lnTo>
                  <a:lnTo>
                    <a:pt x="82288" y="6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6" name="SMARTInkShape-Group44"/>
          <p:cNvGrpSpPr/>
          <p:nvPr/>
        </p:nvGrpSpPr>
        <p:grpSpPr>
          <a:xfrm>
            <a:off x="391781" y="3253320"/>
            <a:ext cx="134369" cy="135251"/>
            <a:chOff x="391781" y="3253320"/>
            <a:chExt cx="134369" cy="135251"/>
          </a:xfrm>
        </p:grpSpPr>
        <p:sp>
          <p:nvSpPr>
            <p:cNvPr id="203" name="SMARTInkShape-185"/>
            <p:cNvSpPr/>
            <p:nvPr>
              <p:custDataLst>
                <p:tags r:id="rId161"/>
              </p:custDataLst>
            </p:nvPr>
          </p:nvSpPr>
          <p:spPr>
            <a:xfrm>
              <a:off x="412750" y="3270250"/>
              <a:ext cx="76201" cy="95251"/>
            </a:xfrm>
            <a:custGeom>
              <a:avLst/>
              <a:gdLst/>
              <a:ahLst/>
              <a:cxnLst/>
              <a:rect l="0" t="0" r="0" b="0"/>
              <a:pathLst>
                <a:path w="76201" h="95251">
                  <a:moveTo>
                    <a:pt x="0" y="95250"/>
                  </a:moveTo>
                  <a:lnTo>
                    <a:pt x="0" y="95250"/>
                  </a:lnTo>
                  <a:lnTo>
                    <a:pt x="0" y="88508"/>
                  </a:lnTo>
                  <a:lnTo>
                    <a:pt x="3763" y="81435"/>
                  </a:lnTo>
                  <a:lnTo>
                    <a:pt x="26732" y="51803"/>
                  </a:lnTo>
                  <a:lnTo>
                    <a:pt x="53954" y="22553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SMARTInkShape-186"/>
            <p:cNvSpPr/>
            <p:nvPr>
              <p:custDataLst>
                <p:tags r:id="rId162"/>
              </p:custDataLst>
            </p:nvPr>
          </p:nvSpPr>
          <p:spPr>
            <a:xfrm>
              <a:off x="393700" y="3263900"/>
              <a:ext cx="114301" cy="101601"/>
            </a:xfrm>
            <a:custGeom>
              <a:avLst/>
              <a:gdLst/>
              <a:ahLst/>
              <a:cxnLst/>
              <a:rect l="0" t="0" r="0" b="0"/>
              <a:pathLst>
                <a:path w="114301" h="101601">
                  <a:moveTo>
                    <a:pt x="0" y="0"/>
                  </a:moveTo>
                  <a:lnTo>
                    <a:pt x="0" y="0"/>
                  </a:lnTo>
                  <a:lnTo>
                    <a:pt x="0" y="12209"/>
                  </a:lnTo>
                  <a:lnTo>
                    <a:pt x="6742" y="27136"/>
                  </a:lnTo>
                  <a:lnTo>
                    <a:pt x="27437" y="51143"/>
                  </a:lnTo>
                  <a:lnTo>
                    <a:pt x="57971" y="74386"/>
                  </a:lnTo>
                  <a:lnTo>
                    <a:pt x="87808" y="89404"/>
                  </a:lnTo>
                  <a:lnTo>
                    <a:pt x="11430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SMARTInkShape-187"/>
            <p:cNvSpPr/>
            <p:nvPr>
              <p:custDataLst>
                <p:tags r:id="rId163"/>
              </p:custDataLst>
            </p:nvPr>
          </p:nvSpPr>
          <p:spPr>
            <a:xfrm>
              <a:off x="391781" y="3253320"/>
              <a:ext cx="134369" cy="135251"/>
            </a:xfrm>
            <a:custGeom>
              <a:avLst/>
              <a:gdLst/>
              <a:ahLst/>
              <a:cxnLst/>
              <a:rect l="0" t="0" r="0" b="0"/>
              <a:pathLst>
                <a:path w="134369" h="135251">
                  <a:moveTo>
                    <a:pt x="65419" y="4230"/>
                  </a:moveTo>
                  <a:lnTo>
                    <a:pt x="65419" y="4230"/>
                  </a:lnTo>
                  <a:lnTo>
                    <a:pt x="62048" y="4230"/>
                  </a:lnTo>
                  <a:lnTo>
                    <a:pt x="53210" y="7601"/>
                  </a:lnTo>
                  <a:lnTo>
                    <a:pt x="25922" y="27995"/>
                  </a:lnTo>
                  <a:lnTo>
                    <a:pt x="11226" y="47098"/>
                  </a:lnTo>
                  <a:lnTo>
                    <a:pt x="1306" y="67261"/>
                  </a:lnTo>
                  <a:lnTo>
                    <a:pt x="0" y="80221"/>
                  </a:lnTo>
                  <a:lnTo>
                    <a:pt x="640" y="86641"/>
                  </a:lnTo>
                  <a:lnTo>
                    <a:pt x="11653" y="109160"/>
                  </a:lnTo>
                  <a:lnTo>
                    <a:pt x="22473" y="119775"/>
                  </a:lnTo>
                  <a:lnTo>
                    <a:pt x="42346" y="129717"/>
                  </a:lnTo>
                  <a:lnTo>
                    <a:pt x="66109" y="135250"/>
                  </a:lnTo>
                  <a:lnTo>
                    <a:pt x="89142" y="135008"/>
                  </a:lnTo>
                  <a:lnTo>
                    <a:pt x="102774" y="131498"/>
                  </a:lnTo>
                  <a:lnTo>
                    <a:pt x="115888" y="125234"/>
                  </a:lnTo>
                  <a:lnTo>
                    <a:pt x="125009" y="115865"/>
                  </a:lnTo>
                  <a:lnTo>
                    <a:pt x="130709" y="104646"/>
                  </a:lnTo>
                  <a:lnTo>
                    <a:pt x="134368" y="76433"/>
                  </a:lnTo>
                  <a:lnTo>
                    <a:pt x="133458" y="58193"/>
                  </a:lnTo>
                  <a:lnTo>
                    <a:pt x="125011" y="32762"/>
                  </a:lnTo>
                  <a:lnTo>
                    <a:pt x="117540" y="18322"/>
                  </a:lnTo>
                  <a:lnTo>
                    <a:pt x="107634" y="8612"/>
                  </a:lnTo>
                  <a:lnTo>
                    <a:pt x="96176" y="2649"/>
                  </a:lnTo>
                  <a:lnTo>
                    <a:pt x="84028" y="0"/>
                  </a:lnTo>
                  <a:lnTo>
                    <a:pt x="69691" y="2585"/>
                  </a:lnTo>
                  <a:lnTo>
                    <a:pt x="55323" y="9143"/>
                  </a:lnTo>
                  <a:lnTo>
                    <a:pt x="33669" y="296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0" name="SMARTInkShape-Group45"/>
          <p:cNvGrpSpPr/>
          <p:nvPr/>
        </p:nvGrpSpPr>
        <p:grpSpPr>
          <a:xfrm>
            <a:off x="577850" y="3311740"/>
            <a:ext cx="2032001" cy="180761"/>
            <a:chOff x="577850" y="3311740"/>
            <a:chExt cx="2032001" cy="180761"/>
          </a:xfrm>
        </p:grpSpPr>
        <p:sp>
          <p:nvSpPr>
            <p:cNvPr id="207" name="SMARTInkShape-188"/>
            <p:cNvSpPr/>
            <p:nvPr>
              <p:custDataLst>
                <p:tags r:id="rId158"/>
              </p:custDataLst>
            </p:nvPr>
          </p:nvSpPr>
          <p:spPr>
            <a:xfrm>
              <a:off x="2520950" y="3409950"/>
              <a:ext cx="88901" cy="82551"/>
            </a:xfrm>
            <a:custGeom>
              <a:avLst/>
              <a:gdLst/>
              <a:ahLst/>
              <a:cxnLst/>
              <a:rect l="0" t="0" r="0" b="0"/>
              <a:pathLst>
                <a:path w="88901" h="82551">
                  <a:moveTo>
                    <a:pt x="0" y="82550"/>
                  </a:moveTo>
                  <a:lnTo>
                    <a:pt x="0" y="82550"/>
                  </a:lnTo>
                  <a:lnTo>
                    <a:pt x="0" y="75808"/>
                  </a:lnTo>
                  <a:lnTo>
                    <a:pt x="3763" y="68735"/>
                  </a:lnTo>
                  <a:lnTo>
                    <a:pt x="15697" y="56819"/>
                  </a:lnTo>
                  <a:lnTo>
                    <a:pt x="44845" y="31576"/>
                  </a:lnTo>
                  <a:lnTo>
                    <a:pt x="76252" y="8722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SMARTInkShape-189"/>
            <p:cNvSpPr/>
            <p:nvPr>
              <p:custDataLst>
                <p:tags r:id="rId159"/>
              </p:custDataLst>
            </p:nvPr>
          </p:nvSpPr>
          <p:spPr>
            <a:xfrm>
              <a:off x="2495550" y="3403600"/>
              <a:ext cx="107951" cy="87850"/>
            </a:xfrm>
            <a:custGeom>
              <a:avLst/>
              <a:gdLst/>
              <a:ahLst/>
              <a:cxnLst/>
              <a:rect l="0" t="0" r="0" b="0"/>
              <a:pathLst>
                <a:path w="107951" h="87850">
                  <a:moveTo>
                    <a:pt x="0" y="0"/>
                  </a:moveTo>
                  <a:lnTo>
                    <a:pt x="0" y="0"/>
                  </a:lnTo>
                  <a:lnTo>
                    <a:pt x="1882" y="29493"/>
                  </a:lnTo>
                  <a:lnTo>
                    <a:pt x="8789" y="50131"/>
                  </a:lnTo>
                  <a:lnTo>
                    <a:pt x="16606" y="62497"/>
                  </a:lnTo>
                  <a:lnTo>
                    <a:pt x="27136" y="72697"/>
                  </a:lnTo>
                  <a:lnTo>
                    <a:pt x="48335" y="83002"/>
                  </a:lnTo>
                  <a:lnTo>
                    <a:pt x="75008" y="87735"/>
                  </a:lnTo>
                  <a:lnTo>
                    <a:pt x="90036" y="87849"/>
                  </a:lnTo>
                  <a:lnTo>
                    <a:pt x="99048" y="85376"/>
                  </a:lnTo>
                  <a:lnTo>
                    <a:pt x="102015" y="83728"/>
                  </a:lnTo>
                  <a:lnTo>
                    <a:pt x="103993" y="81924"/>
                  </a:lnTo>
                  <a:lnTo>
                    <a:pt x="10795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SMARTInkShape-190"/>
            <p:cNvSpPr/>
            <p:nvPr>
              <p:custDataLst>
                <p:tags r:id="rId160"/>
              </p:custDataLst>
            </p:nvPr>
          </p:nvSpPr>
          <p:spPr>
            <a:xfrm>
              <a:off x="577850" y="3311740"/>
              <a:ext cx="1820542" cy="110907"/>
            </a:xfrm>
            <a:custGeom>
              <a:avLst/>
              <a:gdLst/>
              <a:ahLst/>
              <a:cxnLst/>
              <a:rect l="0" t="0" r="0" b="0"/>
              <a:pathLst>
                <a:path w="1820542" h="110907">
                  <a:moveTo>
                    <a:pt x="0" y="53760"/>
                  </a:moveTo>
                  <a:lnTo>
                    <a:pt x="0" y="53760"/>
                  </a:lnTo>
                  <a:lnTo>
                    <a:pt x="3371" y="50389"/>
                  </a:lnTo>
                  <a:lnTo>
                    <a:pt x="6908" y="48734"/>
                  </a:lnTo>
                  <a:lnTo>
                    <a:pt x="14927" y="47672"/>
                  </a:lnTo>
                  <a:lnTo>
                    <a:pt x="24570" y="50859"/>
                  </a:lnTo>
                  <a:lnTo>
                    <a:pt x="47936" y="63716"/>
                  </a:lnTo>
                  <a:lnTo>
                    <a:pt x="76659" y="66098"/>
                  </a:lnTo>
                  <a:lnTo>
                    <a:pt x="102396" y="70752"/>
                  </a:lnTo>
                  <a:lnTo>
                    <a:pt x="133925" y="74285"/>
                  </a:lnTo>
                  <a:lnTo>
                    <a:pt x="158921" y="79597"/>
                  </a:lnTo>
                  <a:lnTo>
                    <a:pt x="184201" y="85639"/>
                  </a:lnTo>
                  <a:lnTo>
                    <a:pt x="214656" y="90631"/>
                  </a:lnTo>
                  <a:lnTo>
                    <a:pt x="241323" y="91496"/>
                  </a:lnTo>
                  <a:lnTo>
                    <a:pt x="271568" y="91752"/>
                  </a:lnTo>
                  <a:lnTo>
                    <a:pt x="299500" y="91828"/>
                  </a:lnTo>
                  <a:lnTo>
                    <a:pt x="325651" y="95221"/>
                  </a:lnTo>
                  <a:lnTo>
                    <a:pt x="354644" y="97325"/>
                  </a:lnTo>
                  <a:lnTo>
                    <a:pt x="382206" y="97948"/>
                  </a:lnTo>
                  <a:lnTo>
                    <a:pt x="408247" y="101503"/>
                  </a:lnTo>
                  <a:lnTo>
                    <a:pt x="433837" y="107025"/>
                  </a:lnTo>
                  <a:lnTo>
                    <a:pt x="459293" y="109759"/>
                  </a:lnTo>
                  <a:lnTo>
                    <a:pt x="480002" y="110398"/>
                  </a:lnTo>
                  <a:lnTo>
                    <a:pt x="502612" y="110682"/>
                  </a:lnTo>
                  <a:lnTo>
                    <a:pt x="524420" y="110809"/>
                  </a:lnTo>
                  <a:lnTo>
                    <a:pt x="545872" y="110865"/>
                  </a:lnTo>
                  <a:lnTo>
                    <a:pt x="567165" y="110890"/>
                  </a:lnTo>
                  <a:lnTo>
                    <a:pt x="588388" y="110901"/>
                  </a:lnTo>
                  <a:lnTo>
                    <a:pt x="611462" y="110906"/>
                  </a:lnTo>
                  <a:lnTo>
                    <a:pt x="635827" y="110203"/>
                  </a:lnTo>
                  <a:lnTo>
                    <a:pt x="660768" y="107538"/>
                  </a:lnTo>
                  <a:lnTo>
                    <a:pt x="685964" y="105883"/>
                  </a:lnTo>
                  <a:lnTo>
                    <a:pt x="711273" y="105148"/>
                  </a:lnTo>
                  <a:lnTo>
                    <a:pt x="736632" y="104821"/>
                  </a:lnTo>
                  <a:lnTo>
                    <a:pt x="762014" y="102795"/>
                  </a:lnTo>
                  <a:lnTo>
                    <a:pt x="788112" y="100248"/>
                  </a:lnTo>
                  <a:lnTo>
                    <a:pt x="816174" y="99115"/>
                  </a:lnTo>
                  <a:lnTo>
                    <a:pt x="841346" y="98612"/>
                  </a:lnTo>
                  <a:lnTo>
                    <a:pt x="864998" y="97683"/>
                  </a:lnTo>
                  <a:lnTo>
                    <a:pt x="889621" y="94918"/>
                  </a:lnTo>
                  <a:lnTo>
                    <a:pt x="914676" y="93219"/>
                  </a:lnTo>
                  <a:lnTo>
                    <a:pt x="939923" y="91758"/>
                  </a:lnTo>
                  <a:lnTo>
                    <a:pt x="965254" y="88757"/>
                  </a:lnTo>
                  <a:lnTo>
                    <a:pt x="990624" y="85072"/>
                  </a:lnTo>
                  <a:lnTo>
                    <a:pt x="1016011" y="82493"/>
                  </a:lnTo>
                  <a:lnTo>
                    <a:pt x="1041405" y="83698"/>
                  </a:lnTo>
                  <a:lnTo>
                    <a:pt x="1064921" y="82823"/>
                  </a:lnTo>
                  <a:lnTo>
                    <a:pt x="1088543" y="80788"/>
                  </a:lnTo>
                  <a:lnTo>
                    <a:pt x="1115504" y="79884"/>
                  </a:lnTo>
                  <a:lnTo>
                    <a:pt x="1143950" y="77600"/>
                  </a:lnTo>
                  <a:lnTo>
                    <a:pt x="1173056" y="74233"/>
                  </a:lnTo>
                  <a:lnTo>
                    <a:pt x="1202455" y="70385"/>
                  </a:lnTo>
                  <a:lnTo>
                    <a:pt x="1231983" y="68204"/>
                  </a:lnTo>
                  <a:lnTo>
                    <a:pt x="1260865" y="67235"/>
                  </a:lnTo>
                  <a:lnTo>
                    <a:pt x="1287812" y="66804"/>
                  </a:lnTo>
                  <a:lnTo>
                    <a:pt x="1317663" y="66613"/>
                  </a:lnTo>
                  <a:lnTo>
                    <a:pt x="1349039" y="65822"/>
                  </a:lnTo>
                  <a:lnTo>
                    <a:pt x="1379447" y="63119"/>
                  </a:lnTo>
                  <a:lnTo>
                    <a:pt x="1409425" y="61448"/>
                  </a:lnTo>
                  <a:lnTo>
                    <a:pt x="1439211" y="59999"/>
                  </a:lnTo>
                  <a:lnTo>
                    <a:pt x="1468912" y="57003"/>
                  </a:lnTo>
                  <a:lnTo>
                    <a:pt x="1494813" y="55201"/>
                  </a:lnTo>
                  <a:lnTo>
                    <a:pt x="1518789" y="54400"/>
                  </a:lnTo>
                  <a:lnTo>
                    <a:pt x="1543556" y="54044"/>
                  </a:lnTo>
                  <a:lnTo>
                    <a:pt x="1568675" y="52005"/>
                  </a:lnTo>
                  <a:lnTo>
                    <a:pt x="1592539" y="49452"/>
                  </a:lnTo>
                  <a:lnTo>
                    <a:pt x="1621841" y="48015"/>
                  </a:lnTo>
                  <a:lnTo>
                    <a:pt x="1648397" y="47589"/>
                  </a:lnTo>
                  <a:lnTo>
                    <a:pt x="1674139" y="46758"/>
                  </a:lnTo>
                  <a:lnTo>
                    <a:pt x="1704359" y="42394"/>
                  </a:lnTo>
                  <a:lnTo>
                    <a:pt x="1719727" y="39574"/>
                  </a:lnTo>
                  <a:lnTo>
                    <a:pt x="1731335" y="34270"/>
                  </a:lnTo>
                  <a:lnTo>
                    <a:pt x="1736799" y="30987"/>
                  </a:lnTo>
                  <a:lnTo>
                    <a:pt x="1746250" y="28360"/>
                  </a:lnTo>
                  <a:lnTo>
                    <a:pt x="1749621" y="35102"/>
                  </a:lnTo>
                  <a:lnTo>
                    <a:pt x="1752208" y="60998"/>
                  </a:lnTo>
                  <a:lnTo>
                    <a:pt x="1752566" y="91381"/>
                  </a:lnTo>
                  <a:lnTo>
                    <a:pt x="1752599" y="107704"/>
                  </a:lnTo>
                  <a:lnTo>
                    <a:pt x="1752599" y="106427"/>
                  </a:lnTo>
                  <a:lnTo>
                    <a:pt x="1742474" y="77232"/>
                  </a:lnTo>
                  <a:lnTo>
                    <a:pt x="1740408" y="48492"/>
                  </a:lnTo>
                  <a:lnTo>
                    <a:pt x="1738169" y="30562"/>
                  </a:lnTo>
                  <a:lnTo>
                    <a:pt x="1736309" y="21577"/>
                  </a:lnTo>
                  <a:lnTo>
                    <a:pt x="1739288" y="7694"/>
                  </a:lnTo>
                  <a:lnTo>
                    <a:pt x="1740903" y="6116"/>
                  </a:lnTo>
                  <a:lnTo>
                    <a:pt x="1757523" y="4"/>
                  </a:lnTo>
                  <a:lnTo>
                    <a:pt x="1767488" y="0"/>
                  </a:lnTo>
                  <a:lnTo>
                    <a:pt x="1792974" y="3982"/>
                  </a:lnTo>
                  <a:lnTo>
                    <a:pt x="1804411" y="9529"/>
                  </a:lnTo>
                  <a:lnTo>
                    <a:pt x="1812786" y="16698"/>
                  </a:lnTo>
                  <a:lnTo>
                    <a:pt x="1818155" y="23882"/>
                  </a:lnTo>
                  <a:lnTo>
                    <a:pt x="1820541" y="29427"/>
                  </a:lnTo>
                  <a:lnTo>
                    <a:pt x="1817839" y="38006"/>
                  </a:lnTo>
                  <a:lnTo>
                    <a:pt x="1804606" y="60761"/>
                  </a:lnTo>
                  <a:lnTo>
                    <a:pt x="1794764" y="69336"/>
                  </a:lnTo>
                  <a:lnTo>
                    <a:pt x="1765300" y="918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4" name="SMARTInkShape-Group46"/>
          <p:cNvGrpSpPr/>
          <p:nvPr/>
        </p:nvGrpSpPr>
        <p:grpSpPr>
          <a:xfrm>
            <a:off x="3741036" y="3390900"/>
            <a:ext cx="188898" cy="273051"/>
            <a:chOff x="3741036" y="3390900"/>
            <a:chExt cx="188898" cy="273051"/>
          </a:xfrm>
        </p:grpSpPr>
        <p:sp>
          <p:nvSpPr>
            <p:cNvPr id="211" name="SMARTInkShape-191"/>
            <p:cNvSpPr/>
            <p:nvPr>
              <p:custDataLst>
                <p:tags r:id="rId155"/>
              </p:custDataLst>
            </p:nvPr>
          </p:nvSpPr>
          <p:spPr>
            <a:xfrm>
              <a:off x="3741036" y="3481361"/>
              <a:ext cx="132465" cy="137885"/>
            </a:xfrm>
            <a:custGeom>
              <a:avLst/>
              <a:gdLst/>
              <a:ahLst/>
              <a:cxnLst/>
              <a:rect l="0" t="0" r="0" b="0"/>
              <a:pathLst>
                <a:path w="132465" h="137885">
                  <a:moveTo>
                    <a:pt x="132464" y="30189"/>
                  </a:moveTo>
                  <a:lnTo>
                    <a:pt x="132464" y="30189"/>
                  </a:lnTo>
                  <a:lnTo>
                    <a:pt x="128100" y="20050"/>
                  </a:lnTo>
                  <a:lnTo>
                    <a:pt x="126997" y="12513"/>
                  </a:lnTo>
                  <a:lnTo>
                    <a:pt x="125292" y="9232"/>
                  </a:lnTo>
                  <a:lnTo>
                    <a:pt x="119634" y="3707"/>
                  </a:lnTo>
                  <a:lnTo>
                    <a:pt x="112416" y="780"/>
                  </a:lnTo>
                  <a:lnTo>
                    <a:pt x="108515" y="0"/>
                  </a:lnTo>
                  <a:lnTo>
                    <a:pt x="92913" y="2272"/>
                  </a:lnTo>
                  <a:lnTo>
                    <a:pt x="63608" y="19501"/>
                  </a:lnTo>
                  <a:lnTo>
                    <a:pt x="41115" y="37135"/>
                  </a:lnTo>
                  <a:lnTo>
                    <a:pt x="23468" y="64996"/>
                  </a:lnTo>
                  <a:lnTo>
                    <a:pt x="23817" y="68916"/>
                  </a:lnTo>
                  <a:lnTo>
                    <a:pt x="26166" y="72235"/>
                  </a:lnTo>
                  <a:lnTo>
                    <a:pt x="29849" y="75153"/>
                  </a:lnTo>
                  <a:lnTo>
                    <a:pt x="39585" y="78395"/>
                  </a:lnTo>
                  <a:lnTo>
                    <a:pt x="50968" y="79130"/>
                  </a:lnTo>
                  <a:lnTo>
                    <a:pt x="67865" y="75578"/>
                  </a:lnTo>
                  <a:lnTo>
                    <a:pt x="75061" y="71999"/>
                  </a:lnTo>
                  <a:lnTo>
                    <a:pt x="78729" y="68056"/>
                  </a:lnTo>
                  <a:lnTo>
                    <a:pt x="79708" y="66017"/>
                  </a:lnTo>
                  <a:lnTo>
                    <a:pt x="79654" y="64658"/>
                  </a:lnTo>
                  <a:lnTo>
                    <a:pt x="78913" y="63751"/>
                  </a:lnTo>
                  <a:lnTo>
                    <a:pt x="77713" y="63147"/>
                  </a:lnTo>
                  <a:lnTo>
                    <a:pt x="69283" y="62297"/>
                  </a:lnTo>
                  <a:lnTo>
                    <a:pt x="39995" y="72149"/>
                  </a:lnTo>
                  <a:lnTo>
                    <a:pt x="19693" y="84328"/>
                  </a:lnTo>
                  <a:lnTo>
                    <a:pt x="9201" y="95173"/>
                  </a:lnTo>
                  <a:lnTo>
                    <a:pt x="3597" y="105167"/>
                  </a:lnTo>
                  <a:lnTo>
                    <a:pt x="0" y="119710"/>
                  </a:lnTo>
                  <a:lnTo>
                    <a:pt x="1115" y="122325"/>
                  </a:lnTo>
                  <a:lnTo>
                    <a:pt x="6118" y="127113"/>
                  </a:lnTo>
                  <a:lnTo>
                    <a:pt x="16868" y="133774"/>
                  </a:lnTo>
                  <a:lnTo>
                    <a:pt x="43282" y="137277"/>
                  </a:lnTo>
                  <a:lnTo>
                    <a:pt x="67391" y="137884"/>
                  </a:lnTo>
                  <a:lnTo>
                    <a:pt x="97058" y="136207"/>
                  </a:lnTo>
                  <a:lnTo>
                    <a:pt x="113414" y="1317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SMARTInkShape-192"/>
            <p:cNvSpPr/>
            <p:nvPr>
              <p:custDataLst>
                <p:tags r:id="rId156"/>
              </p:custDataLst>
            </p:nvPr>
          </p:nvSpPr>
          <p:spPr>
            <a:xfrm>
              <a:off x="3879850" y="3620229"/>
              <a:ext cx="50084" cy="43722"/>
            </a:xfrm>
            <a:custGeom>
              <a:avLst/>
              <a:gdLst/>
              <a:ahLst/>
              <a:cxnLst/>
              <a:rect l="0" t="0" r="0" b="0"/>
              <a:pathLst>
                <a:path w="50084" h="43722">
                  <a:moveTo>
                    <a:pt x="0" y="37371"/>
                  </a:moveTo>
                  <a:lnTo>
                    <a:pt x="0" y="37371"/>
                  </a:lnTo>
                  <a:lnTo>
                    <a:pt x="3371" y="40742"/>
                  </a:lnTo>
                  <a:lnTo>
                    <a:pt x="5775" y="41029"/>
                  </a:lnTo>
                  <a:lnTo>
                    <a:pt x="12209" y="39467"/>
                  </a:lnTo>
                  <a:lnTo>
                    <a:pt x="17891" y="34540"/>
                  </a:lnTo>
                  <a:lnTo>
                    <a:pt x="47172" y="2960"/>
                  </a:lnTo>
                  <a:lnTo>
                    <a:pt x="50083" y="0"/>
                  </a:lnTo>
                  <a:lnTo>
                    <a:pt x="46294" y="10259"/>
                  </a:lnTo>
                  <a:lnTo>
                    <a:pt x="39054" y="41022"/>
                  </a:lnTo>
                  <a:lnTo>
                    <a:pt x="39442" y="41921"/>
                  </a:lnTo>
                  <a:lnTo>
                    <a:pt x="40406" y="42521"/>
                  </a:lnTo>
                  <a:lnTo>
                    <a:pt x="44450" y="43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SMARTInkShape-193"/>
            <p:cNvSpPr/>
            <p:nvPr>
              <p:custDataLst>
                <p:tags r:id="rId157"/>
              </p:custDataLst>
            </p:nvPr>
          </p:nvSpPr>
          <p:spPr>
            <a:xfrm>
              <a:off x="3816350" y="3390900"/>
              <a:ext cx="113083" cy="44451"/>
            </a:xfrm>
            <a:custGeom>
              <a:avLst/>
              <a:gdLst/>
              <a:ahLst/>
              <a:cxnLst/>
              <a:rect l="0" t="0" r="0" b="0"/>
              <a:pathLst>
                <a:path w="113083" h="44451">
                  <a:moveTo>
                    <a:pt x="0" y="44450"/>
                  </a:moveTo>
                  <a:lnTo>
                    <a:pt x="0" y="44450"/>
                  </a:lnTo>
                  <a:lnTo>
                    <a:pt x="0" y="38983"/>
                  </a:lnTo>
                  <a:lnTo>
                    <a:pt x="3371" y="34990"/>
                  </a:lnTo>
                  <a:lnTo>
                    <a:pt x="8789" y="33190"/>
                  </a:lnTo>
                  <a:lnTo>
                    <a:pt x="17312" y="33095"/>
                  </a:lnTo>
                  <a:lnTo>
                    <a:pt x="45779" y="36902"/>
                  </a:lnTo>
                  <a:lnTo>
                    <a:pt x="70244" y="37745"/>
                  </a:lnTo>
                  <a:lnTo>
                    <a:pt x="100423" y="38030"/>
                  </a:lnTo>
                  <a:lnTo>
                    <a:pt x="113082" y="38094"/>
                  </a:lnTo>
                  <a:lnTo>
                    <a:pt x="86819" y="7257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7" name="SMARTInkShape-Group47"/>
          <p:cNvGrpSpPr/>
          <p:nvPr/>
        </p:nvGrpSpPr>
        <p:grpSpPr>
          <a:xfrm>
            <a:off x="4093934" y="3545917"/>
            <a:ext cx="191874" cy="230174"/>
            <a:chOff x="4093934" y="3545917"/>
            <a:chExt cx="191874" cy="230174"/>
          </a:xfrm>
        </p:grpSpPr>
        <p:sp>
          <p:nvSpPr>
            <p:cNvPr id="215" name="SMARTInkShape-194"/>
            <p:cNvSpPr/>
            <p:nvPr>
              <p:custDataLst>
                <p:tags r:id="rId153"/>
              </p:custDataLst>
            </p:nvPr>
          </p:nvSpPr>
          <p:spPr>
            <a:xfrm>
              <a:off x="4093934" y="3546143"/>
              <a:ext cx="69673" cy="76952"/>
            </a:xfrm>
            <a:custGeom>
              <a:avLst/>
              <a:gdLst/>
              <a:ahLst/>
              <a:cxnLst/>
              <a:rect l="0" t="0" r="0" b="0"/>
              <a:pathLst>
                <a:path w="69673" h="76952">
                  <a:moveTo>
                    <a:pt x="58966" y="22557"/>
                  </a:moveTo>
                  <a:lnTo>
                    <a:pt x="58966" y="22557"/>
                  </a:lnTo>
                  <a:lnTo>
                    <a:pt x="55595" y="19186"/>
                  </a:lnTo>
                  <a:lnTo>
                    <a:pt x="53191" y="18898"/>
                  </a:lnTo>
                  <a:lnTo>
                    <a:pt x="41654" y="22571"/>
                  </a:lnTo>
                  <a:lnTo>
                    <a:pt x="16950" y="36096"/>
                  </a:lnTo>
                  <a:lnTo>
                    <a:pt x="7837" y="44802"/>
                  </a:lnTo>
                  <a:lnTo>
                    <a:pt x="1435" y="55727"/>
                  </a:lnTo>
                  <a:lnTo>
                    <a:pt x="0" y="65757"/>
                  </a:lnTo>
                  <a:lnTo>
                    <a:pt x="605" y="70407"/>
                  </a:lnTo>
                  <a:lnTo>
                    <a:pt x="3831" y="73507"/>
                  </a:lnTo>
                  <a:lnTo>
                    <a:pt x="14942" y="76951"/>
                  </a:lnTo>
                  <a:lnTo>
                    <a:pt x="33692" y="75519"/>
                  </a:lnTo>
                  <a:lnTo>
                    <a:pt x="52654" y="67256"/>
                  </a:lnTo>
                  <a:lnTo>
                    <a:pt x="61570" y="59827"/>
                  </a:lnTo>
                  <a:lnTo>
                    <a:pt x="64935" y="55870"/>
                  </a:lnTo>
                  <a:lnTo>
                    <a:pt x="68675" y="45830"/>
                  </a:lnTo>
                  <a:lnTo>
                    <a:pt x="69672" y="40188"/>
                  </a:lnTo>
                  <a:lnTo>
                    <a:pt x="67017" y="28276"/>
                  </a:lnTo>
                  <a:lnTo>
                    <a:pt x="54957" y="3555"/>
                  </a:lnTo>
                  <a:lnTo>
                    <a:pt x="50599" y="0"/>
                  </a:lnTo>
                  <a:lnTo>
                    <a:pt x="48449" y="463"/>
                  </a:lnTo>
                  <a:lnTo>
                    <a:pt x="39916" y="98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SMARTInkShape-195"/>
            <p:cNvSpPr/>
            <p:nvPr>
              <p:custDataLst>
                <p:tags r:id="rId154"/>
              </p:custDataLst>
            </p:nvPr>
          </p:nvSpPr>
          <p:spPr>
            <a:xfrm>
              <a:off x="4184650" y="3545917"/>
              <a:ext cx="101158" cy="230174"/>
            </a:xfrm>
            <a:custGeom>
              <a:avLst/>
              <a:gdLst/>
              <a:ahLst/>
              <a:cxnLst/>
              <a:rect l="0" t="0" r="0" b="0"/>
              <a:pathLst>
                <a:path w="101158" h="230174">
                  <a:moveTo>
                    <a:pt x="57150" y="10083"/>
                  </a:moveTo>
                  <a:lnTo>
                    <a:pt x="57150" y="10083"/>
                  </a:lnTo>
                  <a:lnTo>
                    <a:pt x="57150" y="6712"/>
                  </a:lnTo>
                  <a:lnTo>
                    <a:pt x="56444" y="5719"/>
                  </a:lnTo>
                  <a:lnTo>
                    <a:pt x="55269" y="5057"/>
                  </a:lnTo>
                  <a:lnTo>
                    <a:pt x="53779" y="4616"/>
                  </a:lnTo>
                  <a:lnTo>
                    <a:pt x="52786" y="5027"/>
                  </a:lnTo>
                  <a:lnTo>
                    <a:pt x="52124" y="6007"/>
                  </a:lnTo>
                  <a:lnTo>
                    <a:pt x="45410" y="24150"/>
                  </a:lnTo>
                  <a:lnTo>
                    <a:pt x="45796" y="26516"/>
                  </a:lnTo>
                  <a:lnTo>
                    <a:pt x="48106" y="31027"/>
                  </a:lnTo>
                  <a:lnTo>
                    <a:pt x="50415" y="32513"/>
                  </a:lnTo>
                  <a:lnTo>
                    <a:pt x="56744" y="34163"/>
                  </a:lnTo>
                  <a:lnTo>
                    <a:pt x="64260" y="33015"/>
                  </a:lnTo>
                  <a:lnTo>
                    <a:pt x="68240" y="31721"/>
                  </a:lnTo>
                  <a:lnTo>
                    <a:pt x="74544" y="24639"/>
                  </a:lnTo>
                  <a:lnTo>
                    <a:pt x="86565" y="3272"/>
                  </a:lnTo>
                  <a:lnTo>
                    <a:pt x="90920" y="0"/>
                  </a:lnTo>
                  <a:lnTo>
                    <a:pt x="92363" y="1244"/>
                  </a:lnTo>
                  <a:lnTo>
                    <a:pt x="96562" y="24095"/>
                  </a:lnTo>
                  <a:lnTo>
                    <a:pt x="99361" y="46649"/>
                  </a:lnTo>
                  <a:lnTo>
                    <a:pt x="100605" y="75488"/>
                  </a:lnTo>
                  <a:lnTo>
                    <a:pt x="101157" y="105239"/>
                  </a:lnTo>
                  <a:lnTo>
                    <a:pt x="100698" y="133513"/>
                  </a:lnTo>
                  <a:lnTo>
                    <a:pt x="98141" y="157839"/>
                  </a:lnTo>
                  <a:lnTo>
                    <a:pt x="89365" y="187996"/>
                  </a:lnTo>
                  <a:lnTo>
                    <a:pt x="78121" y="216990"/>
                  </a:lnTo>
                  <a:lnTo>
                    <a:pt x="70939" y="225043"/>
                  </a:lnTo>
                  <a:lnTo>
                    <a:pt x="63043" y="229093"/>
                  </a:lnTo>
                  <a:lnTo>
                    <a:pt x="58962" y="230173"/>
                  </a:lnTo>
                  <a:lnTo>
                    <a:pt x="48783" y="227610"/>
                  </a:lnTo>
                  <a:lnTo>
                    <a:pt x="31152" y="216352"/>
                  </a:lnTo>
                  <a:lnTo>
                    <a:pt x="20195" y="205475"/>
                  </a:lnTo>
                  <a:lnTo>
                    <a:pt x="0" y="1751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1" name="SMARTInkShape-Group48"/>
          <p:cNvGrpSpPr/>
          <p:nvPr/>
        </p:nvGrpSpPr>
        <p:grpSpPr>
          <a:xfrm>
            <a:off x="4500217" y="3435350"/>
            <a:ext cx="173384" cy="228601"/>
            <a:chOff x="4500217" y="3435350"/>
            <a:chExt cx="173384" cy="228601"/>
          </a:xfrm>
        </p:grpSpPr>
        <p:sp>
          <p:nvSpPr>
            <p:cNvPr id="218" name="SMARTInkShape-196"/>
            <p:cNvSpPr/>
            <p:nvPr>
              <p:custDataLst>
                <p:tags r:id="rId150"/>
              </p:custDataLst>
            </p:nvPr>
          </p:nvSpPr>
          <p:spPr>
            <a:xfrm>
              <a:off x="4500217" y="3515380"/>
              <a:ext cx="84484" cy="104121"/>
            </a:xfrm>
            <a:custGeom>
              <a:avLst/>
              <a:gdLst/>
              <a:ahLst/>
              <a:cxnLst/>
              <a:rect l="0" t="0" r="0" b="0"/>
              <a:pathLst>
                <a:path w="84484" h="104121">
                  <a:moveTo>
                    <a:pt x="84483" y="21570"/>
                  </a:moveTo>
                  <a:lnTo>
                    <a:pt x="84483" y="21570"/>
                  </a:lnTo>
                  <a:lnTo>
                    <a:pt x="75645" y="7264"/>
                  </a:lnTo>
                  <a:lnTo>
                    <a:pt x="62815" y="555"/>
                  </a:lnTo>
                  <a:lnTo>
                    <a:pt x="49687" y="0"/>
                  </a:lnTo>
                  <a:lnTo>
                    <a:pt x="35857" y="2811"/>
                  </a:lnTo>
                  <a:lnTo>
                    <a:pt x="17362" y="14232"/>
                  </a:lnTo>
                  <a:lnTo>
                    <a:pt x="12318" y="19014"/>
                  </a:lnTo>
                  <a:lnTo>
                    <a:pt x="10076" y="23492"/>
                  </a:lnTo>
                  <a:lnTo>
                    <a:pt x="10890" y="26379"/>
                  </a:lnTo>
                  <a:lnTo>
                    <a:pt x="15556" y="33350"/>
                  </a:lnTo>
                  <a:lnTo>
                    <a:pt x="19482" y="35773"/>
                  </a:lnTo>
                  <a:lnTo>
                    <a:pt x="34414" y="39184"/>
                  </a:lnTo>
                  <a:lnTo>
                    <a:pt x="50042" y="40431"/>
                  </a:lnTo>
                  <a:lnTo>
                    <a:pt x="50939" y="39788"/>
                  </a:lnTo>
                  <a:lnTo>
                    <a:pt x="51936" y="37193"/>
                  </a:lnTo>
                  <a:lnTo>
                    <a:pt x="51496" y="35513"/>
                  </a:lnTo>
                  <a:lnTo>
                    <a:pt x="49125" y="31765"/>
                  </a:lnTo>
                  <a:lnTo>
                    <a:pt x="40454" y="25688"/>
                  </a:lnTo>
                  <a:lnTo>
                    <a:pt x="31048" y="25281"/>
                  </a:lnTo>
                  <a:lnTo>
                    <a:pt x="20517" y="28158"/>
                  </a:lnTo>
                  <a:lnTo>
                    <a:pt x="11133" y="34141"/>
                  </a:lnTo>
                  <a:lnTo>
                    <a:pt x="4141" y="43385"/>
                  </a:lnTo>
                  <a:lnTo>
                    <a:pt x="1288" y="48813"/>
                  </a:lnTo>
                  <a:lnTo>
                    <a:pt x="0" y="58607"/>
                  </a:lnTo>
                  <a:lnTo>
                    <a:pt x="645" y="63195"/>
                  </a:lnTo>
                  <a:lnTo>
                    <a:pt x="7005" y="72055"/>
                  </a:lnTo>
                  <a:lnTo>
                    <a:pt x="28335" y="89241"/>
                  </a:lnTo>
                  <a:lnTo>
                    <a:pt x="50051" y="98614"/>
                  </a:lnTo>
                  <a:lnTo>
                    <a:pt x="84483" y="1041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SMARTInkShape-197"/>
            <p:cNvSpPr/>
            <p:nvPr>
              <p:custDataLst>
                <p:tags r:id="rId151"/>
              </p:custDataLst>
            </p:nvPr>
          </p:nvSpPr>
          <p:spPr>
            <a:xfrm>
              <a:off x="4627053" y="3600450"/>
              <a:ext cx="46548" cy="63501"/>
            </a:xfrm>
            <a:custGeom>
              <a:avLst/>
              <a:gdLst/>
              <a:ahLst/>
              <a:cxnLst/>
              <a:rect l="0" t="0" r="0" b="0"/>
              <a:pathLst>
                <a:path w="46548" h="63501">
                  <a:moveTo>
                    <a:pt x="14797" y="0"/>
                  </a:moveTo>
                  <a:lnTo>
                    <a:pt x="14797" y="0"/>
                  </a:lnTo>
                  <a:lnTo>
                    <a:pt x="29724" y="0"/>
                  </a:lnTo>
                  <a:lnTo>
                    <a:pt x="31098" y="705"/>
                  </a:lnTo>
                  <a:lnTo>
                    <a:pt x="32014" y="1881"/>
                  </a:lnTo>
                  <a:lnTo>
                    <a:pt x="32625" y="3371"/>
                  </a:lnTo>
                  <a:lnTo>
                    <a:pt x="31422" y="8789"/>
                  </a:lnTo>
                  <a:lnTo>
                    <a:pt x="30114" y="12209"/>
                  </a:lnTo>
                  <a:lnTo>
                    <a:pt x="24897" y="17891"/>
                  </a:lnTo>
                  <a:lnTo>
                    <a:pt x="1082" y="39266"/>
                  </a:lnTo>
                  <a:lnTo>
                    <a:pt x="10" y="41699"/>
                  </a:lnTo>
                  <a:lnTo>
                    <a:pt x="0" y="44028"/>
                  </a:lnTo>
                  <a:lnTo>
                    <a:pt x="699" y="46285"/>
                  </a:lnTo>
                  <a:lnTo>
                    <a:pt x="5238" y="50675"/>
                  </a:lnTo>
                  <a:lnTo>
                    <a:pt x="11254" y="54272"/>
                  </a:lnTo>
                  <a:lnTo>
                    <a:pt x="37455" y="62836"/>
                  </a:lnTo>
                  <a:lnTo>
                    <a:pt x="46547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SMARTInkShape-198"/>
            <p:cNvSpPr/>
            <p:nvPr>
              <p:custDataLst>
                <p:tags r:id="rId152"/>
              </p:custDataLst>
            </p:nvPr>
          </p:nvSpPr>
          <p:spPr>
            <a:xfrm>
              <a:off x="4540250" y="3435350"/>
              <a:ext cx="94470" cy="37917"/>
            </a:xfrm>
            <a:custGeom>
              <a:avLst/>
              <a:gdLst/>
              <a:ahLst/>
              <a:cxnLst/>
              <a:rect l="0" t="0" r="0" b="0"/>
              <a:pathLst>
                <a:path w="94470" h="37917">
                  <a:moveTo>
                    <a:pt x="0" y="12700"/>
                  </a:moveTo>
                  <a:lnTo>
                    <a:pt x="0" y="12700"/>
                  </a:lnTo>
                  <a:lnTo>
                    <a:pt x="6481" y="13405"/>
                  </a:lnTo>
                  <a:lnTo>
                    <a:pt x="35975" y="21538"/>
                  </a:lnTo>
                  <a:lnTo>
                    <a:pt x="67689" y="34944"/>
                  </a:lnTo>
                  <a:lnTo>
                    <a:pt x="92615" y="37916"/>
                  </a:lnTo>
                  <a:lnTo>
                    <a:pt x="93493" y="37271"/>
                  </a:lnTo>
                  <a:lnTo>
                    <a:pt x="94469" y="34674"/>
                  </a:lnTo>
                  <a:lnTo>
                    <a:pt x="91648" y="25874"/>
                  </a:lnTo>
                  <a:lnTo>
                    <a:pt x="82354" y="8015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22" name="SMARTInkShape-199"/>
          <p:cNvSpPr/>
          <p:nvPr>
            <p:custDataLst>
              <p:tags r:id="rId2"/>
            </p:custDataLst>
          </p:nvPr>
        </p:nvSpPr>
        <p:spPr>
          <a:xfrm>
            <a:off x="5028289" y="3485430"/>
            <a:ext cx="159662" cy="89185"/>
          </a:xfrm>
          <a:custGeom>
            <a:avLst/>
            <a:gdLst/>
            <a:ahLst/>
            <a:cxnLst/>
            <a:rect l="0" t="0" r="0" b="0"/>
            <a:pathLst>
              <a:path w="159662" h="89185">
                <a:moveTo>
                  <a:pt x="26311" y="51520"/>
                </a:moveTo>
                <a:lnTo>
                  <a:pt x="26311" y="51520"/>
                </a:lnTo>
                <a:lnTo>
                  <a:pt x="40814" y="45745"/>
                </a:lnTo>
                <a:lnTo>
                  <a:pt x="53030" y="35619"/>
                </a:lnTo>
                <a:lnTo>
                  <a:pt x="58883" y="27755"/>
                </a:lnTo>
                <a:lnTo>
                  <a:pt x="61954" y="17674"/>
                </a:lnTo>
                <a:lnTo>
                  <a:pt x="62613" y="7549"/>
                </a:lnTo>
                <a:lnTo>
                  <a:pt x="60555" y="698"/>
                </a:lnTo>
                <a:lnTo>
                  <a:pt x="57607" y="0"/>
                </a:lnTo>
                <a:lnTo>
                  <a:pt x="48687" y="2987"/>
                </a:lnTo>
                <a:lnTo>
                  <a:pt x="28394" y="15973"/>
                </a:lnTo>
                <a:lnTo>
                  <a:pt x="11249" y="39968"/>
                </a:lnTo>
                <a:lnTo>
                  <a:pt x="603" y="66050"/>
                </a:lnTo>
                <a:lnTo>
                  <a:pt x="0" y="72495"/>
                </a:lnTo>
                <a:lnTo>
                  <a:pt x="1009" y="77498"/>
                </a:lnTo>
                <a:lnTo>
                  <a:pt x="3093" y="81539"/>
                </a:lnTo>
                <a:lnTo>
                  <a:pt x="6599" y="84232"/>
                </a:lnTo>
                <a:lnTo>
                  <a:pt x="16139" y="87226"/>
                </a:lnTo>
                <a:lnTo>
                  <a:pt x="33410" y="85540"/>
                </a:lnTo>
                <a:lnTo>
                  <a:pt x="64509" y="71635"/>
                </a:lnTo>
                <a:lnTo>
                  <a:pt x="83490" y="66417"/>
                </a:lnTo>
                <a:lnTo>
                  <a:pt x="96174" y="65902"/>
                </a:lnTo>
                <a:lnTo>
                  <a:pt x="115214" y="70284"/>
                </a:lnTo>
                <a:lnTo>
                  <a:pt x="143591" y="84652"/>
                </a:lnTo>
                <a:lnTo>
                  <a:pt x="157925" y="89184"/>
                </a:lnTo>
                <a:lnTo>
                  <a:pt x="154041" y="59695"/>
                </a:lnTo>
                <a:lnTo>
                  <a:pt x="154161" y="29172"/>
                </a:lnTo>
                <a:lnTo>
                  <a:pt x="159661" y="707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33" name="SMARTInkShape-Group50"/>
          <p:cNvGrpSpPr/>
          <p:nvPr/>
        </p:nvGrpSpPr>
        <p:grpSpPr>
          <a:xfrm>
            <a:off x="5431058" y="3321050"/>
            <a:ext cx="1363443" cy="273051"/>
            <a:chOff x="5431058" y="3321050"/>
            <a:chExt cx="1363443" cy="273051"/>
          </a:xfrm>
        </p:grpSpPr>
        <p:sp>
          <p:nvSpPr>
            <p:cNvPr id="223" name="SMARTInkShape-200"/>
            <p:cNvSpPr/>
            <p:nvPr>
              <p:custDataLst>
                <p:tags r:id="rId140"/>
              </p:custDataLst>
            </p:nvPr>
          </p:nvSpPr>
          <p:spPr>
            <a:xfrm>
              <a:off x="5431058" y="3340100"/>
              <a:ext cx="91413" cy="233108"/>
            </a:xfrm>
            <a:custGeom>
              <a:avLst/>
              <a:gdLst/>
              <a:ahLst/>
              <a:cxnLst/>
              <a:rect l="0" t="0" r="0" b="0"/>
              <a:pathLst>
                <a:path w="91413" h="233108">
                  <a:moveTo>
                    <a:pt x="74392" y="0"/>
                  </a:moveTo>
                  <a:lnTo>
                    <a:pt x="74392" y="0"/>
                  </a:lnTo>
                  <a:lnTo>
                    <a:pt x="58812" y="31161"/>
                  </a:lnTo>
                  <a:lnTo>
                    <a:pt x="49594" y="59005"/>
                  </a:lnTo>
                  <a:lnTo>
                    <a:pt x="45160" y="75320"/>
                  </a:lnTo>
                  <a:lnTo>
                    <a:pt x="36470" y="106618"/>
                  </a:lnTo>
                  <a:lnTo>
                    <a:pt x="29316" y="134875"/>
                  </a:lnTo>
                  <a:lnTo>
                    <a:pt x="25288" y="165238"/>
                  </a:lnTo>
                  <a:lnTo>
                    <a:pt x="23815" y="186895"/>
                  </a:lnTo>
                  <a:lnTo>
                    <a:pt x="25573" y="183253"/>
                  </a:lnTo>
                  <a:lnTo>
                    <a:pt x="35821" y="163668"/>
                  </a:lnTo>
                  <a:lnTo>
                    <a:pt x="54105" y="142255"/>
                  </a:lnTo>
                  <a:lnTo>
                    <a:pt x="67492" y="133780"/>
                  </a:lnTo>
                  <a:lnTo>
                    <a:pt x="79086" y="130719"/>
                  </a:lnTo>
                  <a:lnTo>
                    <a:pt x="86591" y="131710"/>
                  </a:lnTo>
                  <a:lnTo>
                    <a:pt x="88875" y="135784"/>
                  </a:lnTo>
                  <a:lnTo>
                    <a:pt x="91412" y="149719"/>
                  </a:lnTo>
                  <a:lnTo>
                    <a:pt x="86098" y="174027"/>
                  </a:lnTo>
                  <a:lnTo>
                    <a:pt x="72216" y="199103"/>
                  </a:lnTo>
                  <a:lnTo>
                    <a:pt x="54697" y="217665"/>
                  </a:lnTo>
                  <a:lnTo>
                    <a:pt x="32730" y="228731"/>
                  </a:lnTo>
                  <a:lnTo>
                    <a:pt x="15089" y="233107"/>
                  </a:lnTo>
                  <a:lnTo>
                    <a:pt x="10868" y="232311"/>
                  </a:lnTo>
                  <a:lnTo>
                    <a:pt x="4296" y="227662"/>
                  </a:lnTo>
                  <a:lnTo>
                    <a:pt x="905" y="219011"/>
                  </a:lnTo>
                  <a:lnTo>
                    <a:pt x="0" y="213740"/>
                  </a:lnTo>
                  <a:lnTo>
                    <a:pt x="809" y="208816"/>
                  </a:lnTo>
                  <a:lnTo>
                    <a:pt x="10892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SMARTInkShape-201"/>
            <p:cNvSpPr/>
            <p:nvPr>
              <p:custDataLst>
                <p:tags r:id="rId141"/>
              </p:custDataLst>
            </p:nvPr>
          </p:nvSpPr>
          <p:spPr>
            <a:xfrm>
              <a:off x="5552490" y="3496097"/>
              <a:ext cx="60911" cy="59904"/>
            </a:xfrm>
            <a:custGeom>
              <a:avLst/>
              <a:gdLst/>
              <a:ahLst/>
              <a:cxnLst/>
              <a:rect l="0" t="0" r="0" b="0"/>
              <a:pathLst>
                <a:path w="60911" h="59904">
                  <a:moveTo>
                    <a:pt x="60910" y="9103"/>
                  </a:moveTo>
                  <a:lnTo>
                    <a:pt x="60910" y="9103"/>
                  </a:lnTo>
                  <a:lnTo>
                    <a:pt x="60910" y="5732"/>
                  </a:lnTo>
                  <a:lnTo>
                    <a:pt x="55265" y="2196"/>
                  </a:lnTo>
                  <a:lnTo>
                    <a:pt x="50797" y="265"/>
                  </a:lnTo>
                  <a:lnTo>
                    <a:pt x="40188" y="0"/>
                  </a:lnTo>
                  <a:lnTo>
                    <a:pt x="19501" y="5580"/>
                  </a:lnTo>
                  <a:lnTo>
                    <a:pt x="6151" y="11430"/>
                  </a:lnTo>
                  <a:lnTo>
                    <a:pt x="3237" y="14182"/>
                  </a:lnTo>
                  <a:lnTo>
                    <a:pt x="0" y="21003"/>
                  </a:lnTo>
                  <a:lnTo>
                    <a:pt x="442" y="28738"/>
                  </a:lnTo>
                  <a:lnTo>
                    <a:pt x="3105" y="41831"/>
                  </a:lnTo>
                  <a:lnTo>
                    <a:pt x="5440" y="42210"/>
                  </a:lnTo>
                  <a:lnTo>
                    <a:pt x="26846" y="32426"/>
                  </a:lnTo>
                  <a:lnTo>
                    <a:pt x="52929" y="10620"/>
                  </a:lnTo>
                  <a:lnTo>
                    <a:pt x="51953" y="13540"/>
                  </a:lnTo>
                  <a:lnTo>
                    <a:pt x="45578" y="30284"/>
                  </a:lnTo>
                  <a:lnTo>
                    <a:pt x="45394" y="39918"/>
                  </a:lnTo>
                  <a:lnTo>
                    <a:pt x="46333" y="44463"/>
                  </a:lnTo>
                  <a:lnTo>
                    <a:pt x="51139" y="51395"/>
                  </a:lnTo>
                  <a:lnTo>
                    <a:pt x="60910" y="599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SMARTInkShape-202"/>
            <p:cNvSpPr/>
            <p:nvPr>
              <p:custDataLst>
                <p:tags r:id="rId142"/>
              </p:custDataLst>
            </p:nvPr>
          </p:nvSpPr>
          <p:spPr>
            <a:xfrm>
              <a:off x="5647150" y="3463729"/>
              <a:ext cx="142102" cy="113341"/>
            </a:xfrm>
            <a:custGeom>
              <a:avLst/>
              <a:gdLst/>
              <a:ahLst/>
              <a:cxnLst/>
              <a:rect l="0" t="0" r="0" b="0"/>
              <a:pathLst>
                <a:path w="142102" h="113341">
                  <a:moveTo>
                    <a:pt x="55150" y="3371"/>
                  </a:moveTo>
                  <a:lnTo>
                    <a:pt x="55150" y="3371"/>
                  </a:lnTo>
                  <a:lnTo>
                    <a:pt x="51779" y="0"/>
                  </a:lnTo>
                  <a:lnTo>
                    <a:pt x="42598" y="226"/>
                  </a:lnTo>
                  <a:lnTo>
                    <a:pt x="29816" y="3385"/>
                  </a:lnTo>
                  <a:lnTo>
                    <a:pt x="12131" y="13096"/>
                  </a:lnTo>
                  <a:lnTo>
                    <a:pt x="4750" y="20864"/>
                  </a:lnTo>
                  <a:lnTo>
                    <a:pt x="1000" y="29019"/>
                  </a:lnTo>
                  <a:lnTo>
                    <a:pt x="0" y="33170"/>
                  </a:lnTo>
                  <a:lnTo>
                    <a:pt x="1450" y="37348"/>
                  </a:lnTo>
                  <a:lnTo>
                    <a:pt x="14309" y="50676"/>
                  </a:lnTo>
                  <a:lnTo>
                    <a:pt x="41700" y="71903"/>
                  </a:lnTo>
                  <a:lnTo>
                    <a:pt x="57515" y="85530"/>
                  </a:lnTo>
                  <a:lnTo>
                    <a:pt x="60960" y="89894"/>
                  </a:lnTo>
                  <a:lnTo>
                    <a:pt x="61845" y="94214"/>
                  </a:lnTo>
                  <a:lnTo>
                    <a:pt x="61024" y="98505"/>
                  </a:lnTo>
                  <a:lnTo>
                    <a:pt x="59066" y="102777"/>
                  </a:lnTo>
                  <a:lnTo>
                    <a:pt x="49365" y="109405"/>
                  </a:lnTo>
                  <a:lnTo>
                    <a:pt x="42827" y="112160"/>
                  </a:lnTo>
                  <a:lnTo>
                    <a:pt x="29917" y="113340"/>
                  </a:lnTo>
                  <a:lnTo>
                    <a:pt x="17830" y="110807"/>
                  </a:lnTo>
                  <a:lnTo>
                    <a:pt x="7754" y="104978"/>
                  </a:lnTo>
                  <a:lnTo>
                    <a:pt x="2335" y="99565"/>
                  </a:lnTo>
                  <a:lnTo>
                    <a:pt x="890" y="97133"/>
                  </a:lnTo>
                  <a:lnTo>
                    <a:pt x="1338" y="94807"/>
                  </a:lnTo>
                  <a:lnTo>
                    <a:pt x="5599" y="90341"/>
                  </a:lnTo>
                  <a:lnTo>
                    <a:pt x="34513" y="77714"/>
                  </a:lnTo>
                  <a:lnTo>
                    <a:pt x="62912" y="66321"/>
                  </a:lnTo>
                  <a:lnTo>
                    <a:pt x="93668" y="54008"/>
                  </a:lnTo>
                  <a:lnTo>
                    <a:pt x="119479" y="43304"/>
                  </a:lnTo>
                  <a:lnTo>
                    <a:pt x="130308" y="39463"/>
                  </a:lnTo>
                  <a:lnTo>
                    <a:pt x="137472" y="40108"/>
                  </a:lnTo>
                  <a:lnTo>
                    <a:pt x="139664" y="42679"/>
                  </a:lnTo>
                  <a:lnTo>
                    <a:pt x="142101" y="51180"/>
                  </a:lnTo>
                  <a:lnTo>
                    <a:pt x="140101" y="67866"/>
                  </a:lnTo>
                  <a:lnTo>
                    <a:pt x="132443" y="98316"/>
                  </a:lnTo>
                  <a:lnTo>
                    <a:pt x="131350" y="1049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6" name="SMARTInkShape-203"/>
            <p:cNvSpPr/>
            <p:nvPr>
              <p:custDataLst>
                <p:tags r:id="rId143"/>
              </p:custDataLst>
            </p:nvPr>
          </p:nvSpPr>
          <p:spPr>
            <a:xfrm>
              <a:off x="5810250" y="3418992"/>
              <a:ext cx="6351" cy="3659"/>
            </a:xfrm>
            <a:custGeom>
              <a:avLst/>
              <a:gdLst/>
              <a:ahLst/>
              <a:cxnLst/>
              <a:rect l="0" t="0" r="0" b="0"/>
              <a:pathLst>
                <a:path w="6351" h="3659">
                  <a:moveTo>
                    <a:pt x="0" y="3658"/>
                  </a:moveTo>
                  <a:lnTo>
                    <a:pt x="0" y="3658"/>
                  </a:lnTo>
                  <a:lnTo>
                    <a:pt x="3371" y="287"/>
                  </a:lnTo>
                  <a:lnTo>
                    <a:pt x="4364" y="0"/>
                  </a:lnTo>
                  <a:lnTo>
                    <a:pt x="5026" y="514"/>
                  </a:lnTo>
                  <a:lnTo>
                    <a:pt x="6350" y="3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SMARTInkShape-204"/>
            <p:cNvSpPr/>
            <p:nvPr>
              <p:custDataLst>
                <p:tags r:id="rId144"/>
              </p:custDataLst>
            </p:nvPr>
          </p:nvSpPr>
          <p:spPr>
            <a:xfrm>
              <a:off x="5816600" y="3473450"/>
              <a:ext cx="68248" cy="101087"/>
            </a:xfrm>
            <a:custGeom>
              <a:avLst/>
              <a:gdLst/>
              <a:ahLst/>
              <a:cxnLst/>
              <a:rect l="0" t="0" r="0" b="0"/>
              <a:pathLst>
                <a:path w="68248" h="101087">
                  <a:moveTo>
                    <a:pt x="50800" y="0"/>
                  </a:moveTo>
                  <a:lnTo>
                    <a:pt x="50800" y="0"/>
                  </a:lnTo>
                  <a:lnTo>
                    <a:pt x="37002" y="705"/>
                  </a:lnTo>
                  <a:lnTo>
                    <a:pt x="31027" y="3371"/>
                  </a:lnTo>
                  <a:lnTo>
                    <a:pt x="29151" y="5069"/>
                  </a:lnTo>
                  <a:lnTo>
                    <a:pt x="27067" y="8838"/>
                  </a:lnTo>
                  <a:lnTo>
                    <a:pt x="27923" y="11537"/>
                  </a:lnTo>
                  <a:lnTo>
                    <a:pt x="47160" y="39206"/>
                  </a:lnTo>
                  <a:lnTo>
                    <a:pt x="64440" y="69996"/>
                  </a:lnTo>
                  <a:lnTo>
                    <a:pt x="68247" y="85572"/>
                  </a:lnTo>
                  <a:lnTo>
                    <a:pt x="67256" y="92830"/>
                  </a:lnTo>
                  <a:lnTo>
                    <a:pt x="66004" y="95753"/>
                  </a:lnTo>
                  <a:lnTo>
                    <a:pt x="63759" y="97702"/>
                  </a:lnTo>
                  <a:lnTo>
                    <a:pt x="57500" y="99868"/>
                  </a:lnTo>
                  <a:lnTo>
                    <a:pt x="39301" y="101086"/>
                  </a:lnTo>
                  <a:lnTo>
                    <a:pt x="10690" y="92770"/>
                  </a:lnTo>
                  <a:lnTo>
                    <a:pt x="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SMARTInkShape-205"/>
            <p:cNvSpPr/>
            <p:nvPr>
              <p:custDataLst>
                <p:tags r:id="rId145"/>
              </p:custDataLst>
            </p:nvPr>
          </p:nvSpPr>
          <p:spPr>
            <a:xfrm>
              <a:off x="6000750" y="3487392"/>
              <a:ext cx="165101" cy="85533"/>
            </a:xfrm>
            <a:custGeom>
              <a:avLst/>
              <a:gdLst/>
              <a:ahLst/>
              <a:cxnLst/>
              <a:rect l="0" t="0" r="0" b="0"/>
              <a:pathLst>
                <a:path w="165101" h="85533">
                  <a:moveTo>
                    <a:pt x="0" y="5108"/>
                  </a:moveTo>
                  <a:lnTo>
                    <a:pt x="0" y="5108"/>
                  </a:lnTo>
                  <a:lnTo>
                    <a:pt x="0" y="35551"/>
                  </a:lnTo>
                  <a:lnTo>
                    <a:pt x="3371" y="67095"/>
                  </a:lnTo>
                  <a:lnTo>
                    <a:pt x="11556" y="85528"/>
                  </a:lnTo>
                  <a:lnTo>
                    <a:pt x="11937" y="85532"/>
                  </a:lnTo>
                  <a:lnTo>
                    <a:pt x="12361" y="83656"/>
                  </a:lnTo>
                  <a:lnTo>
                    <a:pt x="11927" y="70221"/>
                  </a:lnTo>
                  <a:lnTo>
                    <a:pt x="7661" y="39973"/>
                  </a:lnTo>
                  <a:lnTo>
                    <a:pt x="7638" y="23425"/>
                  </a:lnTo>
                  <a:lnTo>
                    <a:pt x="9980" y="13719"/>
                  </a:lnTo>
                  <a:lnTo>
                    <a:pt x="12298" y="11555"/>
                  </a:lnTo>
                  <a:lnTo>
                    <a:pt x="15254" y="10817"/>
                  </a:lnTo>
                  <a:lnTo>
                    <a:pt x="22302" y="11879"/>
                  </a:lnTo>
                  <a:lnTo>
                    <a:pt x="48783" y="21558"/>
                  </a:lnTo>
                  <a:lnTo>
                    <a:pt x="73799" y="22682"/>
                  </a:lnTo>
                  <a:lnTo>
                    <a:pt x="104131" y="17098"/>
                  </a:lnTo>
                  <a:lnTo>
                    <a:pt x="117637" y="11248"/>
                  </a:lnTo>
                  <a:lnTo>
                    <a:pt x="120758" y="9201"/>
                  </a:lnTo>
                  <a:lnTo>
                    <a:pt x="122133" y="7131"/>
                  </a:lnTo>
                  <a:lnTo>
                    <a:pt x="122344" y="5045"/>
                  </a:lnTo>
                  <a:lnTo>
                    <a:pt x="121780" y="2950"/>
                  </a:lnTo>
                  <a:lnTo>
                    <a:pt x="120697" y="1552"/>
                  </a:lnTo>
                  <a:lnTo>
                    <a:pt x="117614" y="0"/>
                  </a:lnTo>
                  <a:lnTo>
                    <a:pt x="105169" y="5868"/>
                  </a:lnTo>
                  <a:lnTo>
                    <a:pt x="97777" y="14618"/>
                  </a:lnTo>
                  <a:lnTo>
                    <a:pt x="92845" y="25562"/>
                  </a:lnTo>
                  <a:lnTo>
                    <a:pt x="90653" y="37482"/>
                  </a:lnTo>
                  <a:lnTo>
                    <a:pt x="92791" y="56093"/>
                  </a:lnTo>
                  <a:lnTo>
                    <a:pt x="95727" y="60264"/>
                  </a:lnTo>
                  <a:lnTo>
                    <a:pt x="99802" y="63046"/>
                  </a:lnTo>
                  <a:lnTo>
                    <a:pt x="104634" y="64900"/>
                  </a:lnTo>
                  <a:lnTo>
                    <a:pt x="124920" y="64139"/>
                  </a:lnTo>
                  <a:lnTo>
                    <a:pt x="154236" y="49537"/>
                  </a:lnTo>
                  <a:lnTo>
                    <a:pt x="165100" y="432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SMARTInkShape-206"/>
            <p:cNvSpPr/>
            <p:nvPr>
              <p:custDataLst>
                <p:tags r:id="rId146"/>
              </p:custDataLst>
            </p:nvPr>
          </p:nvSpPr>
          <p:spPr>
            <a:xfrm>
              <a:off x="6183620" y="3333750"/>
              <a:ext cx="72627" cy="260351"/>
            </a:xfrm>
            <a:custGeom>
              <a:avLst/>
              <a:gdLst/>
              <a:ahLst/>
              <a:cxnLst/>
              <a:rect l="0" t="0" r="0" b="0"/>
              <a:pathLst>
                <a:path w="72627" h="260351">
                  <a:moveTo>
                    <a:pt x="64780" y="0"/>
                  </a:moveTo>
                  <a:lnTo>
                    <a:pt x="64780" y="0"/>
                  </a:lnTo>
                  <a:lnTo>
                    <a:pt x="53935" y="12961"/>
                  </a:lnTo>
                  <a:lnTo>
                    <a:pt x="38048" y="43352"/>
                  </a:lnTo>
                  <a:lnTo>
                    <a:pt x="26088" y="71948"/>
                  </a:lnTo>
                  <a:lnTo>
                    <a:pt x="15599" y="103474"/>
                  </a:lnTo>
                  <a:lnTo>
                    <a:pt x="7644" y="134888"/>
                  </a:lnTo>
                  <a:lnTo>
                    <a:pt x="4108" y="162961"/>
                  </a:lnTo>
                  <a:lnTo>
                    <a:pt x="2118" y="189082"/>
                  </a:lnTo>
                  <a:lnTo>
                    <a:pt x="3250" y="194494"/>
                  </a:lnTo>
                  <a:lnTo>
                    <a:pt x="8270" y="202388"/>
                  </a:lnTo>
                  <a:lnTo>
                    <a:pt x="12290" y="203364"/>
                  </a:lnTo>
                  <a:lnTo>
                    <a:pt x="22401" y="200686"/>
                  </a:lnTo>
                  <a:lnTo>
                    <a:pt x="52353" y="171607"/>
                  </a:lnTo>
                  <a:lnTo>
                    <a:pt x="72626" y="150942"/>
                  </a:lnTo>
                  <a:lnTo>
                    <a:pt x="46776" y="174876"/>
                  </a:lnTo>
                  <a:lnTo>
                    <a:pt x="15440" y="199251"/>
                  </a:lnTo>
                  <a:lnTo>
                    <a:pt x="419" y="207516"/>
                  </a:lnTo>
                  <a:lnTo>
                    <a:pt x="0" y="208193"/>
                  </a:lnTo>
                  <a:lnTo>
                    <a:pt x="427" y="208646"/>
                  </a:lnTo>
                  <a:lnTo>
                    <a:pt x="1417" y="208242"/>
                  </a:lnTo>
                  <a:lnTo>
                    <a:pt x="12061" y="199371"/>
                  </a:lnTo>
                  <a:lnTo>
                    <a:pt x="16184" y="197970"/>
                  </a:lnTo>
                  <a:lnTo>
                    <a:pt x="18272" y="198303"/>
                  </a:lnTo>
                  <a:lnTo>
                    <a:pt x="22473" y="200553"/>
                  </a:lnTo>
                  <a:lnTo>
                    <a:pt x="28804" y="209158"/>
                  </a:lnTo>
                  <a:lnTo>
                    <a:pt x="41497" y="238452"/>
                  </a:lnTo>
                  <a:lnTo>
                    <a:pt x="51218" y="251667"/>
                  </a:lnTo>
                  <a:lnTo>
                    <a:pt x="58987" y="256491"/>
                  </a:lnTo>
                  <a:lnTo>
                    <a:pt x="71130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SMARTInkShape-207"/>
            <p:cNvSpPr/>
            <p:nvPr>
              <p:custDataLst>
                <p:tags r:id="rId147"/>
              </p:custDataLst>
            </p:nvPr>
          </p:nvSpPr>
          <p:spPr>
            <a:xfrm>
              <a:off x="6332110" y="3321050"/>
              <a:ext cx="78412" cy="225067"/>
            </a:xfrm>
            <a:custGeom>
              <a:avLst/>
              <a:gdLst/>
              <a:ahLst/>
              <a:cxnLst/>
              <a:rect l="0" t="0" r="0" b="0"/>
              <a:pathLst>
                <a:path w="78412" h="225067">
                  <a:moveTo>
                    <a:pt x="75040" y="0"/>
                  </a:moveTo>
                  <a:lnTo>
                    <a:pt x="75040" y="0"/>
                  </a:lnTo>
                  <a:lnTo>
                    <a:pt x="78411" y="3371"/>
                  </a:lnTo>
                  <a:lnTo>
                    <a:pt x="73765" y="25693"/>
                  </a:lnTo>
                  <a:lnTo>
                    <a:pt x="63419" y="53047"/>
                  </a:lnTo>
                  <a:lnTo>
                    <a:pt x="56710" y="69231"/>
                  </a:lnTo>
                  <a:lnTo>
                    <a:pt x="49414" y="85665"/>
                  </a:lnTo>
                  <a:lnTo>
                    <a:pt x="41729" y="102265"/>
                  </a:lnTo>
                  <a:lnTo>
                    <a:pt x="33782" y="118977"/>
                  </a:lnTo>
                  <a:lnTo>
                    <a:pt x="21191" y="148834"/>
                  </a:lnTo>
                  <a:lnTo>
                    <a:pt x="12301" y="174804"/>
                  </a:lnTo>
                  <a:lnTo>
                    <a:pt x="6591" y="203880"/>
                  </a:lnTo>
                  <a:lnTo>
                    <a:pt x="0" y="225066"/>
                  </a:lnTo>
                  <a:lnTo>
                    <a:pt x="8503" y="206918"/>
                  </a:lnTo>
                  <a:lnTo>
                    <a:pt x="16206" y="181410"/>
                  </a:lnTo>
                  <a:lnTo>
                    <a:pt x="26407" y="161936"/>
                  </a:lnTo>
                  <a:lnTo>
                    <a:pt x="31788" y="156639"/>
                  </a:lnTo>
                  <a:lnTo>
                    <a:pt x="35621" y="156637"/>
                  </a:lnTo>
                  <a:lnTo>
                    <a:pt x="55990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1" name="SMARTInkShape-208"/>
            <p:cNvSpPr/>
            <p:nvPr>
              <p:custDataLst>
                <p:tags r:id="rId148"/>
              </p:custDataLst>
            </p:nvPr>
          </p:nvSpPr>
          <p:spPr>
            <a:xfrm>
              <a:off x="6428689" y="3448152"/>
              <a:ext cx="365812" cy="107073"/>
            </a:xfrm>
            <a:custGeom>
              <a:avLst/>
              <a:gdLst/>
              <a:ahLst/>
              <a:cxnLst/>
              <a:rect l="0" t="0" r="0" b="0"/>
              <a:pathLst>
                <a:path w="365812" h="107073">
                  <a:moveTo>
                    <a:pt x="48311" y="63398"/>
                  </a:moveTo>
                  <a:lnTo>
                    <a:pt x="48311" y="63398"/>
                  </a:lnTo>
                  <a:lnTo>
                    <a:pt x="48311" y="60027"/>
                  </a:lnTo>
                  <a:lnTo>
                    <a:pt x="44548" y="56491"/>
                  </a:lnTo>
                  <a:lnTo>
                    <a:pt x="38172" y="53272"/>
                  </a:lnTo>
                  <a:lnTo>
                    <a:pt x="30634" y="51842"/>
                  </a:lnTo>
                  <a:lnTo>
                    <a:pt x="22581" y="53088"/>
                  </a:lnTo>
                  <a:lnTo>
                    <a:pt x="18458" y="54408"/>
                  </a:lnTo>
                  <a:lnTo>
                    <a:pt x="10113" y="63400"/>
                  </a:lnTo>
                  <a:lnTo>
                    <a:pt x="3112" y="75393"/>
                  </a:lnTo>
                  <a:lnTo>
                    <a:pt x="0" y="85427"/>
                  </a:lnTo>
                  <a:lnTo>
                    <a:pt x="499" y="94591"/>
                  </a:lnTo>
                  <a:lnTo>
                    <a:pt x="1619" y="99010"/>
                  </a:lnTo>
                  <a:lnTo>
                    <a:pt x="3778" y="101956"/>
                  </a:lnTo>
                  <a:lnTo>
                    <a:pt x="6627" y="103920"/>
                  </a:lnTo>
                  <a:lnTo>
                    <a:pt x="13557" y="106102"/>
                  </a:lnTo>
                  <a:lnTo>
                    <a:pt x="21341" y="107072"/>
                  </a:lnTo>
                  <a:lnTo>
                    <a:pt x="31385" y="101858"/>
                  </a:lnTo>
                  <a:lnTo>
                    <a:pt x="37027" y="97505"/>
                  </a:lnTo>
                  <a:lnTo>
                    <a:pt x="43296" y="87023"/>
                  </a:lnTo>
                  <a:lnTo>
                    <a:pt x="47320" y="63047"/>
                  </a:lnTo>
                  <a:lnTo>
                    <a:pt x="44646" y="40873"/>
                  </a:lnTo>
                  <a:lnTo>
                    <a:pt x="39392" y="30339"/>
                  </a:lnTo>
                  <a:lnTo>
                    <a:pt x="33058" y="24010"/>
                  </a:lnTo>
                  <a:lnTo>
                    <a:pt x="27891" y="21198"/>
                  </a:lnTo>
                  <a:lnTo>
                    <a:pt x="26937" y="21153"/>
                  </a:lnTo>
                  <a:lnTo>
                    <a:pt x="27006" y="21830"/>
                  </a:lnTo>
                  <a:lnTo>
                    <a:pt x="27758" y="22986"/>
                  </a:lnTo>
                  <a:lnTo>
                    <a:pt x="35558" y="27984"/>
                  </a:lnTo>
                  <a:lnTo>
                    <a:pt x="65603" y="38073"/>
                  </a:lnTo>
                  <a:lnTo>
                    <a:pt x="90358" y="42489"/>
                  </a:lnTo>
                  <a:lnTo>
                    <a:pt x="104393" y="44933"/>
                  </a:lnTo>
                  <a:lnTo>
                    <a:pt x="117687" y="50723"/>
                  </a:lnTo>
                  <a:lnTo>
                    <a:pt x="122078" y="54242"/>
                  </a:lnTo>
                  <a:lnTo>
                    <a:pt x="126957" y="61916"/>
                  </a:lnTo>
                  <a:lnTo>
                    <a:pt x="129704" y="77541"/>
                  </a:lnTo>
                  <a:lnTo>
                    <a:pt x="127146" y="92204"/>
                  </a:lnTo>
                  <a:lnTo>
                    <a:pt x="119275" y="106149"/>
                  </a:lnTo>
                  <a:lnTo>
                    <a:pt x="118198" y="106010"/>
                  </a:lnTo>
                  <a:lnTo>
                    <a:pt x="115120" y="103974"/>
                  </a:lnTo>
                  <a:lnTo>
                    <a:pt x="113282" y="96954"/>
                  </a:lnTo>
                  <a:lnTo>
                    <a:pt x="108731" y="71829"/>
                  </a:lnTo>
                  <a:lnTo>
                    <a:pt x="106107" y="41101"/>
                  </a:lnTo>
                  <a:lnTo>
                    <a:pt x="105546" y="18773"/>
                  </a:lnTo>
                  <a:lnTo>
                    <a:pt x="106223" y="16714"/>
                  </a:lnTo>
                  <a:lnTo>
                    <a:pt x="107380" y="15342"/>
                  </a:lnTo>
                  <a:lnTo>
                    <a:pt x="110548" y="13817"/>
                  </a:lnTo>
                  <a:lnTo>
                    <a:pt x="126661" y="12645"/>
                  </a:lnTo>
                  <a:lnTo>
                    <a:pt x="158052" y="18362"/>
                  </a:lnTo>
                  <a:lnTo>
                    <a:pt x="188783" y="16951"/>
                  </a:lnTo>
                  <a:lnTo>
                    <a:pt x="218659" y="13458"/>
                  </a:lnTo>
                  <a:lnTo>
                    <a:pt x="228209" y="11098"/>
                  </a:lnTo>
                  <a:lnTo>
                    <a:pt x="234098" y="7698"/>
                  </a:lnTo>
                  <a:lnTo>
                    <a:pt x="238190" y="1065"/>
                  </a:lnTo>
                  <a:lnTo>
                    <a:pt x="234772" y="416"/>
                  </a:lnTo>
                  <a:lnTo>
                    <a:pt x="221080" y="0"/>
                  </a:lnTo>
                  <a:lnTo>
                    <a:pt x="213056" y="3706"/>
                  </a:lnTo>
                  <a:lnTo>
                    <a:pt x="205492" y="10057"/>
                  </a:lnTo>
                  <a:lnTo>
                    <a:pt x="199778" y="17584"/>
                  </a:lnTo>
                  <a:lnTo>
                    <a:pt x="191067" y="43347"/>
                  </a:lnTo>
                  <a:lnTo>
                    <a:pt x="189622" y="63102"/>
                  </a:lnTo>
                  <a:lnTo>
                    <a:pt x="191784" y="75966"/>
                  </a:lnTo>
                  <a:lnTo>
                    <a:pt x="198860" y="86858"/>
                  </a:lnTo>
                  <a:lnTo>
                    <a:pt x="203710" y="91738"/>
                  </a:lnTo>
                  <a:lnTo>
                    <a:pt x="214744" y="97160"/>
                  </a:lnTo>
                  <a:lnTo>
                    <a:pt x="220650" y="98606"/>
                  </a:lnTo>
                  <a:lnTo>
                    <a:pt x="232856" y="96449"/>
                  </a:lnTo>
                  <a:lnTo>
                    <a:pt x="261310" y="80196"/>
                  </a:lnTo>
                  <a:lnTo>
                    <a:pt x="288672" y="54164"/>
                  </a:lnTo>
                  <a:lnTo>
                    <a:pt x="299617" y="46287"/>
                  </a:lnTo>
                  <a:lnTo>
                    <a:pt x="301220" y="46346"/>
                  </a:lnTo>
                  <a:lnTo>
                    <a:pt x="304884" y="48293"/>
                  </a:lnTo>
                  <a:lnTo>
                    <a:pt x="306982" y="55274"/>
                  </a:lnTo>
                  <a:lnTo>
                    <a:pt x="310045" y="69222"/>
                  </a:lnTo>
                  <a:lnTo>
                    <a:pt x="321013" y="99863"/>
                  </a:lnTo>
                  <a:lnTo>
                    <a:pt x="321259" y="94272"/>
                  </a:lnTo>
                  <a:lnTo>
                    <a:pt x="317682" y="69601"/>
                  </a:lnTo>
                  <a:lnTo>
                    <a:pt x="321369" y="46499"/>
                  </a:lnTo>
                  <a:lnTo>
                    <a:pt x="330379" y="28052"/>
                  </a:lnTo>
                  <a:lnTo>
                    <a:pt x="335482" y="22994"/>
                  </a:lnTo>
                  <a:lnTo>
                    <a:pt x="341983" y="20746"/>
                  </a:lnTo>
                  <a:lnTo>
                    <a:pt x="345692" y="20147"/>
                  </a:lnTo>
                  <a:lnTo>
                    <a:pt x="353577" y="21362"/>
                  </a:lnTo>
                  <a:lnTo>
                    <a:pt x="365811" y="2529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2" name="SMARTInkShape-209"/>
            <p:cNvSpPr/>
            <p:nvPr>
              <p:custDataLst>
                <p:tags r:id="rId149"/>
              </p:custDataLst>
            </p:nvPr>
          </p:nvSpPr>
          <p:spPr>
            <a:xfrm>
              <a:off x="5937250" y="3498850"/>
              <a:ext cx="50801" cy="88901"/>
            </a:xfrm>
            <a:custGeom>
              <a:avLst/>
              <a:gdLst/>
              <a:ahLst/>
              <a:cxnLst/>
              <a:rect l="0" t="0" r="0" b="0"/>
              <a:pathLst>
                <a:path w="50801" h="88901">
                  <a:moveTo>
                    <a:pt x="0" y="0"/>
                  </a:moveTo>
                  <a:lnTo>
                    <a:pt x="0" y="0"/>
                  </a:lnTo>
                  <a:lnTo>
                    <a:pt x="9434" y="10844"/>
                  </a:lnTo>
                  <a:lnTo>
                    <a:pt x="27546" y="41186"/>
                  </a:lnTo>
                  <a:lnTo>
                    <a:pt x="39942" y="72260"/>
                  </a:lnTo>
                  <a:lnTo>
                    <a:pt x="5080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6" name="SMARTInkShape-Group51"/>
          <p:cNvGrpSpPr/>
          <p:nvPr/>
        </p:nvGrpSpPr>
        <p:grpSpPr>
          <a:xfrm>
            <a:off x="7073921" y="3280938"/>
            <a:ext cx="209530" cy="247267"/>
            <a:chOff x="7073921" y="3280938"/>
            <a:chExt cx="209530" cy="247267"/>
          </a:xfrm>
        </p:grpSpPr>
        <p:sp>
          <p:nvSpPr>
            <p:cNvPr id="234" name="SMARTInkShape-210"/>
            <p:cNvSpPr/>
            <p:nvPr>
              <p:custDataLst>
                <p:tags r:id="rId138"/>
              </p:custDataLst>
            </p:nvPr>
          </p:nvSpPr>
          <p:spPr>
            <a:xfrm>
              <a:off x="7073921" y="3280938"/>
              <a:ext cx="114280" cy="247267"/>
            </a:xfrm>
            <a:custGeom>
              <a:avLst/>
              <a:gdLst/>
              <a:ahLst/>
              <a:cxnLst/>
              <a:rect l="0" t="0" r="0" b="0"/>
              <a:pathLst>
                <a:path w="114280" h="247267">
                  <a:moveTo>
                    <a:pt x="95229" y="33762"/>
                  </a:moveTo>
                  <a:lnTo>
                    <a:pt x="95229" y="33762"/>
                  </a:lnTo>
                  <a:lnTo>
                    <a:pt x="108321" y="19259"/>
                  </a:lnTo>
                  <a:lnTo>
                    <a:pt x="112513" y="7044"/>
                  </a:lnTo>
                  <a:lnTo>
                    <a:pt x="113495" y="1191"/>
                  </a:lnTo>
                  <a:lnTo>
                    <a:pt x="112345" y="53"/>
                  </a:lnTo>
                  <a:lnTo>
                    <a:pt x="110168" y="0"/>
                  </a:lnTo>
                  <a:lnTo>
                    <a:pt x="107304" y="671"/>
                  </a:lnTo>
                  <a:lnTo>
                    <a:pt x="89792" y="15099"/>
                  </a:lnTo>
                  <a:lnTo>
                    <a:pt x="72821" y="36991"/>
                  </a:lnTo>
                  <a:lnTo>
                    <a:pt x="54225" y="66242"/>
                  </a:lnTo>
                  <a:lnTo>
                    <a:pt x="45316" y="82932"/>
                  </a:lnTo>
                  <a:lnTo>
                    <a:pt x="36554" y="100408"/>
                  </a:lnTo>
                  <a:lnTo>
                    <a:pt x="28596" y="117704"/>
                  </a:lnTo>
                  <a:lnTo>
                    <a:pt x="21173" y="134879"/>
                  </a:lnTo>
                  <a:lnTo>
                    <a:pt x="14108" y="151973"/>
                  </a:lnTo>
                  <a:lnTo>
                    <a:pt x="6258" y="182256"/>
                  </a:lnTo>
                  <a:lnTo>
                    <a:pt x="2770" y="207709"/>
                  </a:lnTo>
                  <a:lnTo>
                    <a:pt x="1511" y="232528"/>
                  </a:lnTo>
                  <a:lnTo>
                    <a:pt x="5555" y="247266"/>
                  </a:lnTo>
                  <a:lnTo>
                    <a:pt x="1812" y="232569"/>
                  </a:lnTo>
                  <a:lnTo>
                    <a:pt x="522" y="206889"/>
                  </a:lnTo>
                  <a:lnTo>
                    <a:pt x="140" y="178349"/>
                  </a:lnTo>
                  <a:lnTo>
                    <a:pt x="0" y="152468"/>
                  </a:lnTo>
                  <a:lnTo>
                    <a:pt x="2110" y="151705"/>
                  </a:lnTo>
                  <a:lnTo>
                    <a:pt x="29867" y="157287"/>
                  </a:lnTo>
                  <a:lnTo>
                    <a:pt x="56969" y="163104"/>
                  </a:lnTo>
                  <a:lnTo>
                    <a:pt x="78930" y="169093"/>
                  </a:lnTo>
                  <a:lnTo>
                    <a:pt x="114279" y="1798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5" name="SMARTInkShape-211"/>
            <p:cNvSpPr/>
            <p:nvPr>
              <p:custDataLst>
                <p:tags r:id="rId139"/>
              </p:custDataLst>
            </p:nvPr>
          </p:nvSpPr>
          <p:spPr>
            <a:xfrm>
              <a:off x="7167459" y="3429000"/>
              <a:ext cx="115992" cy="71625"/>
            </a:xfrm>
            <a:custGeom>
              <a:avLst/>
              <a:gdLst/>
              <a:ahLst/>
              <a:cxnLst/>
              <a:rect l="0" t="0" r="0" b="0"/>
              <a:pathLst>
                <a:path w="115992" h="71625">
                  <a:moveTo>
                    <a:pt x="46141" y="12700"/>
                  </a:moveTo>
                  <a:lnTo>
                    <a:pt x="46141" y="12700"/>
                  </a:lnTo>
                  <a:lnTo>
                    <a:pt x="42769" y="9329"/>
                  </a:lnTo>
                  <a:lnTo>
                    <a:pt x="39234" y="7674"/>
                  </a:lnTo>
                  <a:lnTo>
                    <a:pt x="37303" y="7233"/>
                  </a:lnTo>
                  <a:lnTo>
                    <a:pt x="31395" y="10505"/>
                  </a:lnTo>
                  <a:lnTo>
                    <a:pt x="12732" y="27475"/>
                  </a:lnTo>
                  <a:lnTo>
                    <a:pt x="1591" y="45065"/>
                  </a:lnTo>
                  <a:lnTo>
                    <a:pt x="0" y="55542"/>
                  </a:lnTo>
                  <a:lnTo>
                    <a:pt x="564" y="60311"/>
                  </a:lnTo>
                  <a:lnTo>
                    <a:pt x="2351" y="64196"/>
                  </a:lnTo>
                  <a:lnTo>
                    <a:pt x="8099" y="70395"/>
                  </a:lnTo>
                  <a:lnTo>
                    <a:pt x="12313" y="71624"/>
                  </a:lnTo>
                  <a:lnTo>
                    <a:pt x="29062" y="69983"/>
                  </a:lnTo>
                  <a:lnTo>
                    <a:pt x="43724" y="66852"/>
                  </a:lnTo>
                  <a:lnTo>
                    <a:pt x="49469" y="63618"/>
                  </a:lnTo>
                  <a:lnTo>
                    <a:pt x="60925" y="49659"/>
                  </a:lnTo>
                  <a:lnTo>
                    <a:pt x="73375" y="31016"/>
                  </a:lnTo>
                  <a:lnTo>
                    <a:pt x="77765" y="27896"/>
                  </a:lnTo>
                  <a:lnTo>
                    <a:pt x="79923" y="27064"/>
                  </a:lnTo>
                  <a:lnTo>
                    <a:pt x="86085" y="28021"/>
                  </a:lnTo>
                  <a:lnTo>
                    <a:pt x="93527" y="31504"/>
                  </a:lnTo>
                  <a:lnTo>
                    <a:pt x="110611" y="45838"/>
                  </a:lnTo>
                  <a:lnTo>
                    <a:pt x="113600" y="50476"/>
                  </a:lnTo>
                  <a:lnTo>
                    <a:pt x="115851" y="56759"/>
                  </a:lnTo>
                  <a:lnTo>
                    <a:pt x="115986" y="30455"/>
                  </a:lnTo>
                  <a:lnTo>
                    <a:pt x="11599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4" name="SMARTInkShape-Group52"/>
          <p:cNvGrpSpPr/>
          <p:nvPr/>
        </p:nvGrpSpPr>
        <p:grpSpPr>
          <a:xfrm>
            <a:off x="7477029" y="3181350"/>
            <a:ext cx="1430281" cy="416868"/>
            <a:chOff x="7477029" y="3181350"/>
            <a:chExt cx="1430281" cy="416868"/>
          </a:xfrm>
        </p:grpSpPr>
        <p:sp>
          <p:nvSpPr>
            <p:cNvPr id="237" name="SMARTInkShape-212"/>
            <p:cNvSpPr/>
            <p:nvPr>
              <p:custDataLst>
                <p:tags r:id="rId131"/>
              </p:custDataLst>
            </p:nvPr>
          </p:nvSpPr>
          <p:spPr>
            <a:xfrm>
              <a:off x="7477029" y="3409444"/>
              <a:ext cx="111222" cy="90349"/>
            </a:xfrm>
            <a:custGeom>
              <a:avLst/>
              <a:gdLst/>
              <a:ahLst/>
              <a:cxnLst/>
              <a:rect l="0" t="0" r="0" b="0"/>
              <a:pathLst>
                <a:path w="111222" h="90349">
                  <a:moveTo>
                    <a:pt x="9621" y="44956"/>
                  </a:moveTo>
                  <a:lnTo>
                    <a:pt x="9621" y="44956"/>
                  </a:lnTo>
                  <a:lnTo>
                    <a:pt x="18459" y="44956"/>
                  </a:lnTo>
                  <a:lnTo>
                    <a:pt x="43030" y="36117"/>
                  </a:lnTo>
                  <a:lnTo>
                    <a:pt x="51045" y="30209"/>
                  </a:lnTo>
                  <a:lnTo>
                    <a:pt x="61940" y="14918"/>
                  </a:lnTo>
                  <a:lnTo>
                    <a:pt x="62139" y="10820"/>
                  </a:lnTo>
                  <a:lnTo>
                    <a:pt x="58598" y="2503"/>
                  </a:lnTo>
                  <a:lnTo>
                    <a:pt x="54972" y="426"/>
                  </a:lnTo>
                  <a:lnTo>
                    <a:pt x="45299" y="0"/>
                  </a:lnTo>
                  <a:lnTo>
                    <a:pt x="24582" y="10469"/>
                  </a:lnTo>
                  <a:lnTo>
                    <a:pt x="7312" y="30348"/>
                  </a:lnTo>
                  <a:lnTo>
                    <a:pt x="1539" y="45989"/>
                  </a:lnTo>
                  <a:lnTo>
                    <a:pt x="0" y="54111"/>
                  </a:lnTo>
                  <a:lnTo>
                    <a:pt x="1090" y="61643"/>
                  </a:lnTo>
                  <a:lnTo>
                    <a:pt x="7946" y="75656"/>
                  </a:lnTo>
                  <a:lnTo>
                    <a:pt x="21812" y="85176"/>
                  </a:lnTo>
                  <a:lnTo>
                    <a:pt x="39734" y="90348"/>
                  </a:lnTo>
                  <a:lnTo>
                    <a:pt x="59458" y="90295"/>
                  </a:lnTo>
                  <a:lnTo>
                    <a:pt x="79983" y="82275"/>
                  </a:lnTo>
                  <a:lnTo>
                    <a:pt x="111221" y="640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8" name="SMARTInkShape-213"/>
            <p:cNvSpPr/>
            <p:nvPr>
              <p:custDataLst>
                <p:tags r:id="rId132"/>
              </p:custDataLst>
            </p:nvPr>
          </p:nvSpPr>
          <p:spPr>
            <a:xfrm>
              <a:off x="7607422" y="3276600"/>
              <a:ext cx="88779" cy="207044"/>
            </a:xfrm>
            <a:custGeom>
              <a:avLst/>
              <a:gdLst/>
              <a:ahLst/>
              <a:cxnLst/>
              <a:rect l="0" t="0" r="0" b="0"/>
              <a:pathLst>
                <a:path w="88779" h="207044">
                  <a:moveTo>
                    <a:pt x="88778" y="0"/>
                  </a:moveTo>
                  <a:lnTo>
                    <a:pt x="88778" y="0"/>
                  </a:lnTo>
                  <a:lnTo>
                    <a:pt x="73198" y="27789"/>
                  </a:lnTo>
                  <a:lnTo>
                    <a:pt x="62097" y="50216"/>
                  </a:lnTo>
                  <a:lnTo>
                    <a:pt x="50109" y="76646"/>
                  </a:lnTo>
                  <a:lnTo>
                    <a:pt x="37725" y="104856"/>
                  </a:lnTo>
                  <a:lnTo>
                    <a:pt x="27047" y="135737"/>
                  </a:lnTo>
                  <a:lnTo>
                    <a:pt x="18302" y="164750"/>
                  </a:lnTo>
                  <a:lnTo>
                    <a:pt x="9414" y="191572"/>
                  </a:lnTo>
                  <a:lnTo>
                    <a:pt x="1273" y="207043"/>
                  </a:lnTo>
                  <a:lnTo>
                    <a:pt x="808" y="205762"/>
                  </a:lnTo>
                  <a:lnTo>
                    <a:pt x="0" y="179444"/>
                  </a:lnTo>
                  <a:lnTo>
                    <a:pt x="3286" y="155866"/>
                  </a:lnTo>
                  <a:lnTo>
                    <a:pt x="8683" y="143122"/>
                  </a:lnTo>
                  <a:lnTo>
                    <a:pt x="12097" y="137748"/>
                  </a:lnTo>
                  <a:lnTo>
                    <a:pt x="16491" y="134165"/>
                  </a:lnTo>
                  <a:lnTo>
                    <a:pt x="27017" y="130184"/>
                  </a:lnTo>
                  <a:lnTo>
                    <a:pt x="44843" y="127943"/>
                  </a:lnTo>
                  <a:lnTo>
                    <a:pt x="76078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9" name="SMARTInkShape-214"/>
            <p:cNvSpPr/>
            <p:nvPr>
              <p:custDataLst>
                <p:tags r:id="rId133"/>
              </p:custDataLst>
            </p:nvPr>
          </p:nvSpPr>
          <p:spPr>
            <a:xfrm>
              <a:off x="7843480" y="3382480"/>
              <a:ext cx="116299" cy="215738"/>
            </a:xfrm>
            <a:custGeom>
              <a:avLst/>
              <a:gdLst/>
              <a:ahLst/>
              <a:cxnLst/>
              <a:rect l="0" t="0" r="0" b="0"/>
              <a:pathLst>
                <a:path w="116299" h="215738">
                  <a:moveTo>
                    <a:pt x="30520" y="71920"/>
                  </a:moveTo>
                  <a:lnTo>
                    <a:pt x="30520" y="71920"/>
                  </a:lnTo>
                  <a:lnTo>
                    <a:pt x="27149" y="82033"/>
                  </a:lnTo>
                  <a:lnTo>
                    <a:pt x="28423" y="105177"/>
                  </a:lnTo>
                  <a:lnTo>
                    <a:pt x="27706" y="126212"/>
                  </a:lnTo>
                  <a:lnTo>
                    <a:pt x="25037" y="148966"/>
                  </a:lnTo>
                  <a:lnTo>
                    <a:pt x="20271" y="180199"/>
                  </a:lnTo>
                  <a:lnTo>
                    <a:pt x="16423" y="206668"/>
                  </a:lnTo>
                  <a:lnTo>
                    <a:pt x="12965" y="212947"/>
                  </a:lnTo>
                  <a:lnTo>
                    <a:pt x="9077" y="215737"/>
                  </a:lnTo>
                  <a:lnTo>
                    <a:pt x="7052" y="213659"/>
                  </a:lnTo>
                  <a:lnTo>
                    <a:pt x="2922" y="203824"/>
                  </a:lnTo>
                  <a:lnTo>
                    <a:pt x="0" y="179050"/>
                  </a:lnTo>
                  <a:lnTo>
                    <a:pt x="3080" y="151989"/>
                  </a:lnTo>
                  <a:lnTo>
                    <a:pt x="5877" y="135883"/>
                  </a:lnTo>
                  <a:lnTo>
                    <a:pt x="9152" y="118795"/>
                  </a:lnTo>
                  <a:lnTo>
                    <a:pt x="12747" y="101053"/>
                  </a:lnTo>
                  <a:lnTo>
                    <a:pt x="16554" y="82876"/>
                  </a:lnTo>
                  <a:lnTo>
                    <a:pt x="28311" y="51389"/>
                  </a:lnTo>
                  <a:lnTo>
                    <a:pt x="41533" y="26106"/>
                  </a:lnTo>
                  <a:lnTo>
                    <a:pt x="52112" y="10166"/>
                  </a:lnTo>
                  <a:lnTo>
                    <a:pt x="63400" y="2140"/>
                  </a:lnTo>
                  <a:lnTo>
                    <a:pt x="69373" y="0"/>
                  </a:lnTo>
                  <a:lnTo>
                    <a:pt x="76178" y="690"/>
                  </a:lnTo>
                  <a:lnTo>
                    <a:pt x="91264" y="7101"/>
                  </a:lnTo>
                  <a:lnTo>
                    <a:pt x="108883" y="22611"/>
                  </a:lnTo>
                  <a:lnTo>
                    <a:pt x="114737" y="38245"/>
                  </a:lnTo>
                  <a:lnTo>
                    <a:pt x="116298" y="47354"/>
                  </a:lnTo>
                  <a:lnTo>
                    <a:pt x="115222" y="55542"/>
                  </a:lnTo>
                  <a:lnTo>
                    <a:pt x="108382" y="70285"/>
                  </a:lnTo>
                  <a:lnTo>
                    <a:pt x="92631" y="87114"/>
                  </a:lnTo>
                  <a:lnTo>
                    <a:pt x="80703" y="92784"/>
                  </a:lnTo>
                  <a:lnTo>
                    <a:pt x="74558" y="94296"/>
                  </a:lnTo>
                  <a:lnTo>
                    <a:pt x="70462" y="93893"/>
                  </a:lnTo>
                  <a:lnTo>
                    <a:pt x="67732" y="92213"/>
                  </a:lnTo>
                  <a:lnTo>
                    <a:pt x="62270" y="846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0" name="SMARTInkShape-215"/>
            <p:cNvSpPr/>
            <p:nvPr>
              <p:custDataLst>
                <p:tags r:id="rId134"/>
              </p:custDataLst>
            </p:nvPr>
          </p:nvSpPr>
          <p:spPr>
            <a:xfrm>
              <a:off x="8001000" y="3272959"/>
              <a:ext cx="318727" cy="205100"/>
            </a:xfrm>
            <a:custGeom>
              <a:avLst/>
              <a:gdLst/>
              <a:ahLst/>
              <a:cxnLst/>
              <a:rect l="0" t="0" r="0" b="0"/>
              <a:pathLst>
                <a:path w="318727" h="205100">
                  <a:moveTo>
                    <a:pt x="0" y="162391"/>
                  </a:moveTo>
                  <a:lnTo>
                    <a:pt x="0" y="162391"/>
                  </a:lnTo>
                  <a:lnTo>
                    <a:pt x="3371" y="159020"/>
                  </a:lnTo>
                  <a:lnTo>
                    <a:pt x="29698" y="145079"/>
                  </a:lnTo>
                  <a:lnTo>
                    <a:pt x="60507" y="116612"/>
                  </a:lnTo>
                  <a:lnTo>
                    <a:pt x="88013" y="88384"/>
                  </a:lnTo>
                  <a:lnTo>
                    <a:pt x="104028" y="65293"/>
                  </a:lnTo>
                  <a:lnTo>
                    <a:pt x="115850" y="40920"/>
                  </a:lnTo>
                  <a:lnTo>
                    <a:pt x="130438" y="10139"/>
                  </a:lnTo>
                  <a:lnTo>
                    <a:pt x="133702" y="1355"/>
                  </a:lnTo>
                  <a:lnTo>
                    <a:pt x="133585" y="0"/>
                  </a:lnTo>
                  <a:lnTo>
                    <a:pt x="116070" y="20927"/>
                  </a:lnTo>
                  <a:lnTo>
                    <a:pt x="96742" y="46366"/>
                  </a:lnTo>
                  <a:lnTo>
                    <a:pt x="75922" y="74606"/>
                  </a:lnTo>
                  <a:lnTo>
                    <a:pt x="57027" y="103620"/>
                  </a:lnTo>
                  <a:lnTo>
                    <a:pt x="43924" y="132978"/>
                  </a:lnTo>
                  <a:lnTo>
                    <a:pt x="40925" y="158726"/>
                  </a:lnTo>
                  <a:lnTo>
                    <a:pt x="42099" y="170531"/>
                  </a:lnTo>
                  <a:lnTo>
                    <a:pt x="50932" y="189292"/>
                  </a:lnTo>
                  <a:lnTo>
                    <a:pt x="57238" y="197258"/>
                  </a:lnTo>
                  <a:lnTo>
                    <a:pt x="66380" y="201863"/>
                  </a:lnTo>
                  <a:lnTo>
                    <a:pt x="89709" y="205099"/>
                  </a:lnTo>
                  <a:lnTo>
                    <a:pt x="112778" y="202304"/>
                  </a:lnTo>
                  <a:lnTo>
                    <a:pt x="133379" y="195652"/>
                  </a:lnTo>
                  <a:lnTo>
                    <a:pt x="149590" y="185640"/>
                  </a:lnTo>
                  <a:lnTo>
                    <a:pt x="167246" y="161362"/>
                  </a:lnTo>
                  <a:lnTo>
                    <a:pt x="174673" y="138567"/>
                  </a:lnTo>
                  <a:lnTo>
                    <a:pt x="174304" y="132397"/>
                  </a:lnTo>
                  <a:lnTo>
                    <a:pt x="170131" y="121779"/>
                  </a:lnTo>
                  <a:lnTo>
                    <a:pt x="167043" y="118383"/>
                  </a:lnTo>
                  <a:lnTo>
                    <a:pt x="159848" y="114609"/>
                  </a:lnTo>
                  <a:lnTo>
                    <a:pt x="151947" y="114814"/>
                  </a:lnTo>
                  <a:lnTo>
                    <a:pt x="143732" y="117962"/>
                  </a:lnTo>
                  <a:lnTo>
                    <a:pt x="131879" y="127668"/>
                  </a:lnTo>
                  <a:lnTo>
                    <a:pt x="126111" y="135435"/>
                  </a:lnTo>
                  <a:lnTo>
                    <a:pt x="122269" y="151111"/>
                  </a:lnTo>
                  <a:lnTo>
                    <a:pt x="123251" y="161141"/>
                  </a:lnTo>
                  <a:lnTo>
                    <a:pt x="124501" y="165791"/>
                  </a:lnTo>
                  <a:lnTo>
                    <a:pt x="129652" y="172839"/>
                  </a:lnTo>
                  <a:lnTo>
                    <a:pt x="133001" y="175706"/>
                  </a:lnTo>
                  <a:lnTo>
                    <a:pt x="136645" y="176912"/>
                  </a:lnTo>
                  <a:lnTo>
                    <a:pt x="144457" y="176371"/>
                  </a:lnTo>
                  <a:lnTo>
                    <a:pt x="152633" y="171897"/>
                  </a:lnTo>
                  <a:lnTo>
                    <a:pt x="156789" y="168728"/>
                  </a:lnTo>
                  <a:lnTo>
                    <a:pt x="172794" y="142503"/>
                  </a:lnTo>
                  <a:lnTo>
                    <a:pt x="188953" y="114422"/>
                  </a:lnTo>
                  <a:lnTo>
                    <a:pt x="174430" y="144339"/>
                  </a:lnTo>
                  <a:lnTo>
                    <a:pt x="172038" y="165567"/>
                  </a:lnTo>
                  <a:lnTo>
                    <a:pt x="173593" y="172740"/>
                  </a:lnTo>
                  <a:lnTo>
                    <a:pt x="174996" y="175640"/>
                  </a:lnTo>
                  <a:lnTo>
                    <a:pt x="177341" y="177574"/>
                  </a:lnTo>
                  <a:lnTo>
                    <a:pt x="183711" y="179722"/>
                  </a:lnTo>
                  <a:lnTo>
                    <a:pt x="186679" y="179590"/>
                  </a:lnTo>
                  <a:lnTo>
                    <a:pt x="191860" y="177561"/>
                  </a:lnTo>
                  <a:lnTo>
                    <a:pt x="210367" y="164734"/>
                  </a:lnTo>
                  <a:lnTo>
                    <a:pt x="236952" y="136064"/>
                  </a:lnTo>
                  <a:lnTo>
                    <a:pt x="245483" y="129994"/>
                  </a:lnTo>
                  <a:lnTo>
                    <a:pt x="248321" y="128798"/>
                  </a:lnTo>
                  <a:lnTo>
                    <a:pt x="250214" y="128707"/>
                  </a:lnTo>
                  <a:lnTo>
                    <a:pt x="251476" y="129352"/>
                  </a:lnTo>
                  <a:lnTo>
                    <a:pt x="252318" y="130487"/>
                  </a:lnTo>
                  <a:lnTo>
                    <a:pt x="253252" y="133630"/>
                  </a:lnTo>
                  <a:lnTo>
                    <a:pt x="248782" y="150830"/>
                  </a:lnTo>
                  <a:lnTo>
                    <a:pt x="244536" y="163512"/>
                  </a:lnTo>
                  <a:lnTo>
                    <a:pt x="245796" y="169474"/>
                  </a:lnTo>
                  <a:lnTo>
                    <a:pt x="250472" y="176798"/>
                  </a:lnTo>
                  <a:lnTo>
                    <a:pt x="252354" y="177640"/>
                  </a:lnTo>
                  <a:lnTo>
                    <a:pt x="254313" y="177496"/>
                  </a:lnTo>
                  <a:lnTo>
                    <a:pt x="269270" y="168824"/>
                  </a:lnTo>
                  <a:lnTo>
                    <a:pt x="295644" y="147542"/>
                  </a:lnTo>
                  <a:lnTo>
                    <a:pt x="316554" y="130608"/>
                  </a:lnTo>
                  <a:lnTo>
                    <a:pt x="318280" y="129914"/>
                  </a:lnTo>
                  <a:lnTo>
                    <a:pt x="318726" y="130862"/>
                  </a:lnTo>
                  <a:lnTo>
                    <a:pt x="314371" y="145894"/>
                  </a:lnTo>
                  <a:lnTo>
                    <a:pt x="303764" y="169245"/>
                  </a:lnTo>
                  <a:lnTo>
                    <a:pt x="303868" y="181665"/>
                  </a:lnTo>
                  <a:lnTo>
                    <a:pt x="305590" y="186529"/>
                  </a:lnTo>
                  <a:lnTo>
                    <a:pt x="317500" y="2004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1" name="SMARTInkShape-216"/>
            <p:cNvSpPr/>
            <p:nvPr>
              <p:custDataLst>
                <p:tags r:id="rId135"/>
              </p:custDataLst>
            </p:nvPr>
          </p:nvSpPr>
          <p:spPr>
            <a:xfrm>
              <a:off x="8464550" y="3454400"/>
              <a:ext cx="196851" cy="25401"/>
            </a:xfrm>
            <a:custGeom>
              <a:avLst/>
              <a:gdLst/>
              <a:ahLst/>
              <a:cxnLst/>
              <a:rect l="0" t="0" r="0" b="0"/>
              <a:pathLst>
                <a:path w="196851" h="25401">
                  <a:moveTo>
                    <a:pt x="0" y="0"/>
                  </a:moveTo>
                  <a:lnTo>
                    <a:pt x="0" y="0"/>
                  </a:lnTo>
                  <a:lnTo>
                    <a:pt x="28156" y="0"/>
                  </a:lnTo>
                  <a:lnTo>
                    <a:pt x="51555" y="0"/>
                  </a:lnTo>
                  <a:lnTo>
                    <a:pt x="76536" y="0"/>
                  </a:lnTo>
                  <a:lnTo>
                    <a:pt x="101749" y="1411"/>
                  </a:lnTo>
                  <a:lnTo>
                    <a:pt x="127067" y="6742"/>
                  </a:lnTo>
                  <a:lnTo>
                    <a:pt x="158377" y="14305"/>
                  </a:lnTo>
                  <a:lnTo>
                    <a:pt x="187175" y="23451"/>
                  </a:lnTo>
                  <a:lnTo>
                    <a:pt x="19685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2" name="SMARTInkShape-217"/>
            <p:cNvSpPr/>
            <p:nvPr>
              <p:custDataLst>
                <p:tags r:id="rId136"/>
              </p:custDataLst>
            </p:nvPr>
          </p:nvSpPr>
          <p:spPr>
            <a:xfrm>
              <a:off x="8757238" y="3270250"/>
              <a:ext cx="88313" cy="203201"/>
            </a:xfrm>
            <a:custGeom>
              <a:avLst/>
              <a:gdLst/>
              <a:ahLst/>
              <a:cxnLst/>
              <a:rect l="0" t="0" r="0" b="0"/>
              <a:pathLst>
                <a:path w="88313" h="203201">
                  <a:moveTo>
                    <a:pt x="75612" y="0"/>
                  </a:moveTo>
                  <a:lnTo>
                    <a:pt x="75612" y="0"/>
                  </a:lnTo>
                  <a:lnTo>
                    <a:pt x="59915" y="24485"/>
                  </a:lnTo>
                  <a:lnTo>
                    <a:pt x="42974" y="54292"/>
                  </a:lnTo>
                  <a:lnTo>
                    <a:pt x="30767" y="77752"/>
                  </a:lnTo>
                  <a:lnTo>
                    <a:pt x="18286" y="102289"/>
                  </a:lnTo>
                  <a:lnTo>
                    <a:pt x="9447" y="125425"/>
                  </a:lnTo>
                  <a:lnTo>
                    <a:pt x="1394" y="155538"/>
                  </a:lnTo>
                  <a:lnTo>
                    <a:pt x="0" y="162267"/>
                  </a:lnTo>
                  <a:lnTo>
                    <a:pt x="509" y="162506"/>
                  </a:lnTo>
                  <a:lnTo>
                    <a:pt x="24781" y="143964"/>
                  </a:lnTo>
                  <a:lnTo>
                    <a:pt x="53186" y="120767"/>
                  </a:lnTo>
                  <a:lnTo>
                    <a:pt x="63401" y="116216"/>
                  </a:lnTo>
                  <a:lnTo>
                    <a:pt x="65355" y="116283"/>
                  </a:lnTo>
                  <a:lnTo>
                    <a:pt x="66658" y="117033"/>
                  </a:lnTo>
                  <a:lnTo>
                    <a:pt x="67526" y="118239"/>
                  </a:lnTo>
                  <a:lnTo>
                    <a:pt x="62845" y="125223"/>
                  </a:lnTo>
                  <a:lnTo>
                    <a:pt x="50193" y="137292"/>
                  </a:lnTo>
                  <a:lnTo>
                    <a:pt x="40326" y="142863"/>
                  </a:lnTo>
                  <a:lnTo>
                    <a:pt x="9643" y="154375"/>
                  </a:lnTo>
                  <a:lnTo>
                    <a:pt x="310" y="158366"/>
                  </a:lnTo>
                  <a:lnTo>
                    <a:pt x="3049" y="151894"/>
                  </a:lnTo>
                  <a:lnTo>
                    <a:pt x="4658" y="150652"/>
                  </a:lnTo>
                  <a:lnTo>
                    <a:pt x="6438" y="150529"/>
                  </a:lnTo>
                  <a:lnTo>
                    <a:pt x="8329" y="151152"/>
                  </a:lnTo>
                  <a:lnTo>
                    <a:pt x="38622" y="173989"/>
                  </a:lnTo>
                  <a:lnTo>
                    <a:pt x="66037" y="191418"/>
                  </a:lnTo>
                  <a:lnTo>
                    <a:pt x="88312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3" name="SMARTInkShape-218"/>
            <p:cNvSpPr/>
            <p:nvPr>
              <p:custDataLst>
                <p:tags r:id="rId137"/>
              </p:custDataLst>
            </p:nvPr>
          </p:nvSpPr>
          <p:spPr>
            <a:xfrm>
              <a:off x="8794750" y="3181350"/>
              <a:ext cx="112560" cy="56944"/>
            </a:xfrm>
            <a:custGeom>
              <a:avLst/>
              <a:gdLst/>
              <a:ahLst/>
              <a:cxnLst/>
              <a:rect l="0" t="0" r="0" b="0"/>
              <a:pathLst>
                <a:path w="112560" h="56944">
                  <a:moveTo>
                    <a:pt x="0" y="38100"/>
                  </a:moveTo>
                  <a:lnTo>
                    <a:pt x="0" y="38100"/>
                  </a:lnTo>
                  <a:lnTo>
                    <a:pt x="10934" y="27165"/>
                  </a:lnTo>
                  <a:lnTo>
                    <a:pt x="22290" y="29294"/>
                  </a:lnTo>
                  <a:lnTo>
                    <a:pt x="49454" y="41404"/>
                  </a:lnTo>
                  <a:lnTo>
                    <a:pt x="69451" y="51857"/>
                  </a:lnTo>
                  <a:lnTo>
                    <a:pt x="98176" y="56453"/>
                  </a:lnTo>
                  <a:lnTo>
                    <a:pt x="108424" y="56943"/>
                  </a:lnTo>
                  <a:lnTo>
                    <a:pt x="110383" y="55601"/>
                  </a:lnTo>
                  <a:lnTo>
                    <a:pt x="111689" y="53295"/>
                  </a:lnTo>
                  <a:lnTo>
                    <a:pt x="112559" y="50347"/>
                  </a:lnTo>
                  <a:lnTo>
                    <a:pt x="112433" y="47676"/>
                  </a:lnTo>
                  <a:lnTo>
                    <a:pt x="109045" y="34556"/>
                  </a:lnTo>
                  <a:lnTo>
                    <a:pt x="106393" y="19881"/>
                  </a:lnTo>
                  <a:lnTo>
                    <a:pt x="101526" y="3768"/>
                  </a:lnTo>
                  <a:lnTo>
                    <a:pt x="100139" y="2512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45" name="SMARTInkShape-219"/>
          <p:cNvSpPr/>
          <p:nvPr>
            <p:custDataLst>
              <p:tags r:id="rId3"/>
            </p:custDataLst>
          </p:nvPr>
        </p:nvSpPr>
        <p:spPr>
          <a:xfrm>
            <a:off x="8553450" y="3276600"/>
            <a:ext cx="38101" cy="219438"/>
          </a:xfrm>
          <a:custGeom>
            <a:avLst/>
            <a:gdLst/>
            <a:ahLst/>
            <a:cxnLst/>
            <a:rect l="0" t="0" r="0" b="0"/>
            <a:pathLst>
              <a:path w="38101" h="219438">
                <a:moveTo>
                  <a:pt x="38100" y="0"/>
                </a:moveTo>
                <a:lnTo>
                  <a:pt x="38100" y="0"/>
                </a:lnTo>
                <a:lnTo>
                  <a:pt x="34729" y="3371"/>
                </a:lnTo>
                <a:lnTo>
                  <a:pt x="30927" y="27451"/>
                </a:lnTo>
                <a:lnTo>
                  <a:pt x="25270" y="48184"/>
                </a:lnTo>
                <a:lnTo>
                  <a:pt x="18052" y="73391"/>
                </a:lnTo>
                <a:lnTo>
                  <a:pt x="10845" y="101057"/>
                </a:lnTo>
                <a:lnTo>
                  <a:pt x="5290" y="129816"/>
                </a:lnTo>
                <a:lnTo>
                  <a:pt x="2351" y="155298"/>
                </a:lnTo>
                <a:lnTo>
                  <a:pt x="696" y="185714"/>
                </a:lnTo>
                <a:lnTo>
                  <a:pt x="91" y="215139"/>
                </a:lnTo>
                <a:lnTo>
                  <a:pt x="27" y="219437"/>
                </a:lnTo>
                <a:lnTo>
                  <a:pt x="0" y="2159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51" name="SMARTInkShape-Group54"/>
          <p:cNvGrpSpPr/>
          <p:nvPr/>
        </p:nvGrpSpPr>
        <p:grpSpPr>
          <a:xfrm>
            <a:off x="615950" y="4070350"/>
            <a:ext cx="317501" cy="374651"/>
            <a:chOff x="615950" y="4070350"/>
            <a:chExt cx="317501" cy="374651"/>
          </a:xfrm>
        </p:grpSpPr>
        <p:sp>
          <p:nvSpPr>
            <p:cNvPr id="246" name="SMARTInkShape-220"/>
            <p:cNvSpPr/>
            <p:nvPr>
              <p:custDataLst>
                <p:tags r:id="rId126"/>
              </p:custDataLst>
            </p:nvPr>
          </p:nvSpPr>
          <p:spPr>
            <a:xfrm>
              <a:off x="618633" y="4210573"/>
              <a:ext cx="162418" cy="156177"/>
            </a:xfrm>
            <a:custGeom>
              <a:avLst/>
              <a:gdLst/>
              <a:ahLst/>
              <a:cxnLst/>
              <a:rect l="0" t="0" r="0" b="0"/>
              <a:pathLst>
                <a:path w="162418" h="156177">
                  <a:moveTo>
                    <a:pt x="48117" y="12177"/>
                  </a:moveTo>
                  <a:lnTo>
                    <a:pt x="48117" y="12177"/>
                  </a:lnTo>
                  <a:lnTo>
                    <a:pt x="48117" y="0"/>
                  </a:lnTo>
                  <a:lnTo>
                    <a:pt x="46706" y="26253"/>
                  </a:lnTo>
                  <a:lnTo>
                    <a:pt x="36567" y="54761"/>
                  </a:lnTo>
                  <a:lnTo>
                    <a:pt x="23699" y="77670"/>
                  </a:lnTo>
                  <a:lnTo>
                    <a:pt x="12335" y="101963"/>
                  </a:lnTo>
                  <a:lnTo>
                    <a:pt x="1767" y="131913"/>
                  </a:lnTo>
                  <a:lnTo>
                    <a:pt x="0" y="143710"/>
                  </a:lnTo>
                  <a:lnTo>
                    <a:pt x="1567" y="151305"/>
                  </a:lnTo>
                  <a:lnTo>
                    <a:pt x="4384" y="153612"/>
                  </a:lnTo>
                  <a:lnTo>
                    <a:pt x="13158" y="156176"/>
                  </a:lnTo>
                  <a:lnTo>
                    <a:pt x="40111" y="154248"/>
                  </a:lnTo>
                  <a:lnTo>
                    <a:pt x="62903" y="151050"/>
                  </a:lnTo>
                  <a:lnTo>
                    <a:pt x="86439" y="148687"/>
                  </a:lnTo>
                  <a:lnTo>
                    <a:pt x="117406" y="150618"/>
                  </a:lnTo>
                  <a:lnTo>
                    <a:pt x="146411" y="151711"/>
                  </a:lnTo>
                  <a:lnTo>
                    <a:pt x="153657" y="149922"/>
                  </a:lnTo>
                  <a:lnTo>
                    <a:pt x="162417" y="1455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SMARTInkShape-221"/>
            <p:cNvSpPr/>
            <p:nvPr>
              <p:custDataLst>
                <p:tags r:id="rId127"/>
              </p:custDataLst>
            </p:nvPr>
          </p:nvSpPr>
          <p:spPr>
            <a:xfrm>
              <a:off x="647700" y="4248150"/>
              <a:ext cx="158751" cy="19051"/>
            </a:xfrm>
            <a:custGeom>
              <a:avLst/>
              <a:gdLst/>
              <a:ahLst/>
              <a:cxnLst/>
              <a:rect l="0" t="0" r="0" b="0"/>
              <a:pathLst>
                <a:path w="158751" h="19051">
                  <a:moveTo>
                    <a:pt x="0" y="19050"/>
                  </a:moveTo>
                  <a:lnTo>
                    <a:pt x="0" y="19050"/>
                  </a:lnTo>
                  <a:lnTo>
                    <a:pt x="17325" y="17639"/>
                  </a:lnTo>
                  <a:lnTo>
                    <a:pt x="46996" y="10322"/>
                  </a:lnTo>
                  <a:lnTo>
                    <a:pt x="77739" y="6821"/>
                  </a:lnTo>
                  <a:lnTo>
                    <a:pt x="105035" y="2334"/>
                  </a:lnTo>
                  <a:lnTo>
                    <a:pt x="135779" y="461"/>
                  </a:lnTo>
                  <a:lnTo>
                    <a:pt x="158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8" name="SMARTInkShape-222"/>
            <p:cNvSpPr/>
            <p:nvPr>
              <p:custDataLst>
                <p:tags r:id="rId128"/>
              </p:custDataLst>
            </p:nvPr>
          </p:nvSpPr>
          <p:spPr>
            <a:xfrm>
              <a:off x="647700" y="4171950"/>
              <a:ext cx="133351" cy="25401"/>
            </a:xfrm>
            <a:custGeom>
              <a:avLst/>
              <a:gdLst/>
              <a:ahLst/>
              <a:cxnLst/>
              <a:rect l="0" t="0" r="0" b="0"/>
              <a:pathLst>
                <a:path w="133351" h="25401">
                  <a:moveTo>
                    <a:pt x="0" y="25400"/>
                  </a:moveTo>
                  <a:lnTo>
                    <a:pt x="0" y="25400"/>
                  </a:lnTo>
                  <a:lnTo>
                    <a:pt x="3371" y="22029"/>
                  </a:lnTo>
                  <a:lnTo>
                    <a:pt x="22381" y="14569"/>
                  </a:lnTo>
                  <a:lnTo>
                    <a:pt x="48103" y="9099"/>
                  </a:lnTo>
                  <a:lnTo>
                    <a:pt x="74617" y="6459"/>
                  </a:lnTo>
                  <a:lnTo>
                    <a:pt x="103091" y="2227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9" name="SMARTInkShape-223"/>
            <p:cNvSpPr/>
            <p:nvPr>
              <p:custDataLst>
                <p:tags r:id="rId129"/>
              </p:custDataLst>
            </p:nvPr>
          </p:nvSpPr>
          <p:spPr>
            <a:xfrm>
              <a:off x="615950" y="4070350"/>
              <a:ext cx="136178" cy="50794"/>
            </a:xfrm>
            <a:custGeom>
              <a:avLst/>
              <a:gdLst/>
              <a:ahLst/>
              <a:cxnLst/>
              <a:rect l="0" t="0" r="0" b="0"/>
              <a:pathLst>
                <a:path w="136178" h="50794">
                  <a:moveTo>
                    <a:pt x="0" y="44450"/>
                  </a:moveTo>
                  <a:lnTo>
                    <a:pt x="0" y="44450"/>
                  </a:lnTo>
                  <a:lnTo>
                    <a:pt x="12552" y="46331"/>
                  </a:lnTo>
                  <a:lnTo>
                    <a:pt x="35469" y="49476"/>
                  </a:lnTo>
                  <a:lnTo>
                    <a:pt x="64602" y="50407"/>
                  </a:lnTo>
                  <a:lnTo>
                    <a:pt x="93695" y="50684"/>
                  </a:lnTo>
                  <a:lnTo>
                    <a:pt x="125439" y="50777"/>
                  </a:lnTo>
                  <a:lnTo>
                    <a:pt x="135474" y="50793"/>
                  </a:lnTo>
                  <a:lnTo>
                    <a:pt x="136177" y="50090"/>
                  </a:lnTo>
                  <a:lnTo>
                    <a:pt x="135941" y="48916"/>
                  </a:lnTo>
                  <a:lnTo>
                    <a:pt x="115825" y="21567"/>
                  </a:lnTo>
                  <a:lnTo>
                    <a:pt x="98935" y="6960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SMARTInkShape-224"/>
            <p:cNvSpPr/>
            <p:nvPr>
              <p:custDataLst>
                <p:tags r:id="rId130"/>
              </p:custDataLst>
            </p:nvPr>
          </p:nvSpPr>
          <p:spPr>
            <a:xfrm>
              <a:off x="850700" y="4076700"/>
              <a:ext cx="82751" cy="368301"/>
            </a:xfrm>
            <a:custGeom>
              <a:avLst/>
              <a:gdLst/>
              <a:ahLst/>
              <a:cxnLst/>
              <a:rect l="0" t="0" r="0" b="0"/>
              <a:pathLst>
                <a:path w="82751" h="368301">
                  <a:moveTo>
                    <a:pt x="82750" y="0"/>
                  </a:moveTo>
                  <a:lnTo>
                    <a:pt x="82750" y="0"/>
                  </a:lnTo>
                  <a:lnTo>
                    <a:pt x="68935" y="8789"/>
                  </a:lnTo>
                  <a:lnTo>
                    <a:pt x="61088" y="17311"/>
                  </a:lnTo>
                  <a:lnTo>
                    <a:pt x="48031" y="41504"/>
                  </a:lnTo>
                  <a:lnTo>
                    <a:pt x="36981" y="70657"/>
                  </a:lnTo>
                  <a:lnTo>
                    <a:pt x="31070" y="87322"/>
                  </a:lnTo>
                  <a:lnTo>
                    <a:pt x="25014" y="104781"/>
                  </a:lnTo>
                  <a:lnTo>
                    <a:pt x="18859" y="122771"/>
                  </a:lnTo>
                  <a:lnTo>
                    <a:pt x="13345" y="140408"/>
                  </a:lnTo>
                  <a:lnTo>
                    <a:pt x="8258" y="157811"/>
                  </a:lnTo>
                  <a:lnTo>
                    <a:pt x="3455" y="175058"/>
                  </a:lnTo>
                  <a:lnTo>
                    <a:pt x="959" y="193610"/>
                  </a:lnTo>
                  <a:lnTo>
                    <a:pt x="0" y="213035"/>
                  </a:lnTo>
                  <a:lnTo>
                    <a:pt x="67" y="233040"/>
                  </a:lnTo>
                  <a:lnTo>
                    <a:pt x="817" y="251315"/>
                  </a:lnTo>
                  <a:lnTo>
                    <a:pt x="2022" y="268438"/>
                  </a:lnTo>
                  <a:lnTo>
                    <a:pt x="6654" y="298517"/>
                  </a:lnTo>
                  <a:lnTo>
                    <a:pt x="15769" y="321293"/>
                  </a:lnTo>
                  <a:lnTo>
                    <a:pt x="33092" y="352429"/>
                  </a:lnTo>
                  <a:lnTo>
                    <a:pt x="41617" y="363284"/>
                  </a:lnTo>
                  <a:lnTo>
                    <a:pt x="51000" y="368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4" name="SMARTInkShape-Group55"/>
          <p:cNvGrpSpPr/>
          <p:nvPr/>
        </p:nvGrpSpPr>
        <p:grpSpPr>
          <a:xfrm>
            <a:off x="1003300" y="4146550"/>
            <a:ext cx="139701" cy="221129"/>
            <a:chOff x="1003300" y="4146550"/>
            <a:chExt cx="139701" cy="221129"/>
          </a:xfrm>
        </p:grpSpPr>
        <p:sp>
          <p:nvSpPr>
            <p:cNvPr id="252" name="SMARTInkShape-225"/>
            <p:cNvSpPr/>
            <p:nvPr>
              <p:custDataLst>
                <p:tags r:id="rId124"/>
              </p:custDataLst>
            </p:nvPr>
          </p:nvSpPr>
          <p:spPr>
            <a:xfrm>
              <a:off x="1009650" y="4282998"/>
              <a:ext cx="133351" cy="84681"/>
            </a:xfrm>
            <a:custGeom>
              <a:avLst/>
              <a:gdLst/>
              <a:ahLst/>
              <a:cxnLst/>
              <a:rect l="0" t="0" r="0" b="0"/>
              <a:pathLst>
                <a:path w="133351" h="84681">
                  <a:moveTo>
                    <a:pt x="0" y="28652"/>
                  </a:moveTo>
                  <a:lnTo>
                    <a:pt x="0" y="28652"/>
                  </a:lnTo>
                  <a:lnTo>
                    <a:pt x="0" y="21910"/>
                  </a:lnTo>
                  <a:lnTo>
                    <a:pt x="1411" y="19218"/>
                  </a:lnTo>
                  <a:lnTo>
                    <a:pt x="6742" y="14346"/>
                  </a:lnTo>
                  <a:lnTo>
                    <a:pt x="15697" y="11710"/>
                  </a:lnTo>
                  <a:lnTo>
                    <a:pt x="21048" y="11008"/>
                  </a:lnTo>
                  <a:lnTo>
                    <a:pt x="30756" y="13989"/>
                  </a:lnTo>
                  <a:lnTo>
                    <a:pt x="40481" y="21430"/>
                  </a:lnTo>
                  <a:lnTo>
                    <a:pt x="62089" y="47321"/>
                  </a:lnTo>
                  <a:lnTo>
                    <a:pt x="78706" y="77285"/>
                  </a:lnTo>
                  <a:lnTo>
                    <a:pt x="82044" y="84680"/>
                  </a:lnTo>
                  <a:lnTo>
                    <a:pt x="82400" y="78728"/>
                  </a:lnTo>
                  <a:lnTo>
                    <a:pt x="76745" y="58299"/>
                  </a:lnTo>
                  <a:lnTo>
                    <a:pt x="64653" y="29700"/>
                  </a:lnTo>
                  <a:lnTo>
                    <a:pt x="57589" y="5311"/>
                  </a:lnTo>
                  <a:lnTo>
                    <a:pt x="59227" y="2285"/>
                  </a:lnTo>
                  <a:lnTo>
                    <a:pt x="60651" y="491"/>
                  </a:lnTo>
                  <a:lnTo>
                    <a:pt x="63012" y="0"/>
                  </a:lnTo>
                  <a:lnTo>
                    <a:pt x="90065" y="2874"/>
                  </a:lnTo>
                  <a:lnTo>
                    <a:pt x="120803" y="3202"/>
                  </a:lnTo>
                  <a:lnTo>
                    <a:pt x="133350" y="32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3" name="SMARTInkShape-226"/>
            <p:cNvSpPr/>
            <p:nvPr>
              <p:custDataLst>
                <p:tags r:id="rId125"/>
              </p:custDataLst>
            </p:nvPr>
          </p:nvSpPr>
          <p:spPr>
            <a:xfrm>
              <a:off x="1003300" y="4146550"/>
              <a:ext cx="136993" cy="57151"/>
            </a:xfrm>
            <a:custGeom>
              <a:avLst/>
              <a:gdLst/>
              <a:ahLst/>
              <a:cxnLst/>
              <a:rect l="0" t="0" r="0" b="0"/>
              <a:pathLst>
                <a:path w="136993" h="57151">
                  <a:moveTo>
                    <a:pt x="0" y="57150"/>
                  </a:moveTo>
                  <a:lnTo>
                    <a:pt x="0" y="57150"/>
                  </a:lnTo>
                  <a:lnTo>
                    <a:pt x="3371" y="53779"/>
                  </a:lnTo>
                  <a:lnTo>
                    <a:pt x="31706" y="51192"/>
                  </a:lnTo>
                  <a:lnTo>
                    <a:pt x="54550" y="50916"/>
                  </a:lnTo>
                  <a:lnTo>
                    <a:pt x="81780" y="50834"/>
                  </a:lnTo>
                  <a:lnTo>
                    <a:pt x="112894" y="50807"/>
                  </a:lnTo>
                  <a:lnTo>
                    <a:pt x="132942" y="50095"/>
                  </a:lnTo>
                  <a:lnTo>
                    <a:pt x="135194" y="48919"/>
                  </a:lnTo>
                  <a:lnTo>
                    <a:pt x="136696" y="47430"/>
                  </a:lnTo>
                  <a:lnTo>
                    <a:pt x="136992" y="45731"/>
                  </a:lnTo>
                  <a:lnTo>
                    <a:pt x="136484" y="43893"/>
                  </a:lnTo>
                  <a:lnTo>
                    <a:pt x="133332" y="39263"/>
                  </a:lnTo>
                  <a:lnTo>
                    <a:pt x="110204" y="9223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7" name="SMARTInkShape-Group56"/>
          <p:cNvGrpSpPr/>
          <p:nvPr/>
        </p:nvGrpSpPr>
        <p:grpSpPr>
          <a:xfrm>
            <a:off x="1270000" y="4108450"/>
            <a:ext cx="1225551" cy="355601"/>
            <a:chOff x="1270000" y="4108450"/>
            <a:chExt cx="1225551" cy="355601"/>
          </a:xfrm>
        </p:grpSpPr>
        <p:sp>
          <p:nvSpPr>
            <p:cNvPr id="255" name="SMARTInkShape-227"/>
            <p:cNvSpPr/>
            <p:nvPr>
              <p:custDataLst>
                <p:tags r:id="rId112"/>
              </p:custDataLst>
            </p:nvPr>
          </p:nvSpPr>
          <p:spPr>
            <a:xfrm>
              <a:off x="1270000" y="4267200"/>
              <a:ext cx="101601" cy="12416"/>
            </a:xfrm>
            <a:custGeom>
              <a:avLst/>
              <a:gdLst/>
              <a:ahLst/>
              <a:cxnLst/>
              <a:rect l="0" t="0" r="0" b="0"/>
              <a:pathLst>
                <a:path w="101601" h="12416">
                  <a:moveTo>
                    <a:pt x="0" y="0"/>
                  </a:moveTo>
                  <a:lnTo>
                    <a:pt x="0" y="0"/>
                  </a:lnTo>
                  <a:lnTo>
                    <a:pt x="12242" y="705"/>
                  </a:lnTo>
                  <a:lnTo>
                    <a:pt x="38876" y="5467"/>
                  </a:lnTo>
                  <a:lnTo>
                    <a:pt x="69952" y="11260"/>
                  </a:lnTo>
                  <a:lnTo>
                    <a:pt x="88528" y="12415"/>
                  </a:lnTo>
                  <a:lnTo>
                    <a:pt x="94144" y="10692"/>
                  </a:lnTo>
                  <a:lnTo>
                    <a:pt x="1016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6" name="SMARTInkShape-228"/>
            <p:cNvSpPr/>
            <p:nvPr>
              <p:custDataLst>
                <p:tags r:id="rId113"/>
              </p:custDataLst>
            </p:nvPr>
          </p:nvSpPr>
          <p:spPr>
            <a:xfrm>
              <a:off x="1328045" y="4222750"/>
              <a:ext cx="11806" cy="114301"/>
            </a:xfrm>
            <a:custGeom>
              <a:avLst/>
              <a:gdLst/>
              <a:ahLst/>
              <a:cxnLst/>
              <a:rect l="0" t="0" r="0" b="0"/>
              <a:pathLst>
                <a:path w="11806" h="114301">
                  <a:moveTo>
                    <a:pt x="11805" y="0"/>
                  </a:moveTo>
                  <a:lnTo>
                    <a:pt x="11805" y="0"/>
                  </a:lnTo>
                  <a:lnTo>
                    <a:pt x="8434" y="3371"/>
                  </a:lnTo>
                  <a:lnTo>
                    <a:pt x="3966" y="28561"/>
                  </a:lnTo>
                  <a:lnTo>
                    <a:pt x="65" y="59891"/>
                  </a:lnTo>
                  <a:lnTo>
                    <a:pt x="0" y="87481"/>
                  </a:lnTo>
                  <a:lnTo>
                    <a:pt x="5455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7" name="SMARTInkShape-229"/>
            <p:cNvSpPr/>
            <p:nvPr>
              <p:custDataLst>
                <p:tags r:id="rId114"/>
              </p:custDataLst>
            </p:nvPr>
          </p:nvSpPr>
          <p:spPr>
            <a:xfrm>
              <a:off x="1517745" y="4211815"/>
              <a:ext cx="101506" cy="137936"/>
            </a:xfrm>
            <a:custGeom>
              <a:avLst/>
              <a:gdLst/>
              <a:ahLst/>
              <a:cxnLst/>
              <a:rect l="0" t="0" r="0" b="0"/>
              <a:pathLst>
                <a:path w="101506" h="137936">
                  <a:moveTo>
                    <a:pt x="101505" y="10935"/>
                  </a:moveTo>
                  <a:lnTo>
                    <a:pt x="101505" y="10935"/>
                  </a:lnTo>
                  <a:lnTo>
                    <a:pt x="101505" y="0"/>
                  </a:lnTo>
                  <a:lnTo>
                    <a:pt x="91392" y="5500"/>
                  </a:lnTo>
                  <a:lnTo>
                    <a:pt x="68306" y="35915"/>
                  </a:lnTo>
                  <a:lnTo>
                    <a:pt x="53354" y="58020"/>
                  </a:lnTo>
                  <a:lnTo>
                    <a:pt x="29069" y="87524"/>
                  </a:lnTo>
                  <a:lnTo>
                    <a:pt x="9747" y="110635"/>
                  </a:lnTo>
                  <a:lnTo>
                    <a:pt x="8583" y="113385"/>
                  </a:lnTo>
                  <a:lnTo>
                    <a:pt x="7101" y="114513"/>
                  </a:lnTo>
                  <a:lnTo>
                    <a:pt x="5408" y="114559"/>
                  </a:lnTo>
                  <a:lnTo>
                    <a:pt x="3574" y="113885"/>
                  </a:lnTo>
                  <a:lnTo>
                    <a:pt x="2351" y="111318"/>
                  </a:lnTo>
                  <a:lnTo>
                    <a:pt x="227" y="82767"/>
                  </a:lnTo>
                  <a:lnTo>
                    <a:pt x="0" y="55580"/>
                  </a:lnTo>
                  <a:lnTo>
                    <a:pt x="5381" y="27090"/>
                  </a:lnTo>
                  <a:lnTo>
                    <a:pt x="7083" y="27349"/>
                  </a:lnTo>
                  <a:lnTo>
                    <a:pt x="12738" y="31401"/>
                  </a:lnTo>
                  <a:lnTo>
                    <a:pt x="28572" y="55638"/>
                  </a:lnTo>
                  <a:lnTo>
                    <a:pt x="51350" y="85722"/>
                  </a:lnTo>
                  <a:lnTo>
                    <a:pt x="76765" y="117287"/>
                  </a:lnTo>
                  <a:lnTo>
                    <a:pt x="95155" y="1379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8" name="SMARTInkShape-230"/>
            <p:cNvSpPr/>
            <p:nvPr>
              <p:custDataLst>
                <p:tags r:id="rId115"/>
              </p:custDataLst>
            </p:nvPr>
          </p:nvSpPr>
          <p:spPr>
            <a:xfrm>
              <a:off x="1700894" y="4211272"/>
              <a:ext cx="96157" cy="118821"/>
            </a:xfrm>
            <a:custGeom>
              <a:avLst/>
              <a:gdLst/>
              <a:ahLst/>
              <a:cxnLst/>
              <a:rect l="0" t="0" r="0" b="0"/>
              <a:pathLst>
                <a:path w="96157" h="118821">
                  <a:moveTo>
                    <a:pt x="89806" y="17828"/>
                  </a:moveTo>
                  <a:lnTo>
                    <a:pt x="89806" y="17828"/>
                  </a:lnTo>
                  <a:lnTo>
                    <a:pt x="89806" y="14457"/>
                  </a:lnTo>
                  <a:lnTo>
                    <a:pt x="91687" y="10921"/>
                  </a:lnTo>
                  <a:lnTo>
                    <a:pt x="93177" y="8990"/>
                  </a:lnTo>
                  <a:lnTo>
                    <a:pt x="93464" y="6997"/>
                  </a:lnTo>
                  <a:lnTo>
                    <a:pt x="91902" y="2901"/>
                  </a:lnTo>
                  <a:lnTo>
                    <a:pt x="90498" y="1527"/>
                  </a:lnTo>
                  <a:lnTo>
                    <a:pt x="87056" y="0"/>
                  </a:lnTo>
                  <a:lnTo>
                    <a:pt x="71039" y="5882"/>
                  </a:lnTo>
                  <a:lnTo>
                    <a:pt x="55161" y="16562"/>
                  </a:lnTo>
                  <a:lnTo>
                    <a:pt x="41519" y="32034"/>
                  </a:lnTo>
                  <a:lnTo>
                    <a:pt x="36595" y="42016"/>
                  </a:lnTo>
                  <a:lnTo>
                    <a:pt x="33434" y="59922"/>
                  </a:lnTo>
                  <a:lnTo>
                    <a:pt x="34586" y="63529"/>
                  </a:lnTo>
                  <a:lnTo>
                    <a:pt x="39629" y="69419"/>
                  </a:lnTo>
                  <a:lnTo>
                    <a:pt x="46574" y="72508"/>
                  </a:lnTo>
                  <a:lnTo>
                    <a:pt x="50401" y="73331"/>
                  </a:lnTo>
                  <a:lnTo>
                    <a:pt x="53658" y="73174"/>
                  </a:lnTo>
                  <a:lnTo>
                    <a:pt x="59159" y="71119"/>
                  </a:lnTo>
                  <a:lnTo>
                    <a:pt x="66222" y="65995"/>
                  </a:lnTo>
                  <a:lnTo>
                    <a:pt x="67028" y="64050"/>
                  </a:lnTo>
                  <a:lnTo>
                    <a:pt x="66860" y="62049"/>
                  </a:lnTo>
                  <a:lnTo>
                    <a:pt x="66042" y="60008"/>
                  </a:lnTo>
                  <a:lnTo>
                    <a:pt x="64791" y="58648"/>
                  </a:lnTo>
                  <a:lnTo>
                    <a:pt x="61520" y="57137"/>
                  </a:lnTo>
                  <a:lnTo>
                    <a:pt x="48969" y="59657"/>
                  </a:lnTo>
                  <a:lnTo>
                    <a:pt x="22107" y="76263"/>
                  </a:lnTo>
                  <a:lnTo>
                    <a:pt x="3630" y="93864"/>
                  </a:lnTo>
                  <a:lnTo>
                    <a:pt x="606" y="98152"/>
                  </a:lnTo>
                  <a:lnTo>
                    <a:pt x="0" y="101716"/>
                  </a:lnTo>
                  <a:lnTo>
                    <a:pt x="1008" y="104798"/>
                  </a:lnTo>
                  <a:lnTo>
                    <a:pt x="3091" y="107558"/>
                  </a:lnTo>
                  <a:lnTo>
                    <a:pt x="16135" y="114814"/>
                  </a:lnTo>
                  <a:lnTo>
                    <a:pt x="45689" y="118820"/>
                  </a:lnTo>
                  <a:lnTo>
                    <a:pt x="72080" y="118642"/>
                  </a:lnTo>
                  <a:lnTo>
                    <a:pt x="96156" y="1130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9" name="SMARTInkShape-231"/>
            <p:cNvSpPr/>
            <p:nvPr>
              <p:custDataLst>
                <p:tags r:id="rId116"/>
              </p:custDataLst>
            </p:nvPr>
          </p:nvSpPr>
          <p:spPr>
            <a:xfrm>
              <a:off x="1822450" y="4337680"/>
              <a:ext cx="41705" cy="31121"/>
            </a:xfrm>
            <a:custGeom>
              <a:avLst/>
              <a:gdLst/>
              <a:ahLst/>
              <a:cxnLst/>
              <a:rect l="0" t="0" r="0" b="0"/>
              <a:pathLst>
                <a:path w="41705" h="31121">
                  <a:moveTo>
                    <a:pt x="0" y="31120"/>
                  </a:moveTo>
                  <a:lnTo>
                    <a:pt x="0" y="31120"/>
                  </a:lnTo>
                  <a:lnTo>
                    <a:pt x="31120" y="0"/>
                  </a:lnTo>
                  <a:lnTo>
                    <a:pt x="34934" y="6299"/>
                  </a:lnTo>
                  <a:lnTo>
                    <a:pt x="37162" y="13731"/>
                  </a:lnTo>
                  <a:lnTo>
                    <a:pt x="38621" y="22563"/>
                  </a:lnTo>
                  <a:lnTo>
                    <a:pt x="41389" y="26847"/>
                  </a:lnTo>
                  <a:lnTo>
                    <a:pt x="41704" y="28271"/>
                  </a:lnTo>
                  <a:lnTo>
                    <a:pt x="41208" y="29221"/>
                  </a:lnTo>
                  <a:lnTo>
                    <a:pt x="38100" y="311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SMARTInkShape-232"/>
            <p:cNvSpPr/>
            <p:nvPr>
              <p:custDataLst>
                <p:tags r:id="rId117"/>
              </p:custDataLst>
            </p:nvPr>
          </p:nvSpPr>
          <p:spPr>
            <a:xfrm>
              <a:off x="1739900" y="4108450"/>
              <a:ext cx="93567" cy="37513"/>
            </a:xfrm>
            <a:custGeom>
              <a:avLst/>
              <a:gdLst/>
              <a:ahLst/>
              <a:cxnLst/>
              <a:rect l="0" t="0" r="0" b="0"/>
              <a:pathLst>
                <a:path w="93567" h="37513">
                  <a:moveTo>
                    <a:pt x="0" y="31750"/>
                  </a:moveTo>
                  <a:lnTo>
                    <a:pt x="0" y="31750"/>
                  </a:lnTo>
                  <a:lnTo>
                    <a:pt x="6742" y="35121"/>
                  </a:lnTo>
                  <a:lnTo>
                    <a:pt x="31801" y="37512"/>
                  </a:lnTo>
                  <a:lnTo>
                    <a:pt x="60165" y="36102"/>
                  </a:lnTo>
                  <a:lnTo>
                    <a:pt x="91462" y="31214"/>
                  </a:lnTo>
                  <a:lnTo>
                    <a:pt x="92725" y="29982"/>
                  </a:lnTo>
                  <a:lnTo>
                    <a:pt x="93566" y="28454"/>
                  </a:lnTo>
                  <a:lnTo>
                    <a:pt x="92716" y="26731"/>
                  </a:lnTo>
                  <a:lnTo>
                    <a:pt x="86189" y="20934"/>
                  </a:lnTo>
                  <a:lnTo>
                    <a:pt x="73225" y="2816"/>
                  </a:lnTo>
                  <a:lnTo>
                    <a:pt x="73511" y="1877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1" name="SMARTInkShape-233"/>
            <p:cNvSpPr/>
            <p:nvPr>
              <p:custDataLst>
                <p:tags r:id="rId118"/>
              </p:custDataLst>
            </p:nvPr>
          </p:nvSpPr>
          <p:spPr>
            <a:xfrm>
              <a:off x="1943100" y="42418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38872" y="6234"/>
                  </a:lnTo>
                  <a:lnTo>
                    <a:pt x="70386" y="6343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2" name="SMARTInkShape-234"/>
            <p:cNvSpPr/>
            <p:nvPr>
              <p:custDataLst>
                <p:tags r:id="rId119"/>
              </p:custDataLst>
            </p:nvPr>
          </p:nvSpPr>
          <p:spPr>
            <a:xfrm>
              <a:off x="1975994" y="4222750"/>
              <a:ext cx="17907" cy="76201"/>
            </a:xfrm>
            <a:custGeom>
              <a:avLst/>
              <a:gdLst/>
              <a:ahLst/>
              <a:cxnLst/>
              <a:rect l="0" t="0" r="0" b="0"/>
              <a:pathLst>
                <a:path w="17907" h="76201">
                  <a:moveTo>
                    <a:pt x="11556" y="0"/>
                  </a:moveTo>
                  <a:lnTo>
                    <a:pt x="11556" y="0"/>
                  </a:lnTo>
                  <a:lnTo>
                    <a:pt x="2718" y="21048"/>
                  </a:lnTo>
                  <a:lnTo>
                    <a:pt x="0" y="38691"/>
                  </a:lnTo>
                  <a:lnTo>
                    <a:pt x="2566" y="53954"/>
                  </a:lnTo>
                  <a:lnTo>
                    <a:pt x="17906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3" name="SMARTInkShape-235"/>
            <p:cNvSpPr/>
            <p:nvPr>
              <p:custDataLst>
                <p:tags r:id="rId120"/>
              </p:custDataLst>
            </p:nvPr>
          </p:nvSpPr>
          <p:spPr>
            <a:xfrm>
              <a:off x="2086662" y="4127505"/>
              <a:ext cx="144061" cy="336546"/>
            </a:xfrm>
            <a:custGeom>
              <a:avLst/>
              <a:gdLst/>
              <a:ahLst/>
              <a:cxnLst/>
              <a:rect l="0" t="0" r="0" b="0"/>
              <a:pathLst>
                <a:path w="144061" h="336546">
                  <a:moveTo>
                    <a:pt x="8838" y="336545"/>
                  </a:moveTo>
                  <a:lnTo>
                    <a:pt x="8838" y="336545"/>
                  </a:lnTo>
                  <a:lnTo>
                    <a:pt x="8838" y="333174"/>
                  </a:lnTo>
                  <a:lnTo>
                    <a:pt x="6957" y="329638"/>
                  </a:lnTo>
                  <a:lnTo>
                    <a:pt x="3769" y="324303"/>
                  </a:lnTo>
                  <a:lnTo>
                    <a:pt x="0" y="314876"/>
                  </a:lnTo>
                  <a:lnTo>
                    <a:pt x="4024" y="287556"/>
                  </a:lnTo>
                  <a:lnTo>
                    <a:pt x="8580" y="257151"/>
                  </a:lnTo>
                  <a:lnTo>
                    <a:pt x="10783" y="239166"/>
                  </a:lnTo>
                  <a:lnTo>
                    <a:pt x="15073" y="218709"/>
                  </a:lnTo>
                  <a:lnTo>
                    <a:pt x="20756" y="196604"/>
                  </a:lnTo>
                  <a:lnTo>
                    <a:pt x="27367" y="173401"/>
                  </a:lnTo>
                  <a:lnTo>
                    <a:pt x="33891" y="148760"/>
                  </a:lnTo>
                  <a:lnTo>
                    <a:pt x="40356" y="123161"/>
                  </a:lnTo>
                  <a:lnTo>
                    <a:pt x="46784" y="96922"/>
                  </a:lnTo>
                  <a:lnTo>
                    <a:pt x="53185" y="75902"/>
                  </a:lnTo>
                  <a:lnTo>
                    <a:pt x="59569" y="58361"/>
                  </a:lnTo>
                  <a:lnTo>
                    <a:pt x="70896" y="31580"/>
                  </a:lnTo>
                  <a:lnTo>
                    <a:pt x="81946" y="9275"/>
                  </a:lnTo>
                  <a:lnTo>
                    <a:pt x="89778" y="1062"/>
                  </a:lnTo>
                  <a:lnTo>
                    <a:pt x="92432" y="0"/>
                  </a:lnTo>
                  <a:lnTo>
                    <a:pt x="94200" y="704"/>
                  </a:lnTo>
                  <a:lnTo>
                    <a:pt x="95380" y="2584"/>
                  </a:lnTo>
                  <a:lnTo>
                    <a:pt x="93668" y="18715"/>
                  </a:lnTo>
                  <a:lnTo>
                    <a:pt x="77335" y="48744"/>
                  </a:lnTo>
                  <a:lnTo>
                    <a:pt x="62247" y="75533"/>
                  </a:lnTo>
                  <a:lnTo>
                    <a:pt x="62789" y="77870"/>
                  </a:lnTo>
                  <a:lnTo>
                    <a:pt x="64561" y="79428"/>
                  </a:lnTo>
                  <a:lnTo>
                    <a:pt x="70998" y="81160"/>
                  </a:lnTo>
                  <a:lnTo>
                    <a:pt x="86522" y="81429"/>
                  </a:lnTo>
                  <a:lnTo>
                    <a:pt x="116984" y="77024"/>
                  </a:lnTo>
                  <a:lnTo>
                    <a:pt x="127694" y="80326"/>
                  </a:lnTo>
                  <a:lnTo>
                    <a:pt x="132525" y="83183"/>
                  </a:lnTo>
                  <a:lnTo>
                    <a:pt x="139775" y="92001"/>
                  </a:lnTo>
                  <a:lnTo>
                    <a:pt x="142696" y="97315"/>
                  </a:lnTo>
                  <a:lnTo>
                    <a:pt x="144060" y="110746"/>
                  </a:lnTo>
                  <a:lnTo>
                    <a:pt x="143436" y="118279"/>
                  </a:lnTo>
                  <a:lnTo>
                    <a:pt x="135217" y="132294"/>
                  </a:lnTo>
                  <a:lnTo>
                    <a:pt x="104712" y="162840"/>
                  </a:lnTo>
                  <a:lnTo>
                    <a:pt x="94723" y="167620"/>
                  </a:lnTo>
                  <a:lnTo>
                    <a:pt x="81166" y="170312"/>
                  </a:lnTo>
                  <a:lnTo>
                    <a:pt x="77518" y="168573"/>
                  </a:lnTo>
                  <a:lnTo>
                    <a:pt x="65988" y="1523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4" name="SMARTInkShape-236"/>
            <p:cNvSpPr/>
            <p:nvPr>
              <p:custDataLst>
                <p:tags r:id="rId121"/>
              </p:custDataLst>
            </p:nvPr>
          </p:nvSpPr>
          <p:spPr>
            <a:xfrm>
              <a:off x="2320655" y="4210933"/>
              <a:ext cx="98696" cy="107696"/>
            </a:xfrm>
            <a:custGeom>
              <a:avLst/>
              <a:gdLst/>
              <a:ahLst/>
              <a:cxnLst/>
              <a:rect l="0" t="0" r="0" b="0"/>
              <a:pathLst>
                <a:path w="98696" h="107696">
                  <a:moveTo>
                    <a:pt x="54245" y="5467"/>
                  </a:moveTo>
                  <a:lnTo>
                    <a:pt x="54245" y="5467"/>
                  </a:lnTo>
                  <a:lnTo>
                    <a:pt x="42312" y="441"/>
                  </a:lnTo>
                  <a:lnTo>
                    <a:pt x="39939" y="0"/>
                  </a:lnTo>
                  <a:lnTo>
                    <a:pt x="26488" y="2749"/>
                  </a:lnTo>
                  <a:lnTo>
                    <a:pt x="18861" y="8022"/>
                  </a:lnTo>
                  <a:lnTo>
                    <a:pt x="15839" y="11404"/>
                  </a:lnTo>
                  <a:lnTo>
                    <a:pt x="12481" y="18924"/>
                  </a:lnTo>
                  <a:lnTo>
                    <a:pt x="11586" y="22905"/>
                  </a:lnTo>
                  <a:lnTo>
                    <a:pt x="13697" y="38621"/>
                  </a:lnTo>
                  <a:lnTo>
                    <a:pt x="16629" y="43092"/>
                  </a:lnTo>
                  <a:lnTo>
                    <a:pt x="25532" y="49941"/>
                  </a:lnTo>
                  <a:lnTo>
                    <a:pt x="39074" y="54392"/>
                  </a:lnTo>
                  <a:lnTo>
                    <a:pt x="47738" y="53552"/>
                  </a:lnTo>
                  <a:lnTo>
                    <a:pt x="54881" y="50827"/>
                  </a:lnTo>
                  <a:lnTo>
                    <a:pt x="56786" y="49112"/>
                  </a:lnTo>
                  <a:lnTo>
                    <a:pt x="58902" y="45326"/>
                  </a:lnTo>
                  <a:lnTo>
                    <a:pt x="59843" y="41291"/>
                  </a:lnTo>
                  <a:lnTo>
                    <a:pt x="57977" y="40638"/>
                  </a:lnTo>
                  <a:lnTo>
                    <a:pt x="43827" y="43797"/>
                  </a:lnTo>
                  <a:lnTo>
                    <a:pt x="20035" y="54062"/>
                  </a:lnTo>
                  <a:lnTo>
                    <a:pt x="4519" y="68784"/>
                  </a:lnTo>
                  <a:lnTo>
                    <a:pt x="395" y="75471"/>
                  </a:lnTo>
                  <a:lnTo>
                    <a:pt x="0" y="78947"/>
                  </a:lnTo>
                  <a:lnTo>
                    <a:pt x="1444" y="86573"/>
                  </a:lnTo>
                  <a:lnTo>
                    <a:pt x="4228" y="89877"/>
                  </a:lnTo>
                  <a:lnTo>
                    <a:pt x="27667" y="102129"/>
                  </a:lnTo>
                  <a:lnTo>
                    <a:pt x="45255" y="107695"/>
                  </a:lnTo>
                  <a:lnTo>
                    <a:pt x="70318" y="107567"/>
                  </a:lnTo>
                  <a:lnTo>
                    <a:pt x="98695" y="107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5" name="SMARTInkShape-237"/>
            <p:cNvSpPr/>
            <p:nvPr>
              <p:custDataLst>
                <p:tags r:id="rId122"/>
              </p:custDataLst>
            </p:nvPr>
          </p:nvSpPr>
          <p:spPr>
            <a:xfrm>
              <a:off x="2453534" y="4302404"/>
              <a:ext cx="42017" cy="66359"/>
            </a:xfrm>
            <a:custGeom>
              <a:avLst/>
              <a:gdLst/>
              <a:ahLst/>
              <a:cxnLst/>
              <a:rect l="0" t="0" r="0" b="0"/>
              <a:pathLst>
                <a:path w="42017" h="66359">
                  <a:moveTo>
                    <a:pt x="3916" y="15596"/>
                  </a:moveTo>
                  <a:lnTo>
                    <a:pt x="3916" y="15596"/>
                  </a:lnTo>
                  <a:lnTo>
                    <a:pt x="18222" y="6758"/>
                  </a:lnTo>
                  <a:lnTo>
                    <a:pt x="24931" y="669"/>
                  </a:lnTo>
                  <a:lnTo>
                    <a:pt x="27099" y="0"/>
                  </a:lnTo>
                  <a:lnTo>
                    <a:pt x="29249" y="260"/>
                  </a:lnTo>
                  <a:lnTo>
                    <a:pt x="31388" y="1139"/>
                  </a:lnTo>
                  <a:lnTo>
                    <a:pt x="32814" y="2430"/>
                  </a:lnTo>
                  <a:lnTo>
                    <a:pt x="34398" y="5746"/>
                  </a:lnTo>
                  <a:lnTo>
                    <a:pt x="31340" y="11454"/>
                  </a:lnTo>
                  <a:lnTo>
                    <a:pt x="5779" y="42379"/>
                  </a:lnTo>
                  <a:lnTo>
                    <a:pt x="0" y="53714"/>
                  </a:lnTo>
                  <a:lnTo>
                    <a:pt x="600" y="56530"/>
                  </a:lnTo>
                  <a:lnTo>
                    <a:pt x="5029" y="61540"/>
                  </a:lnTo>
                  <a:lnTo>
                    <a:pt x="11702" y="64238"/>
                  </a:lnTo>
                  <a:lnTo>
                    <a:pt x="40415" y="66358"/>
                  </a:lnTo>
                  <a:lnTo>
                    <a:pt x="40949" y="65665"/>
                  </a:lnTo>
                  <a:lnTo>
                    <a:pt x="42016" y="600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6" name="SMARTInkShape-238"/>
            <p:cNvSpPr/>
            <p:nvPr>
              <p:custDataLst>
                <p:tags r:id="rId123"/>
              </p:custDataLst>
            </p:nvPr>
          </p:nvSpPr>
          <p:spPr>
            <a:xfrm>
              <a:off x="2330450" y="4114800"/>
              <a:ext cx="105626" cy="44189"/>
            </a:xfrm>
            <a:custGeom>
              <a:avLst/>
              <a:gdLst/>
              <a:ahLst/>
              <a:cxnLst/>
              <a:rect l="0" t="0" r="0" b="0"/>
              <a:pathLst>
                <a:path w="105626" h="44189">
                  <a:moveTo>
                    <a:pt x="0" y="38100"/>
                  </a:moveTo>
                  <a:lnTo>
                    <a:pt x="0" y="38100"/>
                  </a:lnTo>
                  <a:lnTo>
                    <a:pt x="29886" y="41471"/>
                  </a:lnTo>
                  <a:lnTo>
                    <a:pt x="56990" y="43567"/>
                  </a:lnTo>
                  <a:lnTo>
                    <a:pt x="83992" y="44188"/>
                  </a:lnTo>
                  <a:lnTo>
                    <a:pt x="95656" y="42452"/>
                  </a:lnTo>
                  <a:lnTo>
                    <a:pt x="105521" y="38960"/>
                  </a:lnTo>
                  <a:lnTo>
                    <a:pt x="105625" y="37967"/>
                  </a:lnTo>
                  <a:lnTo>
                    <a:pt x="103860" y="34984"/>
                  </a:lnTo>
                  <a:lnTo>
                    <a:pt x="80776" y="11688"/>
                  </a:lnTo>
                  <a:lnTo>
                    <a:pt x="73401" y="7226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2" name="SMARTInkShape-Group57"/>
          <p:cNvGrpSpPr/>
          <p:nvPr/>
        </p:nvGrpSpPr>
        <p:grpSpPr>
          <a:xfrm>
            <a:off x="2660650" y="4038600"/>
            <a:ext cx="357502" cy="412751"/>
            <a:chOff x="2660650" y="4038600"/>
            <a:chExt cx="357502" cy="412751"/>
          </a:xfrm>
        </p:grpSpPr>
        <p:sp>
          <p:nvSpPr>
            <p:cNvPr id="268" name="SMARTInkShape-239"/>
            <p:cNvSpPr/>
            <p:nvPr>
              <p:custDataLst>
                <p:tags r:id="rId108"/>
              </p:custDataLst>
            </p:nvPr>
          </p:nvSpPr>
          <p:spPr>
            <a:xfrm>
              <a:off x="2660650" y="4368800"/>
              <a:ext cx="10009" cy="82551"/>
            </a:xfrm>
            <a:custGeom>
              <a:avLst/>
              <a:gdLst/>
              <a:ahLst/>
              <a:cxnLst/>
              <a:rect l="0" t="0" r="0" b="0"/>
              <a:pathLst>
                <a:path w="10009" h="82551">
                  <a:moveTo>
                    <a:pt x="6350" y="0"/>
                  </a:moveTo>
                  <a:lnTo>
                    <a:pt x="6350" y="0"/>
                  </a:lnTo>
                  <a:lnTo>
                    <a:pt x="10008" y="25348"/>
                  </a:lnTo>
                  <a:lnTo>
                    <a:pt x="7042" y="52744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9" name="SMARTInkShape-240"/>
            <p:cNvSpPr/>
            <p:nvPr>
              <p:custDataLst>
                <p:tags r:id="rId109"/>
              </p:custDataLst>
            </p:nvPr>
          </p:nvSpPr>
          <p:spPr>
            <a:xfrm>
              <a:off x="2788437" y="4089400"/>
              <a:ext cx="81764" cy="225600"/>
            </a:xfrm>
            <a:custGeom>
              <a:avLst/>
              <a:gdLst/>
              <a:ahLst/>
              <a:cxnLst/>
              <a:rect l="0" t="0" r="0" b="0"/>
              <a:pathLst>
                <a:path w="81764" h="225600">
                  <a:moveTo>
                    <a:pt x="62713" y="0"/>
                  </a:moveTo>
                  <a:lnTo>
                    <a:pt x="62713" y="0"/>
                  </a:lnTo>
                  <a:lnTo>
                    <a:pt x="55527" y="21689"/>
                  </a:lnTo>
                  <a:lnTo>
                    <a:pt x="43762" y="42095"/>
                  </a:lnTo>
                  <a:lnTo>
                    <a:pt x="31007" y="69038"/>
                  </a:lnTo>
                  <a:lnTo>
                    <a:pt x="18282" y="99828"/>
                  </a:lnTo>
                  <a:lnTo>
                    <a:pt x="11926" y="115941"/>
                  </a:lnTo>
                  <a:lnTo>
                    <a:pt x="2041" y="147485"/>
                  </a:lnTo>
                  <a:lnTo>
                    <a:pt x="0" y="175616"/>
                  </a:lnTo>
                  <a:lnTo>
                    <a:pt x="6188" y="205139"/>
                  </a:lnTo>
                  <a:lnTo>
                    <a:pt x="15013" y="216527"/>
                  </a:lnTo>
                  <a:lnTo>
                    <a:pt x="20330" y="220551"/>
                  </a:lnTo>
                  <a:lnTo>
                    <a:pt x="35645" y="225023"/>
                  </a:lnTo>
                  <a:lnTo>
                    <a:pt x="52094" y="225599"/>
                  </a:lnTo>
                  <a:lnTo>
                    <a:pt x="64108" y="221152"/>
                  </a:lnTo>
                  <a:lnTo>
                    <a:pt x="72270" y="214471"/>
                  </a:lnTo>
                  <a:lnTo>
                    <a:pt x="81763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0" name="SMARTInkShape-241"/>
            <p:cNvSpPr/>
            <p:nvPr>
              <p:custDataLst>
                <p:tags r:id="rId110"/>
              </p:custDataLst>
            </p:nvPr>
          </p:nvSpPr>
          <p:spPr>
            <a:xfrm>
              <a:off x="2745892" y="4216400"/>
              <a:ext cx="130659" cy="18877"/>
            </a:xfrm>
            <a:custGeom>
              <a:avLst/>
              <a:gdLst/>
              <a:ahLst/>
              <a:cxnLst/>
              <a:rect l="0" t="0" r="0" b="0"/>
              <a:pathLst>
                <a:path w="130659" h="18877">
                  <a:moveTo>
                    <a:pt x="3658" y="12700"/>
                  </a:moveTo>
                  <a:lnTo>
                    <a:pt x="3658" y="12700"/>
                  </a:lnTo>
                  <a:lnTo>
                    <a:pt x="287" y="16071"/>
                  </a:lnTo>
                  <a:lnTo>
                    <a:pt x="0" y="17064"/>
                  </a:lnTo>
                  <a:lnTo>
                    <a:pt x="514" y="17726"/>
                  </a:lnTo>
                  <a:lnTo>
                    <a:pt x="1562" y="18167"/>
                  </a:lnTo>
                  <a:lnTo>
                    <a:pt x="27886" y="18876"/>
                  </a:lnTo>
                  <a:lnTo>
                    <a:pt x="54738" y="17587"/>
                  </a:lnTo>
                  <a:lnTo>
                    <a:pt x="79512" y="12285"/>
                  </a:lnTo>
                  <a:lnTo>
                    <a:pt x="111113" y="4737"/>
                  </a:lnTo>
                  <a:lnTo>
                    <a:pt x="1306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1" name="SMARTInkShape-242"/>
            <p:cNvSpPr/>
            <p:nvPr>
              <p:custDataLst>
                <p:tags r:id="rId111"/>
              </p:custDataLst>
            </p:nvPr>
          </p:nvSpPr>
          <p:spPr>
            <a:xfrm>
              <a:off x="2901950" y="4038600"/>
              <a:ext cx="116202" cy="355601"/>
            </a:xfrm>
            <a:custGeom>
              <a:avLst/>
              <a:gdLst/>
              <a:ahLst/>
              <a:cxnLst/>
              <a:rect l="0" t="0" r="0" b="0"/>
              <a:pathLst>
                <a:path w="116202" h="355601">
                  <a:moveTo>
                    <a:pt x="0" y="0"/>
                  </a:moveTo>
                  <a:lnTo>
                    <a:pt x="0" y="0"/>
                  </a:lnTo>
                  <a:lnTo>
                    <a:pt x="17578" y="26367"/>
                  </a:lnTo>
                  <a:lnTo>
                    <a:pt x="32507" y="49113"/>
                  </a:lnTo>
                  <a:lnTo>
                    <a:pt x="50902" y="78037"/>
                  </a:lnTo>
                  <a:lnTo>
                    <a:pt x="60745" y="95064"/>
                  </a:lnTo>
                  <a:lnTo>
                    <a:pt x="70836" y="113471"/>
                  </a:lnTo>
                  <a:lnTo>
                    <a:pt x="81091" y="132797"/>
                  </a:lnTo>
                  <a:lnTo>
                    <a:pt x="90044" y="151326"/>
                  </a:lnTo>
                  <a:lnTo>
                    <a:pt x="98129" y="169323"/>
                  </a:lnTo>
                  <a:lnTo>
                    <a:pt x="105636" y="186965"/>
                  </a:lnTo>
                  <a:lnTo>
                    <a:pt x="110641" y="204371"/>
                  </a:lnTo>
                  <a:lnTo>
                    <a:pt x="113977" y="221619"/>
                  </a:lnTo>
                  <a:lnTo>
                    <a:pt x="116201" y="238763"/>
                  </a:lnTo>
                  <a:lnTo>
                    <a:pt x="113028" y="269100"/>
                  </a:lnTo>
                  <a:lnTo>
                    <a:pt x="103857" y="295989"/>
                  </a:lnTo>
                  <a:lnTo>
                    <a:pt x="90374" y="319699"/>
                  </a:lnTo>
                  <a:lnTo>
                    <a:pt x="61544" y="347045"/>
                  </a:lnTo>
                  <a:lnTo>
                    <a:pt x="50800" y="355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5" name="SMARTInkShape-Group58"/>
          <p:cNvGrpSpPr/>
          <p:nvPr/>
        </p:nvGrpSpPr>
        <p:grpSpPr>
          <a:xfrm>
            <a:off x="3225800" y="4184911"/>
            <a:ext cx="82551" cy="60322"/>
            <a:chOff x="3225800" y="4184911"/>
            <a:chExt cx="82551" cy="60322"/>
          </a:xfrm>
        </p:grpSpPr>
        <p:sp>
          <p:nvSpPr>
            <p:cNvPr id="273" name="SMARTInkShape-243"/>
            <p:cNvSpPr/>
            <p:nvPr>
              <p:custDataLst>
                <p:tags r:id="rId106"/>
              </p:custDataLst>
            </p:nvPr>
          </p:nvSpPr>
          <p:spPr>
            <a:xfrm>
              <a:off x="3225800" y="4184911"/>
              <a:ext cx="76201" cy="6090"/>
            </a:xfrm>
            <a:custGeom>
              <a:avLst/>
              <a:gdLst/>
              <a:ahLst/>
              <a:cxnLst/>
              <a:rect l="0" t="0" r="0" b="0"/>
              <a:pathLst>
                <a:path w="76201" h="6090">
                  <a:moveTo>
                    <a:pt x="0" y="6089"/>
                  </a:moveTo>
                  <a:lnTo>
                    <a:pt x="0" y="6089"/>
                  </a:lnTo>
                  <a:lnTo>
                    <a:pt x="3371" y="2718"/>
                  </a:lnTo>
                  <a:lnTo>
                    <a:pt x="6907" y="1063"/>
                  </a:lnTo>
                  <a:lnTo>
                    <a:pt x="14927" y="0"/>
                  </a:lnTo>
                  <a:lnTo>
                    <a:pt x="45203" y="5229"/>
                  </a:lnTo>
                  <a:lnTo>
                    <a:pt x="76200" y="6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4" name="SMARTInkShape-244"/>
            <p:cNvSpPr/>
            <p:nvPr>
              <p:custDataLst>
                <p:tags r:id="rId107"/>
              </p:custDataLst>
            </p:nvPr>
          </p:nvSpPr>
          <p:spPr>
            <a:xfrm>
              <a:off x="3225800" y="4229100"/>
              <a:ext cx="82551" cy="16133"/>
            </a:xfrm>
            <a:custGeom>
              <a:avLst/>
              <a:gdLst/>
              <a:ahLst/>
              <a:cxnLst/>
              <a:rect l="0" t="0" r="0" b="0"/>
              <a:pathLst>
                <a:path w="82551" h="16133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881" y="6907"/>
                  </a:lnTo>
                  <a:lnTo>
                    <a:pt x="3371" y="8838"/>
                  </a:lnTo>
                  <a:lnTo>
                    <a:pt x="8789" y="10984"/>
                  </a:lnTo>
                  <a:lnTo>
                    <a:pt x="32907" y="16132"/>
                  </a:lnTo>
                  <a:lnTo>
                    <a:pt x="60282" y="13291"/>
                  </a:lnTo>
                  <a:lnTo>
                    <a:pt x="825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1" name="SMARTInkShape-Group59"/>
          <p:cNvGrpSpPr/>
          <p:nvPr/>
        </p:nvGrpSpPr>
        <p:grpSpPr>
          <a:xfrm>
            <a:off x="3526906" y="4017582"/>
            <a:ext cx="230632" cy="336912"/>
            <a:chOff x="3526906" y="4017582"/>
            <a:chExt cx="230632" cy="336912"/>
          </a:xfrm>
        </p:grpSpPr>
        <p:sp>
          <p:nvSpPr>
            <p:cNvPr id="276" name="SMARTInkShape-245"/>
            <p:cNvSpPr/>
            <p:nvPr>
              <p:custDataLst>
                <p:tags r:id="rId101"/>
              </p:custDataLst>
            </p:nvPr>
          </p:nvSpPr>
          <p:spPr>
            <a:xfrm>
              <a:off x="3526906" y="4108450"/>
              <a:ext cx="124345" cy="184113"/>
            </a:xfrm>
            <a:custGeom>
              <a:avLst/>
              <a:gdLst/>
              <a:ahLst/>
              <a:cxnLst/>
              <a:rect l="0" t="0" r="0" b="0"/>
              <a:pathLst>
                <a:path w="124345" h="184113">
                  <a:moveTo>
                    <a:pt x="48144" y="0"/>
                  </a:moveTo>
                  <a:lnTo>
                    <a:pt x="48144" y="0"/>
                  </a:lnTo>
                  <a:lnTo>
                    <a:pt x="48144" y="3371"/>
                  </a:lnTo>
                  <a:lnTo>
                    <a:pt x="38005" y="26745"/>
                  </a:lnTo>
                  <a:lnTo>
                    <a:pt x="25776" y="55275"/>
                  </a:lnTo>
                  <a:lnTo>
                    <a:pt x="14920" y="78189"/>
                  </a:lnTo>
                  <a:lnTo>
                    <a:pt x="6802" y="100602"/>
                  </a:lnTo>
                  <a:lnTo>
                    <a:pt x="146" y="131173"/>
                  </a:lnTo>
                  <a:lnTo>
                    <a:pt x="0" y="147905"/>
                  </a:lnTo>
                  <a:lnTo>
                    <a:pt x="4640" y="160044"/>
                  </a:lnTo>
                  <a:lnTo>
                    <a:pt x="15168" y="168263"/>
                  </a:lnTo>
                  <a:lnTo>
                    <a:pt x="44923" y="179287"/>
                  </a:lnTo>
                  <a:lnTo>
                    <a:pt x="72982" y="182709"/>
                  </a:lnTo>
                  <a:lnTo>
                    <a:pt x="103223" y="183866"/>
                  </a:lnTo>
                  <a:lnTo>
                    <a:pt x="121284" y="184112"/>
                  </a:lnTo>
                  <a:lnTo>
                    <a:pt x="122304" y="183419"/>
                  </a:lnTo>
                  <a:lnTo>
                    <a:pt x="122984" y="182252"/>
                  </a:lnTo>
                  <a:lnTo>
                    <a:pt x="124344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7" name="SMARTInkShape-246"/>
            <p:cNvSpPr/>
            <p:nvPr>
              <p:custDataLst>
                <p:tags r:id="rId102"/>
              </p:custDataLst>
            </p:nvPr>
          </p:nvSpPr>
          <p:spPr>
            <a:xfrm>
              <a:off x="3568700" y="4203700"/>
              <a:ext cx="114301" cy="12701"/>
            </a:xfrm>
            <a:custGeom>
              <a:avLst/>
              <a:gdLst/>
              <a:ahLst/>
              <a:cxnLst/>
              <a:rect l="0" t="0" r="0" b="0"/>
              <a:pathLst>
                <a:path w="11430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9329"/>
                  </a:lnTo>
                  <a:lnTo>
                    <a:pt x="12552" y="9556"/>
                  </a:lnTo>
                  <a:lnTo>
                    <a:pt x="26040" y="10597"/>
                  </a:lnTo>
                  <a:lnTo>
                    <a:pt x="57694" y="7398"/>
                  </a:lnTo>
                  <a:lnTo>
                    <a:pt x="87753" y="6557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8" name="SMARTInkShape-247"/>
            <p:cNvSpPr/>
            <p:nvPr>
              <p:custDataLst>
                <p:tags r:id="rId103"/>
              </p:custDataLst>
            </p:nvPr>
          </p:nvSpPr>
          <p:spPr>
            <a:xfrm>
              <a:off x="3568700" y="4133850"/>
              <a:ext cx="127001" cy="5468"/>
            </a:xfrm>
            <a:custGeom>
              <a:avLst/>
              <a:gdLst/>
              <a:ahLst/>
              <a:cxnLst/>
              <a:rect l="0" t="0" r="0" b="0"/>
              <a:pathLst>
                <a:path w="127001" h="5468">
                  <a:moveTo>
                    <a:pt x="0" y="0"/>
                  </a:moveTo>
                  <a:lnTo>
                    <a:pt x="0" y="0"/>
                  </a:lnTo>
                  <a:lnTo>
                    <a:pt x="27789" y="3371"/>
                  </a:lnTo>
                  <a:lnTo>
                    <a:pt x="56369" y="5467"/>
                  </a:lnTo>
                  <a:lnTo>
                    <a:pt x="83808" y="2717"/>
                  </a:lnTo>
                  <a:lnTo>
                    <a:pt x="111883" y="536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9" name="SMARTInkShape-248"/>
            <p:cNvSpPr/>
            <p:nvPr>
              <p:custDataLst>
                <p:tags r:id="rId104"/>
              </p:custDataLst>
            </p:nvPr>
          </p:nvSpPr>
          <p:spPr>
            <a:xfrm>
              <a:off x="3552342" y="4017582"/>
              <a:ext cx="160036" cy="45536"/>
            </a:xfrm>
            <a:custGeom>
              <a:avLst/>
              <a:gdLst/>
              <a:ahLst/>
              <a:cxnLst/>
              <a:rect l="0" t="0" r="0" b="0"/>
              <a:pathLst>
                <a:path w="160036" h="45536">
                  <a:moveTo>
                    <a:pt x="3658" y="40068"/>
                  </a:moveTo>
                  <a:lnTo>
                    <a:pt x="3658" y="40068"/>
                  </a:lnTo>
                  <a:lnTo>
                    <a:pt x="0" y="40068"/>
                  </a:lnTo>
                  <a:lnTo>
                    <a:pt x="29749" y="40068"/>
                  </a:lnTo>
                  <a:lnTo>
                    <a:pt x="51237" y="40068"/>
                  </a:lnTo>
                  <a:lnTo>
                    <a:pt x="74899" y="40068"/>
                  </a:lnTo>
                  <a:lnTo>
                    <a:pt x="97645" y="40068"/>
                  </a:lnTo>
                  <a:lnTo>
                    <a:pt x="128402" y="41949"/>
                  </a:lnTo>
                  <a:lnTo>
                    <a:pt x="153966" y="45535"/>
                  </a:lnTo>
                  <a:lnTo>
                    <a:pt x="156780" y="45124"/>
                  </a:lnTo>
                  <a:lnTo>
                    <a:pt x="158656" y="44144"/>
                  </a:lnTo>
                  <a:lnTo>
                    <a:pt x="159907" y="42785"/>
                  </a:lnTo>
                  <a:lnTo>
                    <a:pt x="160035" y="41174"/>
                  </a:lnTo>
                  <a:lnTo>
                    <a:pt x="158296" y="37502"/>
                  </a:lnTo>
                  <a:lnTo>
                    <a:pt x="133835" y="7221"/>
                  </a:lnTo>
                  <a:lnTo>
                    <a:pt x="129013" y="1246"/>
                  </a:lnTo>
                  <a:lnTo>
                    <a:pt x="126739" y="75"/>
                  </a:lnTo>
                  <a:lnTo>
                    <a:pt x="124518" y="0"/>
                  </a:lnTo>
                  <a:lnTo>
                    <a:pt x="117958" y="19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0" name="SMARTInkShape-249"/>
            <p:cNvSpPr/>
            <p:nvPr>
              <p:custDataLst>
                <p:tags r:id="rId105"/>
              </p:custDataLst>
            </p:nvPr>
          </p:nvSpPr>
          <p:spPr>
            <a:xfrm>
              <a:off x="3713206" y="4305300"/>
              <a:ext cx="44332" cy="49194"/>
            </a:xfrm>
            <a:custGeom>
              <a:avLst/>
              <a:gdLst/>
              <a:ahLst/>
              <a:cxnLst/>
              <a:rect l="0" t="0" r="0" b="0"/>
              <a:pathLst>
                <a:path w="44332" h="49194">
                  <a:moveTo>
                    <a:pt x="33294" y="6350"/>
                  </a:moveTo>
                  <a:lnTo>
                    <a:pt x="33294" y="6350"/>
                  </a:lnTo>
                  <a:lnTo>
                    <a:pt x="26552" y="6350"/>
                  </a:lnTo>
                  <a:lnTo>
                    <a:pt x="12246" y="13092"/>
                  </a:lnTo>
                  <a:lnTo>
                    <a:pt x="4419" y="20165"/>
                  </a:lnTo>
                  <a:lnTo>
                    <a:pt x="1344" y="24026"/>
                  </a:lnTo>
                  <a:lnTo>
                    <a:pt x="0" y="28012"/>
                  </a:lnTo>
                  <a:lnTo>
                    <a:pt x="387" y="36204"/>
                  </a:lnTo>
                  <a:lnTo>
                    <a:pt x="2911" y="42666"/>
                  </a:lnTo>
                  <a:lnTo>
                    <a:pt x="4572" y="45377"/>
                  </a:lnTo>
                  <a:lnTo>
                    <a:pt x="7796" y="47185"/>
                  </a:lnTo>
                  <a:lnTo>
                    <a:pt x="17023" y="49193"/>
                  </a:lnTo>
                  <a:lnTo>
                    <a:pt x="26298" y="48204"/>
                  </a:lnTo>
                  <a:lnTo>
                    <a:pt x="34418" y="45413"/>
                  </a:lnTo>
                  <a:lnTo>
                    <a:pt x="40379" y="41821"/>
                  </a:lnTo>
                  <a:lnTo>
                    <a:pt x="42250" y="39169"/>
                  </a:lnTo>
                  <a:lnTo>
                    <a:pt x="44331" y="32460"/>
                  </a:lnTo>
                  <a:lnTo>
                    <a:pt x="42130" y="17379"/>
                  </a:lnTo>
                  <a:lnTo>
                    <a:pt x="36986" y="9370"/>
                  </a:lnTo>
                  <a:lnTo>
                    <a:pt x="2694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0" name="SMARTInkShape-Group60"/>
          <p:cNvGrpSpPr/>
          <p:nvPr/>
        </p:nvGrpSpPr>
        <p:grpSpPr>
          <a:xfrm>
            <a:off x="3946245" y="3784600"/>
            <a:ext cx="2757206" cy="531635"/>
            <a:chOff x="3946245" y="3784600"/>
            <a:chExt cx="2757206" cy="531635"/>
          </a:xfrm>
        </p:grpSpPr>
        <p:sp>
          <p:nvSpPr>
            <p:cNvPr id="282" name="SMARTInkShape-250"/>
            <p:cNvSpPr/>
            <p:nvPr>
              <p:custDataLst>
                <p:tags r:id="rId73"/>
              </p:custDataLst>
            </p:nvPr>
          </p:nvSpPr>
          <p:spPr>
            <a:xfrm>
              <a:off x="3946245" y="4199822"/>
              <a:ext cx="130456" cy="116413"/>
            </a:xfrm>
            <a:custGeom>
              <a:avLst/>
              <a:gdLst/>
              <a:ahLst/>
              <a:cxnLst/>
              <a:rect l="0" t="0" r="0" b="0"/>
              <a:pathLst>
                <a:path w="130456" h="116413">
                  <a:moveTo>
                    <a:pt x="3455" y="41978"/>
                  </a:moveTo>
                  <a:lnTo>
                    <a:pt x="3455" y="41978"/>
                  </a:lnTo>
                  <a:lnTo>
                    <a:pt x="6826" y="41978"/>
                  </a:lnTo>
                  <a:lnTo>
                    <a:pt x="27220" y="47445"/>
                  </a:lnTo>
                  <a:lnTo>
                    <a:pt x="42952" y="44695"/>
                  </a:lnTo>
                  <a:lnTo>
                    <a:pt x="54277" y="39412"/>
                  </a:lnTo>
                  <a:lnTo>
                    <a:pt x="65472" y="30007"/>
                  </a:lnTo>
                  <a:lnTo>
                    <a:pt x="69824" y="22311"/>
                  </a:lnTo>
                  <a:lnTo>
                    <a:pt x="70984" y="18283"/>
                  </a:lnTo>
                  <a:lnTo>
                    <a:pt x="70347" y="14187"/>
                  </a:lnTo>
                  <a:lnTo>
                    <a:pt x="65875" y="5873"/>
                  </a:lnTo>
                  <a:lnTo>
                    <a:pt x="61066" y="1237"/>
                  </a:lnTo>
                  <a:lnTo>
                    <a:pt x="58796" y="0"/>
                  </a:lnTo>
                  <a:lnTo>
                    <a:pt x="42116" y="1632"/>
                  </a:lnTo>
                  <a:lnTo>
                    <a:pt x="29105" y="10406"/>
                  </a:lnTo>
                  <a:lnTo>
                    <a:pt x="11761" y="31212"/>
                  </a:lnTo>
                  <a:lnTo>
                    <a:pt x="3619" y="47071"/>
                  </a:lnTo>
                  <a:lnTo>
                    <a:pt x="0" y="63526"/>
                  </a:lnTo>
                  <a:lnTo>
                    <a:pt x="1334" y="85287"/>
                  </a:lnTo>
                  <a:lnTo>
                    <a:pt x="8157" y="96739"/>
                  </a:lnTo>
                  <a:lnTo>
                    <a:pt x="18950" y="105828"/>
                  </a:lnTo>
                  <a:lnTo>
                    <a:pt x="33155" y="112218"/>
                  </a:lnTo>
                  <a:lnTo>
                    <a:pt x="60390" y="116412"/>
                  </a:lnTo>
                  <a:lnTo>
                    <a:pt x="87430" y="114284"/>
                  </a:lnTo>
                  <a:lnTo>
                    <a:pt x="119029" y="103585"/>
                  </a:lnTo>
                  <a:lnTo>
                    <a:pt x="130455" y="991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3" name="SMARTInkShape-251"/>
            <p:cNvSpPr/>
            <p:nvPr>
              <p:custDataLst>
                <p:tags r:id="rId74"/>
              </p:custDataLst>
            </p:nvPr>
          </p:nvSpPr>
          <p:spPr>
            <a:xfrm>
              <a:off x="4154044" y="4038600"/>
              <a:ext cx="36957" cy="58270"/>
            </a:xfrm>
            <a:custGeom>
              <a:avLst/>
              <a:gdLst/>
              <a:ahLst/>
              <a:cxnLst/>
              <a:rect l="0" t="0" r="0" b="0"/>
              <a:pathLst>
                <a:path w="36957" h="58270">
                  <a:moveTo>
                    <a:pt x="11556" y="0"/>
                  </a:moveTo>
                  <a:lnTo>
                    <a:pt x="11556" y="0"/>
                  </a:lnTo>
                  <a:lnTo>
                    <a:pt x="1431" y="22368"/>
                  </a:lnTo>
                  <a:lnTo>
                    <a:pt x="0" y="33224"/>
                  </a:lnTo>
                  <a:lnTo>
                    <a:pt x="2566" y="47866"/>
                  </a:lnTo>
                  <a:lnTo>
                    <a:pt x="7796" y="54905"/>
                  </a:lnTo>
                  <a:lnTo>
                    <a:pt x="11166" y="57770"/>
                  </a:lnTo>
                  <a:lnTo>
                    <a:pt x="15529" y="58269"/>
                  </a:lnTo>
                  <a:lnTo>
                    <a:pt x="36956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4" name="SMARTInkShape-252"/>
            <p:cNvSpPr/>
            <p:nvPr>
              <p:custDataLst>
                <p:tags r:id="rId75"/>
              </p:custDataLst>
            </p:nvPr>
          </p:nvSpPr>
          <p:spPr>
            <a:xfrm>
              <a:off x="4160133" y="3949700"/>
              <a:ext cx="5468" cy="1"/>
            </a:xfrm>
            <a:custGeom>
              <a:avLst/>
              <a:gdLst/>
              <a:ahLst/>
              <a:cxnLst/>
              <a:rect l="0" t="0" r="0" b="0"/>
              <a:pathLst>
                <a:path w="5468" h="1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5" name="SMARTInkShape-253"/>
            <p:cNvSpPr/>
            <p:nvPr>
              <p:custDataLst>
                <p:tags r:id="rId76"/>
              </p:custDataLst>
            </p:nvPr>
          </p:nvSpPr>
          <p:spPr>
            <a:xfrm>
              <a:off x="4295768" y="3898900"/>
              <a:ext cx="85733" cy="176298"/>
            </a:xfrm>
            <a:custGeom>
              <a:avLst/>
              <a:gdLst/>
              <a:ahLst/>
              <a:cxnLst/>
              <a:rect l="0" t="0" r="0" b="0"/>
              <a:pathLst>
                <a:path w="85733" h="176298">
                  <a:moveTo>
                    <a:pt x="47632" y="0"/>
                  </a:moveTo>
                  <a:lnTo>
                    <a:pt x="47632" y="0"/>
                  </a:lnTo>
                  <a:lnTo>
                    <a:pt x="47632" y="3371"/>
                  </a:lnTo>
                  <a:lnTo>
                    <a:pt x="38198" y="31815"/>
                  </a:lnTo>
                  <a:lnTo>
                    <a:pt x="33327" y="53651"/>
                  </a:lnTo>
                  <a:lnTo>
                    <a:pt x="26928" y="77467"/>
                  </a:lnTo>
                  <a:lnTo>
                    <a:pt x="19380" y="101457"/>
                  </a:lnTo>
                  <a:lnTo>
                    <a:pt x="11322" y="123879"/>
                  </a:lnTo>
                  <a:lnTo>
                    <a:pt x="4084" y="154763"/>
                  </a:lnTo>
                  <a:lnTo>
                    <a:pt x="0" y="162037"/>
                  </a:lnTo>
                  <a:lnTo>
                    <a:pt x="355" y="163058"/>
                  </a:lnTo>
                  <a:lnTo>
                    <a:pt x="1297" y="163739"/>
                  </a:lnTo>
                  <a:lnTo>
                    <a:pt x="4226" y="158851"/>
                  </a:lnTo>
                  <a:lnTo>
                    <a:pt x="23337" y="128163"/>
                  </a:lnTo>
                  <a:lnTo>
                    <a:pt x="42011" y="102145"/>
                  </a:lnTo>
                  <a:lnTo>
                    <a:pt x="45296" y="100552"/>
                  </a:lnTo>
                  <a:lnTo>
                    <a:pt x="52709" y="100664"/>
                  </a:lnTo>
                  <a:lnTo>
                    <a:pt x="54544" y="103093"/>
                  </a:lnTo>
                  <a:lnTo>
                    <a:pt x="54702" y="111436"/>
                  </a:lnTo>
                  <a:lnTo>
                    <a:pt x="50824" y="128032"/>
                  </a:lnTo>
                  <a:lnTo>
                    <a:pt x="38465" y="146356"/>
                  </a:lnTo>
                  <a:lnTo>
                    <a:pt x="13048" y="168597"/>
                  </a:lnTo>
                  <a:lnTo>
                    <a:pt x="11876" y="168842"/>
                  </a:lnTo>
                  <a:lnTo>
                    <a:pt x="11095" y="168300"/>
                  </a:lnTo>
                  <a:lnTo>
                    <a:pt x="10574" y="167233"/>
                  </a:lnTo>
                  <a:lnTo>
                    <a:pt x="15091" y="150981"/>
                  </a:lnTo>
                  <a:lnTo>
                    <a:pt x="16060" y="149338"/>
                  </a:lnTo>
                  <a:lnTo>
                    <a:pt x="17412" y="148242"/>
                  </a:lnTo>
                  <a:lnTo>
                    <a:pt x="19018" y="147511"/>
                  </a:lnTo>
                  <a:lnTo>
                    <a:pt x="20795" y="147729"/>
                  </a:lnTo>
                  <a:lnTo>
                    <a:pt x="24651" y="149854"/>
                  </a:lnTo>
                  <a:lnTo>
                    <a:pt x="30788" y="155017"/>
                  </a:lnTo>
                  <a:lnTo>
                    <a:pt x="40594" y="167446"/>
                  </a:lnTo>
                  <a:lnTo>
                    <a:pt x="50149" y="172727"/>
                  </a:lnTo>
                  <a:lnTo>
                    <a:pt x="67428" y="176297"/>
                  </a:lnTo>
                  <a:lnTo>
                    <a:pt x="75950" y="175251"/>
                  </a:lnTo>
                  <a:lnTo>
                    <a:pt x="85732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6" name="SMARTInkShape-254"/>
            <p:cNvSpPr/>
            <p:nvPr>
              <p:custDataLst>
                <p:tags r:id="rId77"/>
              </p:custDataLst>
            </p:nvPr>
          </p:nvSpPr>
          <p:spPr>
            <a:xfrm>
              <a:off x="4298950" y="3854450"/>
              <a:ext cx="90382" cy="25370"/>
            </a:xfrm>
            <a:custGeom>
              <a:avLst/>
              <a:gdLst/>
              <a:ahLst/>
              <a:cxnLst/>
              <a:rect l="0" t="0" r="0" b="0"/>
              <a:pathLst>
                <a:path w="90382" h="25370">
                  <a:moveTo>
                    <a:pt x="0" y="12700"/>
                  </a:moveTo>
                  <a:lnTo>
                    <a:pt x="0" y="12700"/>
                  </a:lnTo>
                  <a:lnTo>
                    <a:pt x="3371" y="9329"/>
                  </a:lnTo>
                  <a:lnTo>
                    <a:pt x="5069" y="9041"/>
                  </a:lnTo>
                  <a:lnTo>
                    <a:pt x="6907" y="9555"/>
                  </a:lnTo>
                  <a:lnTo>
                    <a:pt x="32914" y="19331"/>
                  </a:lnTo>
                  <a:lnTo>
                    <a:pt x="51145" y="23602"/>
                  </a:lnTo>
                  <a:lnTo>
                    <a:pt x="81184" y="25163"/>
                  </a:lnTo>
                  <a:lnTo>
                    <a:pt x="90381" y="25353"/>
                  </a:lnTo>
                  <a:lnTo>
                    <a:pt x="89888" y="25369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7" name="SMARTInkShape-255"/>
            <p:cNvSpPr/>
            <p:nvPr>
              <p:custDataLst>
                <p:tags r:id="rId78"/>
              </p:custDataLst>
            </p:nvPr>
          </p:nvSpPr>
          <p:spPr>
            <a:xfrm>
              <a:off x="4238640" y="3829050"/>
              <a:ext cx="47611" cy="260351"/>
            </a:xfrm>
            <a:custGeom>
              <a:avLst/>
              <a:gdLst/>
              <a:ahLst/>
              <a:cxnLst/>
              <a:rect l="0" t="0" r="0" b="0"/>
              <a:pathLst>
                <a:path w="47611" h="260351">
                  <a:moveTo>
                    <a:pt x="47610" y="0"/>
                  </a:moveTo>
                  <a:lnTo>
                    <a:pt x="47610" y="0"/>
                  </a:lnTo>
                  <a:lnTo>
                    <a:pt x="37497" y="3371"/>
                  </a:lnTo>
                  <a:lnTo>
                    <a:pt x="28769" y="12552"/>
                  </a:lnTo>
                  <a:lnTo>
                    <a:pt x="15922" y="37350"/>
                  </a:lnTo>
                  <a:lnTo>
                    <a:pt x="8832" y="60344"/>
                  </a:lnTo>
                  <a:lnTo>
                    <a:pt x="5681" y="87027"/>
                  </a:lnTo>
                  <a:lnTo>
                    <a:pt x="2399" y="117231"/>
                  </a:lnTo>
                  <a:lnTo>
                    <a:pt x="0" y="148058"/>
                  </a:lnTo>
                  <a:lnTo>
                    <a:pt x="1285" y="175870"/>
                  </a:lnTo>
                  <a:lnTo>
                    <a:pt x="4208" y="200461"/>
                  </a:lnTo>
                  <a:lnTo>
                    <a:pt x="8565" y="222444"/>
                  </a:lnTo>
                  <a:lnTo>
                    <a:pt x="22210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8" name="SMARTInkShape-256"/>
            <p:cNvSpPr/>
            <p:nvPr>
              <p:custDataLst>
                <p:tags r:id="rId79"/>
              </p:custDataLst>
            </p:nvPr>
          </p:nvSpPr>
          <p:spPr>
            <a:xfrm>
              <a:off x="4458660" y="4019550"/>
              <a:ext cx="11741" cy="6351"/>
            </a:xfrm>
            <a:custGeom>
              <a:avLst/>
              <a:gdLst/>
              <a:ahLst/>
              <a:cxnLst/>
              <a:rect l="0" t="0" r="0" b="0"/>
              <a:pathLst>
                <a:path w="11741" h="6351">
                  <a:moveTo>
                    <a:pt x="11740" y="0"/>
                  </a:moveTo>
                  <a:lnTo>
                    <a:pt x="11740" y="0"/>
                  </a:lnTo>
                  <a:lnTo>
                    <a:pt x="2281" y="0"/>
                  </a:lnTo>
                  <a:lnTo>
                    <a:pt x="1200" y="705"/>
                  </a:lnTo>
                  <a:lnTo>
                    <a:pt x="480" y="1881"/>
                  </a:lnTo>
                  <a:lnTo>
                    <a:pt x="0" y="3371"/>
                  </a:lnTo>
                  <a:lnTo>
                    <a:pt x="386" y="4364"/>
                  </a:lnTo>
                  <a:lnTo>
                    <a:pt x="1348" y="5026"/>
                  </a:lnTo>
                  <a:lnTo>
                    <a:pt x="539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9" name="SMARTInkShape-257"/>
            <p:cNvSpPr/>
            <p:nvPr>
              <p:custDataLst>
                <p:tags r:id="rId80"/>
              </p:custDataLst>
            </p:nvPr>
          </p:nvSpPr>
          <p:spPr>
            <a:xfrm>
              <a:off x="4600078" y="3841750"/>
              <a:ext cx="67173" cy="228601"/>
            </a:xfrm>
            <a:custGeom>
              <a:avLst/>
              <a:gdLst/>
              <a:ahLst/>
              <a:cxnLst/>
              <a:rect l="0" t="0" r="0" b="0"/>
              <a:pathLst>
                <a:path w="67173" h="228601">
                  <a:moveTo>
                    <a:pt x="67172" y="0"/>
                  </a:moveTo>
                  <a:lnTo>
                    <a:pt x="67172" y="0"/>
                  </a:lnTo>
                  <a:lnTo>
                    <a:pt x="45496" y="23792"/>
                  </a:lnTo>
                  <a:lnTo>
                    <a:pt x="31197" y="46087"/>
                  </a:lnTo>
                  <a:lnTo>
                    <a:pt x="19199" y="72459"/>
                  </a:lnTo>
                  <a:lnTo>
                    <a:pt x="9867" y="99232"/>
                  </a:lnTo>
                  <a:lnTo>
                    <a:pt x="3368" y="122890"/>
                  </a:lnTo>
                  <a:lnTo>
                    <a:pt x="9" y="145164"/>
                  </a:lnTo>
                  <a:lnTo>
                    <a:pt x="0" y="175656"/>
                  </a:lnTo>
                  <a:lnTo>
                    <a:pt x="6317" y="204501"/>
                  </a:lnTo>
                  <a:lnTo>
                    <a:pt x="12296" y="215893"/>
                  </a:lnTo>
                  <a:lnTo>
                    <a:pt x="18535" y="223738"/>
                  </a:lnTo>
                  <a:lnTo>
                    <a:pt x="22743" y="226439"/>
                  </a:lnTo>
                  <a:lnTo>
                    <a:pt x="29072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0" name="SMARTInkShape-258"/>
            <p:cNvSpPr/>
            <p:nvPr>
              <p:custDataLst>
                <p:tags r:id="rId81"/>
              </p:custDataLst>
            </p:nvPr>
          </p:nvSpPr>
          <p:spPr>
            <a:xfrm>
              <a:off x="4708041" y="3975100"/>
              <a:ext cx="98910" cy="65510"/>
            </a:xfrm>
            <a:custGeom>
              <a:avLst/>
              <a:gdLst/>
              <a:ahLst/>
              <a:cxnLst/>
              <a:rect l="0" t="0" r="0" b="0"/>
              <a:pathLst>
                <a:path w="98910" h="65510">
                  <a:moveTo>
                    <a:pt x="3659" y="44450"/>
                  </a:moveTo>
                  <a:lnTo>
                    <a:pt x="3659" y="44450"/>
                  </a:lnTo>
                  <a:lnTo>
                    <a:pt x="288" y="44450"/>
                  </a:lnTo>
                  <a:lnTo>
                    <a:pt x="0" y="42333"/>
                  </a:lnTo>
                  <a:lnTo>
                    <a:pt x="1563" y="34337"/>
                  </a:lnTo>
                  <a:lnTo>
                    <a:pt x="8372" y="25609"/>
                  </a:lnTo>
                  <a:lnTo>
                    <a:pt x="26619" y="11879"/>
                  </a:lnTo>
                  <a:lnTo>
                    <a:pt x="30960" y="11447"/>
                  </a:lnTo>
                  <a:lnTo>
                    <a:pt x="39546" y="14730"/>
                  </a:lnTo>
                  <a:lnTo>
                    <a:pt x="46184" y="22774"/>
                  </a:lnTo>
                  <a:lnTo>
                    <a:pt x="57733" y="46221"/>
                  </a:lnTo>
                  <a:lnTo>
                    <a:pt x="59442" y="54880"/>
                  </a:lnTo>
                  <a:lnTo>
                    <a:pt x="58320" y="61550"/>
                  </a:lnTo>
                  <a:lnTo>
                    <a:pt x="56175" y="65455"/>
                  </a:lnTo>
                  <a:lnTo>
                    <a:pt x="55603" y="65509"/>
                  </a:lnTo>
                  <a:lnTo>
                    <a:pt x="43673" y="36847"/>
                  </a:lnTo>
                  <a:lnTo>
                    <a:pt x="35773" y="8299"/>
                  </a:lnTo>
                  <a:lnTo>
                    <a:pt x="37063" y="7649"/>
                  </a:lnTo>
                  <a:lnTo>
                    <a:pt x="68061" y="4544"/>
                  </a:lnTo>
                  <a:lnTo>
                    <a:pt x="989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1" name="SMARTInkShape-259"/>
            <p:cNvSpPr/>
            <p:nvPr>
              <p:custDataLst>
                <p:tags r:id="rId82"/>
              </p:custDataLst>
            </p:nvPr>
          </p:nvSpPr>
          <p:spPr>
            <a:xfrm>
              <a:off x="4718050" y="3860800"/>
              <a:ext cx="99764" cy="50723"/>
            </a:xfrm>
            <a:custGeom>
              <a:avLst/>
              <a:gdLst/>
              <a:ahLst/>
              <a:cxnLst/>
              <a:rect l="0" t="0" r="0" b="0"/>
              <a:pathLst>
                <a:path w="99764" h="50723">
                  <a:moveTo>
                    <a:pt x="0" y="44450"/>
                  </a:moveTo>
                  <a:lnTo>
                    <a:pt x="0" y="44450"/>
                  </a:lnTo>
                  <a:lnTo>
                    <a:pt x="26040" y="45155"/>
                  </a:lnTo>
                  <a:lnTo>
                    <a:pt x="57694" y="49476"/>
                  </a:lnTo>
                  <a:lnTo>
                    <a:pt x="88710" y="50626"/>
                  </a:lnTo>
                  <a:lnTo>
                    <a:pt x="95401" y="50722"/>
                  </a:lnTo>
                  <a:lnTo>
                    <a:pt x="97467" y="50043"/>
                  </a:lnTo>
                  <a:lnTo>
                    <a:pt x="98845" y="48884"/>
                  </a:lnTo>
                  <a:lnTo>
                    <a:pt x="99763" y="47406"/>
                  </a:lnTo>
                  <a:lnTo>
                    <a:pt x="98965" y="45010"/>
                  </a:lnTo>
                  <a:lnTo>
                    <a:pt x="80824" y="1569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2" name="SMARTInkShape-260"/>
            <p:cNvSpPr/>
            <p:nvPr>
              <p:custDataLst>
                <p:tags r:id="rId83"/>
              </p:custDataLst>
            </p:nvPr>
          </p:nvSpPr>
          <p:spPr>
            <a:xfrm>
              <a:off x="4902200" y="3994150"/>
              <a:ext cx="76201" cy="1"/>
            </a:xfrm>
            <a:custGeom>
              <a:avLst/>
              <a:gdLst/>
              <a:ahLst/>
              <a:cxnLst/>
              <a:rect l="0" t="0" r="0" b="0"/>
              <a:pathLst>
                <a:path w="76201" h="1">
                  <a:moveTo>
                    <a:pt x="0" y="0"/>
                  </a:moveTo>
                  <a:lnTo>
                    <a:pt x="0" y="0"/>
                  </a:lnTo>
                  <a:lnTo>
                    <a:pt x="30804" y="0"/>
                  </a:lnTo>
                  <a:lnTo>
                    <a:pt x="58001" y="0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3" name="SMARTInkShape-261"/>
            <p:cNvSpPr/>
            <p:nvPr>
              <p:custDataLst>
                <p:tags r:id="rId84"/>
              </p:custDataLst>
            </p:nvPr>
          </p:nvSpPr>
          <p:spPr>
            <a:xfrm>
              <a:off x="4927600" y="3956050"/>
              <a:ext cx="6351" cy="63501"/>
            </a:xfrm>
            <a:custGeom>
              <a:avLst/>
              <a:gdLst/>
              <a:ahLst/>
              <a:cxnLst/>
              <a:rect l="0" t="0" r="0" b="0"/>
              <a:pathLst>
                <a:path w="6351" h="63501">
                  <a:moveTo>
                    <a:pt x="0" y="0"/>
                  </a:moveTo>
                  <a:lnTo>
                    <a:pt x="0" y="0"/>
                  </a:lnTo>
                  <a:lnTo>
                    <a:pt x="0" y="29854"/>
                  </a:lnTo>
                  <a:lnTo>
                    <a:pt x="705" y="50269"/>
                  </a:lnTo>
                  <a:lnTo>
                    <a:pt x="635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4" name="SMARTInkShape-262"/>
            <p:cNvSpPr/>
            <p:nvPr>
              <p:custDataLst>
                <p:tags r:id="rId85"/>
              </p:custDataLst>
            </p:nvPr>
          </p:nvSpPr>
          <p:spPr>
            <a:xfrm>
              <a:off x="5049307" y="3930650"/>
              <a:ext cx="113244" cy="95251"/>
            </a:xfrm>
            <a:custGeom>
              <a:avLst/>
              <a:gdLst/>
              <a:ahLst/>
              <a:cxnLst/>
              <a:rect l="0" t="0" r="0" b="0"/>
              <a:pathLst>
                <a:path w="113244" h="95251">
                  <a:moveTo>
                    <a:pt x="113243" y="0"/>
                  </a:moveTo>
                  <a:lnTo>
                    <a:pt x="113243" y="0"/>
                  </a:lnTo>
                  <a:lnTo>
                    <a:pt x="106501" y="0"/>
                  </a:lnTo>
                  <a:lnTo>
                    <a:pt x="88825" y="10113"/>
                  </a:lnTo>
                  <a:lnTo>
                    <a:pt x="62342" y="33257"/>
                  </a:lnTo>
                  <a:lnTo>
                    <a:pt x="32153" y="59086"/>
                  </a:lnTo>
                  <a:lnTo>
                    <a:pt x="4292" y="85880"/>
                  </a:lnTo>
                  <a:lnTo>
                    <a:pt x="2509" y="89003"/>
                  </a:lnTo>
                  <a:lnTo>
                    <a:pt x="1320" y="89674"/>
                  </a:lnTo>
                  <a:lnTo>
                    <a:pt x="528" y="88710"/>
                  </a:lnTo>
                  <a:lnTo>
                    <a:pt x="0" y="86657"/>
                  </a:lnTo>
                  <a:lnTo>
                    <a:pt x="12897" y="58605"/>
                  </a:lnTo>
                  <a:lnTo>
                    <a:pt x="20952" y="34063"/>
                  </a:lnTo>
                  <a:lnTo>
                    <a:pt x="23673" y="16920"/>
                  </a:lnTo>
                  <a:lnTo>
                    <a:pt x="24602" y="16924"/>
                  </a:lnTo>
                  <a:lnTo>
                    <a:pt x="44090" y="45502"/>
                  </a:lnTo>
                  <a:lnTo>
                    <a:pt x="63835" y="70058"/>
                  </a:lnTo>
                  <a:lnTo>
                    <a:pt x="94193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5" name="SMARTInkShape-263"/>
            <p:cNvSpPr/>
            <p:nvPr>
              <p:custDataLst>
                <p:tags r:id="rId86"/>
              </p:custDataLst>
            </p:nvPr>
          </p:nvSpPr>
          <p:spPr>
            <a:xfrm>
              <a:off x="5219804" y="3921811"/>
              <a:ext cx="63397" cy="104090"/>
            </a:xfrm>
            <a:custGeom>
              <a:avLst/>
              <a:gdLst/>
              <a:ahLst/>
              <a:cxnLst/>
              <a:rect l="0" t="0" r="0" b="0"/>
              <a:pathLst>
                <a:path w="63397" h="104090">
                  <a:moveTo>
                    <a:pt x="63396" y="8839"/>
                  </a:moveTo>
                  <a:lnTo>
                    <a:pt x="63396" y="8839"/>
                  </a:lnTo>
                  <a:lnTo>
                    <a:pt x="57621" y="3770"/>
                  </a:lnTo>
                  <a:lnTo>
                    <a:pt x="51187" y="0"/>
                  </a:lnTo>
                  <a:lnTo>
                    <a:pt x="39860" y="1619"/>
                  </a:lnTo>
                  <a:lnTo>
                    <a:pt x="26830" y="7041"/>
                  </a:lnTo>
                  <a:lnTo>
                    <a:pt x="12267" y="18027"/>
                  </a:lnTo>
                  <a:lnTo>
                    <a:pt x="5864" y="26093"/>
                  </a:lnTo>
                  <a:lnTo>
                    <a:pt x="5286" y="29514"/>
                  </a:lnTo>
                  <a:lnTo>
                    <a:pt x="6311" y="32500"/>
                  </a:lnTo>
                  <a:lnTo>
                    <a:pt x="8406" y="35196"/>
                  </a:lnTo>
                  <a:lnTo>
                    <a:pt x="21468" y="42362"/>
                  </a:lnTo>
                  <a:lnTo>
                    <a:pt x="38743" y="45582"/>
                  </a:lnTo>
                  <a:lnTo>
                    <a:pt x="60581" y="41353"/>
                  </a:lnTo>
                  <a:lnTo>
                    <a:pt x="60108" y="41098"/>
                  </a:lnTo>
                  <a:lnTo>
                    <a:pt x="55820" y="40815"/>
                  </a:lnTo>
                  <a:lnTo>
                    <a:pt x="28766" y="47527"/>
                  </a:lnTo>
                  <a:lnTo>
                    <a:pt x="14844" y="52139"/>
                  </a:lnTo>
                  <a:lnTo>
                    <a:pt x="3953" y="58893"/>
                  </a:lnTo>
                  <a:lnTo>
                    <a:pt x="1189" y="61964"/>
                  </a:lnTo>
                  <a:lnTo>
                    <a:pt x="53" y="64717"/>
                  </a:lnTo>
                  <a:lnTo>
                    <a:pt x="0" y="67258"/>
                  </a:lnTo>
                  <a:lnTo>
                    <a:pt x="3706" y="73844"/>
                  </a:lnTo>
                  <a:lnTo>
                    <a:pt x="10056" y="80769"/>
                  </a:lnTo>
                  <a:lnTo>
                    <a:pt x="22270" y="88634"/>
                  </a:lnTo>
                  <a:lnTo>
                    <a:pt x="57046" y="104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6" name="SMARTInkShape-264"/>
            <p:cNvSpPr/>
            <p:nvPr>
              <p:custDataLst>
                <p:tags r:id="rId87"/>
              </p:custDataLst>
            </p:nvPr>
          </p:nvSpPr>
          <p:spPr>
            <a:xfrm>
              <a:off x="5334016" y="3995734"/>
              <a:ext cx="36832" cy="84700"/>
            </a:xfrm>
            <a:custGeom>
              <a:avLst/>
              <a:gdLst/>
              <a:ahLst/>
              <a:cxnLst/>
              <a:rect l="0" t="0" r="0" b="0"/>
              <a:pathLst>
                <a:path w="36832" h="84700">
                  <a:moveTo>
                    <a:pt x="19034" y="17466"/>
                  </a:moveTo>
                  <a:lnTo>
                    <a:pt x="19034" y="17466"/>
                  </a:lnTo>
                  <a:lnTo>
                    <a:pt x="13259" y="22535"/>
                  </a:lnTo>
                  <a:lnTo>
                    <a:pt x="4544" y="28297"/>
                  </a:lnTo>
                  <a:lnTo>
                    <a:pt x="0" y="36484"/>
                  </a:lnTo>
                  <a:lnTo>
                    <a:pt x="5057" y="30735"/>
                  </a:lnTo>
                  <a:lnTo>
                    <a:pt x="21183" y="3761"/>
                  </a:lnTo>
                  <a:lnTo>
                    <a:pt x="25399" y="791"/>
                  </a:lnTo>
                  <a:lnTo>
                    <a:pt x="27510" y="0"/>
                  </a:lnTo>
                  <a:lnTo>
                    <a:pt x="29623" y="177"/>
                  </a:lnTo>
                  <a:lnTo>
                    <a:pt x="33853" y="2256"/>
                  </a:lnTo>
                  <a:lnTo>
                    <a:pt x="35264" y="4504"/>
                  </a:lnTo>
                  <a:lnTo>
                    <a:pt x="36831" y="10764"/>
                  </a:lnTo>
                  <a:lnTo>
                    <a:pt x="31011" y="37306"/>
                  </a:lnTo>
                  <a:lnTo>
                    <a:pt x="21761" y="67664"/>
                  </a:lnTo>
                  <a:lnTo>
                    <a:pt x="19393" y="84449"/>
                  </a:lnTo>
                  <a:lnTo>
                    <a:pt x="19274" y="84699"/>
                  </a:lnTo>
                  <a:lnTo>
                    <a:pt x="19034" y="809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7" name="SMARTInkShape-265"/>
            <p:cNvSpPr/>
            <p:nvPr>
              <p:custDataLst>
                <p:tags r:id="rId88"/>
              </p:custDataLst>
            </p:nvPr>
          </p:nvSpPr>
          <p:spPr>
            <a:xfrm>
              <a:off x="5226050" y="3829050"/>
              <a:ext cx="96964" cy="31751"/>
            </a:xfrm>
            <a:custGeom>
              <a:avLst/>
              <a:gdLst/>
              <a:ahLst/>
              <a:cxnLst/>
              <a:rect l="0" t="0" r="0" b="0"/>
              <a:pathLst>
                <a:path w="96964" h="31751">
                  <a:moveTo>
                    <a:pt x="0" y="31750"/>
                  </a:moveTo>
                  <a:lnTo>
                    <a:pt x="0" y="31750"/>
                  </a:lnTo>
                  <a:lnTo>
                    <a:pt x="3371" y="28379"/>
                  </a:lnTo>
                  <a:lnTo>
                    <a:pt x="18952" y="26283"/>
                  </a:lnTo>
                  <a:lnTo>
                    <a:pt x="49500" y="29938"/>
                  </a:lnTo>
                  <a:lnTo>
                    <a:pt x="78948" y="31392"/>
                  </a:lnTo>
                  <a:lnTo>
                    <a:pt x="95401" y="31679"/>
                  </a:lnTo>
                  <a:lnTo>
                    <a:pt x="96762" y="30997"/>
                  </a:lnTo>
                  <a:lnTo>
                    <a:pt x="96963" y="29837"/>
                  </a:lnTo>
                  <a:lnTo>
                    <a:pt x="95306" y="26667"/>
                  </a:lnTo>
                  <a:lnTo>
                    <a:pt x="92217" y="22905"/>
                  </a:lnTo>
                  <a:lnTo>
                    <a:pt x="80827" y="14742"/>
                  </a:lnTo>
                  <a:lnTo>
                    <a:pt x="73438" y="4223"/>
                  </a:lnTo>
                  <a:lnTo>
                    <a:pt x="72948" y="2815"/>
                  </a:lnTo>
                  <a:lnTo>
                    <a:pt x="73326" y="1877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8" name="SMARTInkShape-266"/>
            <p:cNvSpPr/>
            <p:nvPr>
              <p:custDataLst>
                <p:tags r:id="rId89"/>
              </p:custDataLst>
            </p:nvPr>
          </p:nvSpPr>
          <p:spPr>
            <a:xfrm>
              <a:off x="5435600" y="39433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6350"/>
                  </a:moveTo>
                  <a:lnTo>
                    <a:pt x="0" y="6350"/>
                  </a:lnTo>
                  <a:lnTo>
                    <a:pt x="29493" y="6350"/>
                  </a:lnTo>
                  <a:lnTo>
                    <a:pt x="60075" y="2979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9" name="SMARTInkShape-267"/>
            <p:cNvSpPr/>
            <p:nvPr>
              <p:custDataLst>
                <p:tags r:id="rId90"/>
              </p:custDataLst>
            </p:nvPr>
          </p:nvSpPr>
          <p:spPr>
            <a:xfrm>
              <a:off x="5474844" y="3911600"/>
              <a:ext cx="11557" cy="57151"/>
            </a:xfrm>
            <a:custGeom>
              <a:avLst/>
              <a:gdLst/>
              <a:ahLst/>
              <a:cxnLst/>
              <a:rect l="0" t="0" r="0" b="0"/>
              <a:pathLst>
                <a:path w="11557" h="57151">
                  <a:moveTo>
                    <a:pt x="11556" y="0"/>
                  </a:moveTo>
                  <a:lnTo>
                    <a:pt x="11556" y="0"/>
                  </a:lnTo>
                  <a:lnTo>
                    <a:pt x="1430" y="26026"/>
                  </a:lnTo>
                  <a:lnTo>
                    <a:pt x="0" y="35321"/>
                  </a:lnTo>
                  <a:lnTo>
                    <a:pt x="5206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0" name="SMARTInkShape-268"/>
            <p:cNvSpPr/>
            <p:nvPr>
              <p:custDataLst>
                <p:tags r:id="rId91"/>
              </p:custDataLst>
            </p:nvPr>
          </p:nvSpPr>
          <p:spPr>
            <a:xfrm>
              <a:off x="5562600" y="3829119"/>
              <a:ext cx="134534" cy="279332"/>
            </a:xfrm>
            <a:custGeom>
              <a:avLst/>
              <a:gdLst/>
              <a:ahLst/>
              <a:cxnLst/>
              <a:rect l="0" t="0" r="0" b="0"/>
              <a:pathLst>
                <a:path w="134534" h="279332">
                  <a:moveTo>
                    <a:pt x="0" y="279331"/>
                  </a:moveTo>
                  <a:lnTo>
                    <a:pt x="0" y="279331"/>
                  </a:lnTo>
                  <a:lnTo>
                    <a:pt x="706" y="256244"/>
                  </a:lnTo>
                  <a:lnTo>
                    <a:pt x="3371" y="236615"/>
                  </a:lnTo>
                  <a:lnTo>
                    <a:pt x="6907" y="210016"/>
                  </a:lnTo>
                  <a:lnTo>
                    <a:pt x="8838" y="195021"/>
                  </a:lnTo>
                  <a:lnTo>
                    <a:pt x="13653" y="176558"/>
                  </a:lnTo>
                  <a:lnTo>
                    <a:pt x="20391" y="155782"/>
                  </a:lnTo>
                  <a:lnTo>
                    <a:pt x="28411" y="133465"/>
                  </a:lnTo>
                  <a:lnTo>
                    <a:pt x="37990" y="111532"/>
                  </a:lnTo>
                  <a:lnTo>
                    <a:pt x="48610" y="89853"/>
                  </a:lnTo>
                  <a:lnTo>
                    <a:pt x="59923" y="68346"/>
                  </a:lnTo>
                  <a:lnTo>
                    <a:pt x="78138" y="36923"/>
                  </a:lnTo>
                  <a:lnTo>
                    <a:pt x="94648" y="9010"/>
                  </a:lnTo>
                  <a:lnTo>
                    <a:pt x="98510" y="1144"/>
                  </a:lnTo>
                  <a:lnTo>
                    <a:pt x="99540" y="34"/>
                  </a:lnTo>
                  <a:lnTo>
                    <a:pt x="100227" y="0"/>
                  </a:lnTo>
                  <a:lnTo>
                    <a:pt x="97823" y="10064"/>
                  </a:lnTo>
                  <a:lnTo>
                    <a:pt x="85619" y="36792"/>
                  </a:lnTo>
                  <a:lnTo>
                    <a:pt x="68834" y="66247"/>
                  </a:lnTo>
                  <a:lnTo>
                    <a:pt x="69173" y="69541"/>
                  </a:lnTo>
                  <a:lnTo>
                    <a:pt x="71515" y="71738"/>
                  </a:lnTo>
                  <a:lnTo>
                    <a:pt x="80468" y="74178"/>
                  </a:lnTo>
                  <a:lnTo>
                    <a:pt x="110515" y="79245"/>
                  </a:lnTo>
                  <a:lnTo>
                    <a:pt x="124389" y="88264"/>
                  </a:lnTo>
                  <a:lnTo>
                    <a:pt x="134066" y="99873"/>
                  </a:lnTo>
                  <a:lnTo>
                    <a:pt x="134533" y="103954"/>
                  </a:lnTo>
                  <a:lnTo>
                    <a:pt x="131289" y="112251"/>
                  </a:lnTo>
                  <a:lnTo>
                    <a:pt x="121529" y="124854"/>
                  </a:lnTo>
                  <a:lnTo>
                    <a:pt x="102958" y="134155"/>
                  </a:lnTo>
                  <a:lnTo>
                    <a:pt x="82952" y="138008"/>
                  </a:lnTo>
                  <a:lnTo>
                    <a:pt x="78585" y="137844"/>
                  </a:lnTo>
                  <a:lnTo>
                    <a:pt x="75673" y="137028"/>
                  </a:lnTo>
                  <a:lnTo>
                    <a:pt x="69850" y="1332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1" name="SMARTInkShape-269"/>
            <p:cNvSpPr/>
            <p:nvPr>
              <p:custDataLst>
                <p:tags r:id="rId92"/>
              </p:custDataLst>
            </p:nvPr>
          </p:nvSpPr>
          <p:spPr>
            <a:xfrm>
              <a:off x="5752026" y="3880994"/>
              <a:ext cx="89975" cy="109784"/>
            </a:xfrm>
            <a:custGeom>
              <a:avLst/>
              <a:gdLst/>
              <a:ahLst/>
              <a:cxnLst/>
              <a:rect l="0" t="0" r="0" b="0"/>
              <a:pathLst>
                <a:path w="89975" h="109784">
                  <a:moveTo>
                    <a:pt x="89974" y="11556"/>
                  </a:moveTo>
                  <a:lnTo>
                    <a:pt x="89974" y="11556"/>
                  </a:lnTo>
                  <a:lnTo>
                    <a:pt x="84198" y="6487"/>
                  </a:lnTo>
                  <a:lnTo>
                    <a:pt x="74073" y="1430"/>
                  </a:lnTo>
                  <a:lnTo>
                    <a:pt x="66209" y="0"/>
                  </a:lnTo>
                  <a:lnTo>
                    <a:pt x="56129" y="3127"/>
                  </a:lnTo>
                  <a:lnTo>
                    <a:pt x="40435" y="12821"/>
                  </a:lnTo>
                  <a:lnTo>
                    <a:pt x="35781" y="16633"/>
                  </a:lnTo>
                  <a:lnTo>
                    <a:pt x="33384" y="20585"/>
                  </a:lnTo>
                  <a:lnTo>
                    <a:pt x="32492" y="24631"/>
                  </a:lnTo>
                  <a:lnTo>
                    <a:pt x="32602" y="28739"/>
                  </a:lnTo>
                  <a:lnTo>
                    <a:pt x="34087" y="32184"/>
                  </a:lnTo>
                  <a:lnTo>
                    <a:pt x="39501" y="37892"/>
                  </a:lnTo>
                  <a:lnTo>
                    <a:pt x="46610" y="40900"/>
                  </a:lnTo>
                  <a:lnTo>
                    <a:pt x="53768" y="42942"/>
                  </a:lnTo>
                  <a:lnTo>
                    <a:pt x="59301" y="46202"/>
                  </a:lnTo>
                  <a:lnTo>
                    <a:pt x="61764" y="46647"/>
                  </a:lnTo>
                  <a:lnTo>
                    <a:pt x="64111" y="46239"/>
                  </a:lnTo>
                  <a:lnTo>
                    <a:pt x="66382" y="45261"/>
                  </a:lnTo>
                  <a:lnTo>
                    <a:pt x="67191" y="44609"/>
                  </a:lnTo>
                  <a:lnTo>
                    <a:pt x="67024" y="44175"/>
                  </a:lnTo>
                  <a:lnTo>
                    <a:pt x="64957" y="43692"/>
                  </a:lnTo>
                  <a:lnTo>
                    <a:pt x="52508" y="43357"/>
                  </a:lnTo>
                  <a:lnTo>
                    <a:pt x="34109" y="50063"/>
                  </a:lnTo>
                  <a:lnTo>
                    <a:pt x="14155" y="64358"/>
                  </a:lnTo>
                  <a:lnTo>
                    <a:pt x="1579" y="78628"/>
                  </a:lnTo>
                  <a:lnTo>
                    <a:pt x="0" y="83787"/>
                  </a:lnTo>
                  <a:lnTo>
                    <a:pt x="126" y="95164"/>
                  </a:lnTo>
                  <a:lnTo>
                    <a:pt x="3264" y="99045"/>
                  </a:lnTo>
                  <a:lnTo>
                    <a:pt x="21165" y="105212"/>
                  </a:lnTo>
                  <a:lnTo>
                    <a:pt x="43637" y="109783"/>
                  </a:lnTo>
                  <a:lnTo>
                    <a:pt x="70924" y="1068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2" name="SMARTInkShape-270"/>
            <p:cNvSpPr/>
            <p:nvPr>
              <p:custDataLst>
                <p:tags r:id="rId93"/>
              </p:custDataLst>
            </p:nvPr>
          </p:nvSpPr>
          <p:spPr>
            <a:xfrm>
              <a:off x="5861050" y="3970156"/>
              <a:ext cx="44451" cy="74679"/>
            </a:xfrm>
            <a:custGeom>
              <a:avLst/>
              <a:gdLst/>
              <a:ahLst/>
              <a:cxnLst/>
              <a:rect l="0" t="0" r="0" b="0"/>
              <a:pathLst>
                <a:path w="44451" h="74679">
                  <a:moveTo>
                    <a:pt x="0" y="17644"/>
                  </a:moveTo>
                  <a:lnTo>
                    <a:pt x="0" y="17644"/>
                  </a:lnTo>
                  <a:lnTo>
                    <a:pt x="13815" y="5710"/>
                  </a:lnTo>
                  <a:lnTo>
                    <a:pt x="21662" y="1757"/>
                  </a:lnTo>
                  <a:lnTo>
                    <a:pt x="29853" y="0"/>
                  </a:lnTo>
                  <a:lnTo>
                    <a:pt x="36316" y="1100"/>
                  </a:lnTo>
                  <a:lnTo>
                    <a:pt x="39028" y="2381"/>
                  </a:lnTo>
                  <a:lnTo>
                    <a:pt x="40129" y="4647"/>
                  </a:lnTo>
                  <a:lnTo>
                    <a:pt x="39472" y="10927"/>
                  </a:lnTo>
                  <a:lnTo>
                    <a:pt x="24466" y="37482"/>
                  </a:lnTo>
                  <a:lnTo>
                    <a:pt x="8707" y="61048"/>
                  </a:lnTo>
                  <a:lnTo>
                    <a:pt x="7921" y="63513"/>
                  </a:lnTo>
                  <a:lnTo>
                    <a:pt x="8103" y="65862"/>
                  </a:lnTo>
                  <a:lnTo>
                    <a:pt x="10186" y="70354"/>
                  </a:lnTo>
                  <a:lnTo>
                    <a:pt x="11730" y="71834"/>
                  </a:lnTo>
                  <a:lnTo>
                    <a:pt x="15326" y="73478"/>
                  </a:lnTo>
                  <a:lnTo>
                    <a:pt x="33029" y="74678"/>
                  </a:lnTo>
                  <a:lnTo>
                    <a:pt x="37728" y="72861"/>
                  </a:lnTo>
                  <a:lnTo>
                    <a:pt x="44450" y="684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3" name="SMARTInkShape-271"/>
            <p:cNvSpPr/>
            <p:nvPr>
              <p:custDataLst>
                <p:tags r:id="rId94"/>
              </p:custDataLst>
            </p:nvPr>
          </p:nvSpPr>
          <p:spPr>
            <a:xfrm>
              <a:off x="5803900" y="3816350"/>
              <a:ext cx="86637" cy="25401"/>
            </a:xfrm>
            <a:custGeom>
              <a:avLst/>
              <a:gdLst/>
              <a:ahLst/>
              <a:cxnLst/>
              <a:rect l="0" t="0" r="0" b="0"/>
              <a:pathLst>
                <a:path w="86637" h="25401">
                  <a:moveTo>
                    <a:pt x="0" y="25400"/>
                  </a:moveTo>
                  <a:lnTo>
                    <a:pt x="0" y="25400"/>
                  </a:lnTo>
                  <a:lnTo>
                    <a:pt x="0" y="22029"/>
                  </a:lnTo>
                  <a:lnTo>
                    <a:pt x="705" y="21742"/>
                  </a:lnTo>
                  <a:lnTo>
                    <a:pt x="3371" y="23304"/>
                  </a:lnTo>
                  <a:lnTo>
                    <a:pt x="33587" y="25124"/>
                  </a:lnTo>
                  <a:lnTo>
                    <a:pt x="57695" y="25318"/>
                  </a:lnTo>
                  <a:lnTo>
                    <a:pt x="86563" y="25395"/>
                  </a:lnTo>
                  <a:lnTo>
                    <a:pt x="86636" y="24691"/>
                  </a:lnTo>
                  <a:lnTo>
                    <a:pt x="84836" y="22027"/>
                  </a:lnTo>
                  <a:lnTo>
                    <a:pt x="53167" y="1867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4" name="SMARTInkShape-272"/>
            <p:cNvSpPr/>
            <p:nvPr>
              <p:custDataLst>
                <p:tags r:id="rId95"/>
              </p:custDataLst>
            </p:nvPr>
          </p:nvSpPr>
          <p:spPr>
            <a:xfrm>
              <a:off x="5988050" y="3816350"/>
              <a:ext cx="39302" cy="215901"/>
            </a:xfrm>
            <a:custGeom>
              <a:avLst/>
              <a:gdLst/>
              <a:ahLst/>
              <a:cxnLst/>
              <a:rect l="0" t="0" r="0" b="0"/>
              <a:pathLst>
                <a:path w="39302" h="215901">
                  <a:moveTo>
                    <a:pt x="0" y="0"/>
                  </a:moveTo>
                  <a:lnTo>
                    <a:pt x="0" y="0"/>
                  </a:lnTo>
                  <a:lnTo>
                    <a:pt x="6481" y="15914"/>
                  </a:lnTo>
                  <a:lnTo>
                    <a:pt x="20265" y="38974"/>
                  </a:lnTo>
                  <a:lnTo>
                    <a:pt x="29232" y="60361"/>
                  </a:lnTo>
                  <a:lnTo>
                    <a:pt x="36040" y="83977"/>
                  </a:lnTo>
                  <a:lnTo>
                    <a:pt x="39301" y="109290"/>
                  </a:lnTo>
                  <a:lnTo>
                    <a:pt x="36047" y="137003"/>
                  </a:lnTo>
                  <a:lnTo>
                    <a:pt x="28015" y="160138"/>
                  </a:lnTo>
                  <a:lnTo>
                    <a:pt x="15356" y="187148"/>
                  </a:lnTo>
                  <a:lnTo>
                    <a:pt x="6350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5" name="SMARTInkShape-273"/>
            <p:cNvSpPr/>
            <p:nvPr>
              <p:custDataLst>
                <p:tags r:id="rId96"/>
              </p:custDataLst>
            </p:nvPr>
          </p:nvSpPr>
          <p:spPr>
            <a:xfrm>
              <a:off x="6140450" y="392430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15580" y="883"/>
                  </a:lnTo>
                  <a:lnTo>
                    <a:pt x="43033" y="174"/>
                  </a:lnTo>
                  <a:lnTo>
                    <a:pt x="69570" y="34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6" name="SMARTInkShape-274"/>
            <p:cNvSpPr/>
            <p:nvPr>
              <p:custDataLst>
                <p:tags r:id="rId97"/>
              </p:custDataLst>
            </p:nvPr>
          </p:nvSpPr>
          <p:spPr>
            <a:xfrm>
              <a:off x="6357672" y="3892550"/>
              <a:ext cx="111619" cy="93724"/>
            </a:xfrm>
            <a:custGeom>
              <a:avLst/>
              <a:gdLst/>
              <a:ahLst/>
              <a:cxnLst/>
              <a:rect l="0" t="0" r="0" b="0"/>
              <a:pathLst>
                <a:path w="111619" h="93724">
                  <a:moveTo>
                    <a:pt x="43128" y="0"/>
                  </a:moveTo>
                  <a:lnTo>
                    <a:pt x="43128" y="0"/>
                  </a:lnTo>
                  <a:lnTo>
                    <a:pt x="22405" y="29511"/>
                  </a:lnTo>
                  <a:lnTo>
                    <a:pt x="6415" y="56486"/>
                  </a:lnTo>
                  <a:lnTo>
                    <a:pt x="1719" y="65174"/>
                  </a:lnTo>
                  <a:lnTo>
                    <a:pt x="0" y="72377"/>
                  </a:lnTo>
                  <a:lnTo>
                    <a:pt x="265" y="78591"/>
                  </a:lnTo>
                  <a:lnTo>
                    <a:pt x="1853" y="84144"/>
                  </a:lnTo>
                  <a:lnTo>
                    <a:pt x="4322" y="87846"/>
                  </a:lnTo>
                  <a:lnTo>
                    <a:pt x="7380" y="90314"/>
                  </a:lnTo>
                  <a:lnTo>
                    <a:pt x="10829" y="91959"/>
                  </a:lnTo>
                  <a:lnTo>
                    <a:pt x="20306" y="91906"/>
                  </a:lnTo>
                  <a:lnTo>
                    <a:pt x="25797" y="90904"/>
                  </a:lnTo>
                  <a:lnTo>
                    <a:pt x="35660" y="84146"/>
                  </a:lnTo>
                  <a:lnTo>
                    <a:pt x="43337" y="74793"/>
                  </a:lnTo>
                  <a:lnTo>
                    <a:pt x="48364" y="63005"/>
                  </a:lnTo>
                  <a:lnTo>
                    <a:pt x="50146" y="61053"/>
                  </a:lnTo>
                  <a:lnTo>
                    <a:pt x="54706" y="57921"/>
                  </a:lnTo>
                  <a:lnTo>
                    <a:pt x="55329" y="61256"/>
                  </a:lnTo>
                  <a:lnTo>
                    <a:pt x="55495" y="64120"/>
                  </a:lnTo>
                  <a:lnTo>
                    <a:pt x="57561" y="69185"/>
                  </a:lnTo>
                  <a:lnTo>
                    <a:pt x="68008" y="81556"/>
                  </a:lnTo>
                  <a:lnTo>
                    <a:pt x="79585" y="90095"/>
                  </a:lnTo>
                  <a:lnTo>
                    <a:pt x="91951" y="93723"/>
                  </a:lnTo>
                  <a:lnTo>
                    <a:pt x="98459" y="92690"/>
                  </a:lnTo>
                  <a:lnTo>
                    <a:pt x="101182" y="91426"/>
                  </a:lnTo>
                  <a:lnTo>
                    <a:pt x="106089" y="86260"/>
                  </a:lnTo>
                  <a:lnTo>
                    <a:pt x="108386" y="82907"/>
                  </a:lnTo>
                  <a:lnTo>
                    <a:pt x="111618" y="68074"/>
                  </a:lnTo>
                  <a:lnTo>
                    <a:pt x="107640" y="39735"/>
                  </a:lnTo>
                  <a:lnTo>
                    <a:pt x="100278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7" name="SMARTInkShape-275"/>
            <p:cNvSpPr/>
            <p:nvPr>
              <p:custDataLst>
                <p:tags r:id="rId98"/>
              </p:custDataLst>
            </p:nvPr>
          </p:nvSpPr>
          <p:spPr>
            <a:xfrm>
              <a:off x="6556249" y="3816350"/>
              <a:ext cx="60452" cy="158094"/>
            </a:xfrm>
            <a:custGeom>
              <a:avLst/>
              <a:gdLst/>
              <a:ahLst/>
              <a:cxnLst/>
              <a:rect l="0" t="0" r="0" b="0"/>
              <a:pathLst>
                <a:path w="60452" h="158094">
                  <a:moveTo>
                    <a:pt x="35051" y="0"/>
                  </a:moveTo>
                  <a:lnTo>
                    <a:pt x="35051" y="0"/>
                  </a:lnTo>
                  <a:lnTo>
                    <a:pt x="34346" y="10845"/>
                  </a:lnTo>
                  <a:lnTo>
                    <a:pt x="24380" y="38282"/>
                  </a:lnTo>
                  <a:lnTo>
                    <a:pt x="10253" y="69904"/>
                  </a:lnTo>
                  <a:lnTo>
                    <a:pt x="892" y="101616"/>
                  </a:lnTo>
                  <a:lnTo>
                    <a:pt x="0" y="129592"/>
                  </a:lnTo>
                  <a:lnTo>
                    <a:pt x="1100" y="137194"/>
                  </a:lnTo>
                  <a:lnTo>
                    <a:pt x="3951" y="142968"/>
                  </a:lnTo>
                  <a:lnTo>
                    <a:pt x="12762" y="151266"/>
                  </a:lnTo>
                  <a:lnTo>
                    <a:pt x="23734" y="155423"/>
                  </a:lnTo>
                  <a:lnTo>
                    <a:pt x="44654" y="158093"/>
                  </a:lnTo>
                  <a:lnTo>
                    <a:pt x="51783" y="156576"/>
                  </a:lnTo>
                  <a:lnTo>
                    <a:pt x="60451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8" name="SMARTInkShape-276"/>
            <p:cNvSpPr/>
            <p:nvPr>
              <p:custDataLst>
                <p:tags r:id="rId99"/>
              </p:custDataLst>
            </p:nvPr>
          </p:nvSpPr>
          <p:spPr>
            <a:xfrm>
              <a:off x="6517791" y="3898900"/>
              <a:ext cx="98910" cy="6351"/>
            </a:xfrm>
            <a:custGeom>
              <a:avLst/>
              <a:gdLst/>
              <a:ahLst/>
              <a:cxnLst/>
              <a:rect l="0" t="0" r="0" b="0"/>
              <a:pathLst>
                <a:path w="98910" h="6351">
                  <a:moveTo>
                    <a:pt x="3659" y="6350"/>
                  </a:moveTo>
                  <a:lnTo>
                    <a:pt x="3659" y="6350"/>
                  </a:lnTo>
                  <a:lnTo>
                    <a:pt x="0" y="6350"/>
                  </a:lnTo>
                  <a:lnTo>
                    <a:pt x="31264" y="6350"/>
                  </a:lnTo>
                  <a:lnTo>
                    <a:pt x="59973" y="6350"/>
                  </a:lnTo>
                  <a:lnTo>
                    <a:pt x="89023" y="1986"/>
                  </a:lnTo>
                  <a:lnTo>
                    <a:pt x="989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9" name="SMARTInkShape-277"/>
            <p:cNvSpPr/>
            <p:nvPr>
              <p:custDataLst>
                <p:tags r:id="rId100"/>
              </p:custDataLst>
            </p:nvPr>
          </p:nvSpPr>
          <p:spPr>
            <a:xfrm>
              <a:off x="6667500" y="3784600"/>
              <a:ext cx="35951" cy="234951"/>
            </a:xfrm>
            <a:custGeom>
              <a:avLst/>
              <a:gdLst/>
              <a:ahLst/>
              <a:cxnLst/>
              <a:rect l="0" t="0" r="0" b="0"/>
              <a:pathLst>
                <a:path w="35951" h="23495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11933" y="10670"/>
                  </a:lnTo>
                  <a:lnTo>
                    <a:pt x="21015" y="39345"/>
                  </a:lnTo>
                  <a:lnTo>
                    <a:pt x="27214" y="60526"/>
                  </a:lnTo>
                  <a:lnTo>
                    <a:pt x="33262" y="84050"/>
                  </a:lnTo>
                  <a:lnTo>
                    <a:pt x="35950" y="108617"/>
                  </a:lnTo>
                  <a:lnTo>
                    <a:pt x="35262" y="135527"/>
                  </a:lnTo>
                  <a:lnTo>
                    <a:pt x="31900" y="162540"/>
                  </a:lnTo>
                  <a:lnTo>
                    <a:pt x="25702" y="186305"/>
                  </a:lnTo>
                  <a:lnTo>
                    <a:pt x="17650" y="212775"/>
                  </a:lnTo>
                  <a:lnTo>
                    <a:pt x="12700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3" name="SMARTInkShape-Group61"/>
          <p:cNvGrpSpPr/>
          <p:nvPr/>
        </p:nvGrpSpPr>
        <p:grpSpPr>
          <a:xfrm>
            <a:off x="3200400" y="4838700"/>
            <a:ext cx="82551" cy="60635"/>
            <a:chOff x="3200400" y="4838700"/>
            <a:chExt cx="82551" cy="60635"/>
          </a:xfrm>
        </p:grpSpPr>
        <p:sp>
          <p:nvSpPr>
            <p:cNvPr id="311" name="SMARTInkShape-278"/>
            <p:cNvSpPr/>
            <p:nvPr>
              <p:custDataLst>
                <p:tags r:id="rId71"/>
              </p:custDataLst>
            </p:nvPr>
          </p:nvSpPr>
          <p:spPr>
            <a:xfrm>
              <a:off x="3200400" y="4838700"/>
              <a:ext cx="82551" cy="1"/>
            </a:xfrm>
            <a:custGeom>
              <a:avLst/>
              <a:gdLst/>
              <a:ahLst/>
              <a:cxnLst/>
              <a:rect l="0" t="0" r="0" b="0"/>
              <a:pathLst>
                <a:path w="82551" h="1">
                  <a:moveTo>
                    <a:pt x="0" y="0"/>
                  </a:moveTo>
                  <a:lnTo>
                    <a:pt x="0" y="0"/>
                  </a:lnTo>
                  <a:lnTo>
                    <a:pt x="27851" y="0"/>
                  </a:lnTo>
                  <a:lnTo>
                    <a:pt x="58052" y="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2" name="SMARTInkShape-279"/>
            <p:cNvSpPr/>
            <p:nvPr>
              <p:custDataLst>
                <p:tags r:id="rId72"/>
              </p:custDataLst>
            </p:nvPr>
          </p:nvSpPr>
          <p:spPr>
            <a:xfrm>
              <a:off x="3200400" y="4889500"/>
              <a:ext cx="63501" cy="9835"/>
            </a:xfrm>
            <a:custGeom>
              <a:avLst/>
              <a:gdLst/>
              <a:ahLst/>
              <a:cxnLst/>
              <a:rect l="0" t="0" r="0" b="0"/>
              <a:pathLst>
                <a:path w="63501" h="9835">
                  <a:moveTo>
                    <a:pt x="0" y="0"/>
                  </a:moveTo>
                  <a:lnTo>
                    <a:pt x="0" y="0"/>
                  </a:lnTo>
                  <a:lnTo>
                    <a:pt x="3371" y="3370"/>
                  </a:lnTo>
                  <a:lnTo>
                    <a:pt x="8789" y="5026"/>
                  </a:lnTo>
                  <a:lnTo>
                    <a:pt x="33613" y="9834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41" name="SMARTInkShape-Group62"/>
          <p:cNvGrpSpPr/>
          <p:nvPr/>
        </p:nvGrpSpPr>
        <p:grpSpPr>
          <a:xfrm>
            <a:off x="3481331" y="4432300"/>
            <a:ext cx="2633720" cy="616622"/>
            <a:chOff x="3481331" y="4432300"/>
            <a:chExt cx="2633720" cy="616622"/>
          </a:xfrm>
        </p:grpSpPr>
        <p:sp>
          <p:nvSpPr>
            <p:cNvPr id="314" name="SMARTInkShape-280"/>
            <p:cNvSpPr/>
            <p:nvPr>
              <p:custDataLst>
                <p:tags r:id="rId44"/>
              </p:custDataLst>
            </p:nvPr>
          </p:nvSpPr>
          <p:spPr>
            <a:xfrm>
              <a:off x="3517900" y="4724400"/>
              <a:ext cx="170119" cy="12701"/>
            </a:xfrm>
            <a:custGeom>
              <a:avLst/>
              <a:gdLst/>
              <a:ahLst/>
              <a:cxnLst/>
              <a:rect l="0" t="0" r="0" b="0"/>
              <a:pathLst>
                <a:path w="170119" h="12701">
                  <a:moveTo>
                    <a:pt x="0" y="12700"/>
                  </a:moveTo>
                  <a:lnTo>
                    <a:pt x="0" y="12700"/>
                  </a:lnTo>
                  <a:lnTo>
                    <a:pt x="0" y="7233"/>
                  </a:lnTo>
                  <a:lnTo>
                    <a:pt x="705" y="6938"/>
                  </a:lnTo>
                  <a:lnTo>
                    <a:pt x="28562" y="6384"/>
                  </a:lnTo>
                  <a:lnTo>
                    <a:pt x="56520" y="6357"/>
                  </a:lnTo>
                  <a:lnTo>
                    <a:pt x="82755" y="2981"/>
                  </a:lnTo>
                  <a:lnTo>
                    <a:pt x="112933" y="393"/>
                  </a:lnTo>
                  <a:lnTo>
                    <a:pt x="121454" y="880"/>
                  </a:lnTo>
                  <a:lnTo>
                    <a:pt x="137282" y="5777"/>
                  </a:lnTo>
                  <a:lnTo>
                    <a:pt x="141683" y="6095"/>
                  </a:lnTo>
                  <a:lnTo>
                    <a:pt x="170118" y="75"/>
                  </a:lnTo>
                  <a:lnTo>
                    <a:pt x="165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5" name="SMARTInkShape-281"/>
            <p:cNvSpPr/>
            <p:nvPr>
              <p:custDataLst>
                <p:tags r:id="rId45"/>
              </p:custDataLst>
            </p:nvPr>
          </p:nvSpPr>
          <p:spPr>
            <a:xfrm>
              <a:off x="3481331" y="4730750"/>
              <a:ext cx="144520" cy="239876"/>
            </a:xfrm>
            <a:custGeom>
              <a:avLst/>
              <a:gdLst/>
              <a:ahLst/>
              <a:cxnLst/>
              <a:rect l="0" t="0" r="0" b="0"/>
              <a:pathLst>
                <a:path w="144520" h="239876">
                  <a:moveTo>
                    <a:pt x="42919" y="0"/>
                  </a:moveTo>
                  <a:lnTo>
                    <a:pt x="42919" y="0"/>
                  </a:lnTo>
                  <a:lnTo>
                    <a:pt x="39548" y="24419"/>
                  </a:lnTo>
                  <a:lnTo>
                    <a:pt x="37452" y="54272"/>
                  </a:lnTo>
                  <a:lnTo>
                    <a:pt x="33198" y="75862"/>
                  </a:lnTo>
                  <a:lnTo>
                    <a:pt x="27310" y="98627"/>
                  </a:lnTo>
                  <a:lnTo>
                    <a:pt x="22341" y="125209"/>
                  </a:lnTo>
                  <a:lnTo>
                    <a:pt x="15899" y="155367"/>
                  </a:lnTo>
                  <a:lnTo>
                    <a:pt x="9038" y="184763"/>
                  </a:lnTo>
                  <a:lnTo>
                    <a:pt x="1914" y="215768"/>
                  </a:lnTo>
                  <a:lnTo>
                    <a:pt x="0" y="229012"/>
                  </a:lnTo>
                  <a:lnTo>
                    <a:pt x="1606" y="233107"/>
                  </a:lnTo>
                  <a:lnTo>
                    <a:pt x="4794" y="235838"/>
                  </a:lnTo>
                  <a:lnTo>
                    <a:pt x="14685" y="238872"/>
                  </a:lnTo>
                  <a:lnTo>
                    <a:pt x="38238" y="239875"/>
                  </a:lnTo>
                  <a:lnTo>
                    <a:pt x="62240" y="237609"/>
                  </a:lnTo>
                  <a:lnTo>
                    <a:pt x="85608" y="234250"/>
                  </a:lnTo>
                  <a:lnTo>
                    <a:pt x="114834" y="230274"/>
                  </a:lnTo>
                  <a:lnTo>
                    <a:pt x="144519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6" name="SMARTInkShape-282"/>
            <p:cNvSpPr/>
            <p:nvPr>
              <p:custDataLst>
                <p:tags r:id="rId46"/>
              </p:custDataLst>
            </p:nvPr>
          </p:nvSpPr>
          <p:spPr>
            <a:xfrm>
              <a:off x="3511550" y="4851400"/>
              <a:ext cx="127001" cy="16072"/>
            </a:xfrm>
            <a:custGeom>
              <a:avLst/>
              <a:gdLst/>
              <a:ahLst/>
              <a:cxnLst/>
              <a:rect l="0" t="0" r="0" b="0"/>
              <a:pathLst>
                <a:path w="127001" h="16072">
                  <a:moveTo>
                    <a:pt x="0" y="12700"/>
                  </a:moveTo>
                  <a:lnTo>
                    <a:pt x="0" y="12700"/>
                  </a:lnTo>
                  <a:lnTo>
                    <a:pt x="29886" y="16071"/>
                  </a:lnTo>
                  <a:lnTo>
                    <a:pt x="56990" y="14796"/>
                  </a:lnTo>
                  <a:lnTo>
                    <a:pt x="87363" y="6579"/>
                  </a:lnTo>
                  <a:lnTo>
                    <a:pt x="117173" y="866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7" name="SMARTInkShape-283"/>
            <p:cNvSpPr/>
            <p:nvPr>
              <p:custDataLst>
                <p:tags r:id="rId47"/>
              </p:custDataLst>
            </p:nvPr>
          </p:nvSpPr>
          <p:spPr>
            <a:xfrm>
              <a:off x="3556000" y="4629150"/>
              <a:ext cx="93019" cy="31751"/>
            </a:xfrm>
            <a:custGeom>
              <a:avLst/>
              <a:gdLst/>
              <a:ahLst/>
              <a:cxnLst/>
              <a:rect l="0" t="0" r="0" b="0"/>
              <a:pathLst>
                <a:path w="93019" h="31751">
                  <a:moveTo>
                    <a:pt x="0" y="31750"/>
                  </a:moveTo>
                  <a:lnTo>
                    <a:pt x="0" y="31750"/>
                  </a:lnTo>
                  <a:lnTo>
                    <a:pt x="0" y="26283"/>
                  </a:lnTo>
                  <a:lnTo>
                    <a:pt x="27790" y="25477"/>
                  </a:lnTo>
                  <a:lnTo>
                    <a:pt x="57073" y="29779"/>
                  </a:lnTo>
                  <a:lnTo>
                    <a:pt x="87523" y="31490"/>
                  </a:lnTo>
                  <a:lnTo>
                    <a:pt x="92960" y="31673"/>
                  </a:lnTo>
                  <a:lnTo>
                    <a:pt x="93018" y="30993"/>
                  </a:lnTo>
                  <a:lnTo>
                    <a:pt x="91201" y="28356"/>
                  </a:lnTo>
                  <a:lnTo>
                    <a:pt x="62316" y="10378"/>
                  </a:lnTo>
                  <a:lnTo>
                    <a:pt x="52456" y="1506"/>
                  </a:lnTo>
                  <a:lnTo>
                    <a:pt x="52610" y="1004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8" name="SMARTInkShape-284"/>
            <p:cNvSpPr/>
            <p:nvPr>
              <p:custDataLst>
                <p:tags r:id="rId48"/>
              </p:custDataLst>
            </p:nvPr>
          </p:nvSpPr>
          <p:spPr>
            <a:xfrm>
              <a:off x="3673471" y="4978400"/>
              <a:ext cx="46574" cy="70522"/>
            </a:xfrm>
            <a:custGeom>
              <a:avLst/>
              <a:gdLst/>
              <a:ahLst/>
              <a:cxnLst/>
              <a:rect l="0" t="0" r="0" b="0"/>
              <a:pathLst>
                <a:path w="46574" h="70522">
                  <a:moveTo>
                    <a:pt x="28579" y="0"/>
                  </a:moveTo>
                  <a:lnTo>
                    <a:pt x="28579" y="0"/>
                  </a:lnTo>
                  <a:lnTo>
                    <a:pt x="7531" y="29886"/>
                  </a:lnTo>
                  <a:lnTo>
                    <a:pt x="1586" y="45503"/>
                  </a:lnTo>
                  <a:lnTo>
                    <a:pt x="0" y="53618"/>
                  </a:lnTo>
                  <a:lnTo>
                    <a:pt x="354" y="59734"/>
                  </a:lnTo>
                  <a:lnTo>
                    <a:pt x="2002" y="64518"/>
                  </a:lnTo>
                  <a:lnTo>
                    <a:pt x="4511" y="68412"/>
                  </a:lnTo>
                  <a:lnTo>
                    <a:pt x="8300" y="70302"/>
                  </a:lnTo>
                  <a:lnTo>
                    <a:pt x="18155" y="70521"/>
                  </a:lnTo>
                  <a:lnTo>
                    <a:pt x="35603" y="63307"/>
                  </a:lnTo>
                  <a:lnTo>
                    <a:pt x="39612" y="59138"/>
                  </a:lnTo>
                  <a:lnTo>
                    <a:pt x="44066" y="48861"/>
                  </a:lnTo>
                  <a:lnTo>
                    <a:pt x="46573" y="34546"/>
                  </a:lnTo>
                  <a:lnTo>
                    <a:pt x="43397" y="25702"/>
                  </a:lnTo>
                  <a:lnTo>
                    <a:pt x="40574" y="21368"/>
                  </a:lnTo>
                  <a:lnTo>
                    <a:pt x="37281" y="18479"/>
                  </a:lnTo>
                  <a:lnTo>
                    <a:pt x="22229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9" name="SMARTInkShape-285"/>
            <p:cNvSpPr/>
            <p:nvPr>
              <p:custDataLst>
                <p:tags r:id="rId49"/>
              </p:custDataLst>
            </p:nvPr>
          </p:nvSpPr>
          <p:spPr>
            <a:xfrm>
              <a:off x="3854352" y="4843185"/>
              <a:ext cx="133449" cy="106578"/>
            </a:xfrm>
            <a:custGeom>
              <a:avLst/>
              <a:gdLst/>
              <a:ahLst/>
              <a:cxnLst/>
              <a:rect l="0" t="0" r="0" b="0"/>
              <a:pathLst>
                <a:path w="133449" h="106578">
                  <a:moveTo>
                    <a:pt x="25498" y="33615"/>
                  </a:moveTo>
                  <a:lnTo>
                    <a:pt x="25498" y="33615"/>
                  </a:lnTo>
                  <a:lnTo>
                    <a:pt x="52634" y="33615"/>
                  </a:lnTo>
                  <a:lnTo>
                    <a:pt x="75935" y="28545"/>
                  </a:lnTo>
                  <a:lnTo>
                    <a:pt x="85779" y="24777"/>
                  </a:lnTo>
                  <a:lnTo>
                    <a:pt x="88969" y="22078"/>
                  </a:lnTo>
                  <a:lnTo>
                    <a:pt x="92513" y="15317"/>
                  </a:lnTo>
                  <a:lnTo>
                    <a:pt x="92752" y="12244"/>
                  </a:lnTo>
                  <a:lnTo>
                    <a:pt x="91137" y="6948"/>
                  </a:lnTo>
                  <a:lnTo>
                    <a:pt x="84304" y="2243"/>
                  </a:lnTo>
                  <a:lnTo>
                    <a:pt x="79519" y="0"/>
                  </a:lnTo>
                  <a:lnTo>
                    <a:pt x="55929" y="215"/>
                  </a:lnTo>
                  <a:lnTo>
                    <a:pt x="29967" y="11489"/>
                  </a:lnTo>
                  <a:lnTo>
                    <a:pt x="16666" y="24251"/>
                  </a:lnTo>
                  <a:lnTo>
                    <a:pt x="6756" y="40037"/>
                  </a:lnTo>
                  <a:lnTo>
                    <a:pt x="0" y="58812"/>
                  </a:lnTo>
                  <a:lnTo>
                    <a:pt x="289" y="75153"/>
                  </a:lnTo>
                  <a:lnTo>
                    <a:pt x="2342" y="82473"/>
                  </a:lnTo>
                  <a:lnTo>
                    <a:pt x="12149" y="94371"/>
                  </a:lnTo>
                  <a:lnTo>
                    <a:pt x="18715" y="99519"/>
                  </a:lnTo>
                  <a:lnTo>
                    <a:pt x="35419" y="105239"/>
                  </a:lnTo>
                  <a:lnTo>
                    <a:pt x="64656" y="106577"/>
                  </a:lnTo>
                  <a:lnTo>
                    <a:pt x="93780" y="100624"/>
                  </a:lnTo>
                  <a:lnTo>
                    <a:pt x="116520" y="89923"/>
                  </a:lnTo>
                  <a:lnTo>
                    <a:pt x="133448" y="7806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0" name="SMARTInkShape-286"/>
            <p:cNvSpPr/>
            <p:nvPr>
              <p:custDataLst>
                <p:tags r:id="rId50"/>
              </p:custDataLst>
            </p:nvPr>
          </p:nvSpPr>
          <p:spPr>
            <a:xfrm>
              <a:off x="4060890" y="4667250"/>
              <a:ext cx="53911" cy="62684"/>
            </a:xfrm>
            <a:custGeom>
              <a:avLst/>
              <a:gdLst/>
              <a:ahLst/>
              <a:cxnLst/>
              <a:rect l="0" t="0" r="0" b="0"/>
              <a:pathLst>
                <a:path w="53911" h="62684">
                  <a:moveTo>
                    <a:pt x="9460" y="0"/>
                  </a:moveTo>
                  <a:lnTo>
                    <a:pt x="9460" y="0"/>
                  </a:lnTo>
                  <a:lnTo>
                    <a:pt x="6089" y="3371"/>
                  </a:lnTo>
                  <a:lnTo>
                    <a:pt x="4434" y="8789"/>
                  </a:lnTo>
                  <a:lnTo>
                    <a:pt x="1621" y="19772"/>
                  </a:lnTo>
                  <a:lnTo>
                    <a:pt x="0" y="23765"/>
                  </a:lnTo>
                  <a:lnTo>
                    <a:pt x="331" y="28543"/>
                  </a:lnTo>
                  <a:lnTo>
                    <a:pt x="11350" y="54193"/>
                  </a:lnTo>
                  <a:lnTo>
                    <a:pt x="14248" y="57295"/>
                  </a:lnTo>
                  <a:lnTo>
                    <a:pt x="21231" y="60742"/>
                  </a:lnTo>
                  <a:lnTo>
                    <a:pt x="33095" y="62683"/>
                  </a:lnTo>
                  <a:lnTo>
                    <a:pt x="41366" y="59374"/>
                  </a:lnTo>
                  <a:lnTo>
                    <a:pt x="5391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1" name="SMARTInkShape-287"/>
            <p:cNvSpPr/>
            <p:nvPr>
              <p:custDataLst>
                <p:tags r:id="rId51"/>
              </p:custDataLst>
            </p:nvPr>
          </p:nvSpPr>
          <p:spPr>
            <a:xfrm>
              <a:off x="4083933" y="4603750"/>
              <a:ext cx="5468" cy="6351"/>
            </a:xfrm>
            <a:custGeom>
              <a:avLst/>
              <a:gdLst/>
              <a:ahLst/>
              <a:cxnLst/>
              <a:rect l="0" t="0" r="0" b="0"/>
              <a:pathLst>
                <a:path w="5468" h="6351">
                  <a:moveTo>
                    <a:pt x="5467" y="6350"/>
                  </a:moveTo>
                  <a:lnTo>
                    <a:pt x="5467" y="6350"/>
                  </a:lnTo>
                  <a:lnTo>
                    <a:pt x="0" y="883"/>
                  </a:lnTo>
                  <a:lnTo>
                    <a:pt x="411" y="588"/>
                  </a:lnTo>
                  <a:lnTo>
                    <a:pt x="54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2" name="SMARTInkShape-288"/>
            <p:cNvSpPr/>
            <p:nvPr>
              <p:custDataLst>
                <p:tags r:id="rId52"/>
              </p:custDataLst>
            </p:nvPr>
          </p:nvSpPr>
          <p:spPr>
            <a:xfrm>
              <a:off x="4197535" y="4527550"/>
              <a:ext cx="82366" cy="180423"/>
            </a:xfrm>
            <a:custGeom>
              <a:avLst/>
              <a:gdLst/>
              <a:ahLst/>
              <a:cxnLst/>
              <a:rect l="0" t="0" r="0" b="0"/>
              <a:pathLst>
                <a:path w="82366" h="180423">
                  <a:moveTo>
                    <a:pt x="25215" y="0"/>
                  </a:moveTo>
                  <a:lnTo>
                    <a:pt x="25215" y="0"/>
                  </a:lnTo>
                  <a:lnTo>
                    <a:pt x="21844" y="27789"/>
                  </a:lnTo>
                  <a:lnTo>
                    <a:pt x="18308" y="48334"/>
                  </a:lnTo>
                  <a:lnTo>
                    <a:pt x="13678" y="71576"/>
                  </a:lnTo>
                  <a:lnTo>
                    <a:pt x="6917" y="96017"/>
                  </a:lnTo>
                  <a:lnTo>
                    <a:pt x="1919" y="126835"/>
                  </a:lnTo>
                  <a:lnTo>
                    <a:pt x="0" y="155297"/>
                  </a:lnTo>
                  <a:lnTo>
                    <a:pt x="1349" y="155037"/>
                  </a:lnTo>
                  <a:lnTo>
                    <a:pt x="6611" y="150985"/>
                  </a:lnTo>
                  <a:lnTo>
                    <a:pt x="30579" y="120952"/>
                  </a:lnTo>
                  <a:lnTo>
                    <a:pt x="47532" y="96126"/>
                  </a:lnTo>
                  <a:lnTo>
                    <a:pt x="49971" y="95128"/>
                  </a:lnTo>
                  <a:lnTo>
                    <a:pt x="52302" y="95169"/>
                  </a:lnTo>
                  <a:lnTo>
                    <a:pt x="54562" y="96607"/>
                  </a:lnTo>
                  <a:lnTo>
                    <a:pt x="58954" y="101968"/>
                  </a:lnTo>
                  <a:lnTo>
                    <a:pt x="59496" y="112817"/>
                  </a:lnTo>
                  <a:lnTo>
                    <a:pt x="58652" y="119661"/>
                  </a:lnTo>
                  <a:lnTo>
                    <a:pt x="47352" y="142778"/>
                  </a:lnTo>
                  <a:lnTo>
                    <a:pt x="16819" y="173702"/>
                  </a:lnTo>
                  <a:lnTo>
                    <a:pt x="14428" y="175979"/>
                  </a:lnTo>
                  <a:lnTo>
                    <a:pt x="15247" y="171346"/>
                  </a:lnTo>
                  <a:lnTo>
                    <a:pt x="18668" y="162937"/>
                  </a:lnTo>
                  <a:lnTo>
                    <a:pt x="30979" y="146791"/>
                  </a:lnTo>
                  <a:lnTo>
                    <a:pt x="43773" y="167050"/>
                  </a:lnTo>
                  <a:lnTo>
                    <a:pt x="67066" y="179616"/>
                  </a:lnTo>
                  <a:lnTo>
                    <a:pt x="70754" y="180422"/>
                  </a:lnTo>
                  <a:lnTo>
                    <a:pt x="73919" y="180253"/>
                  </a:lnTo>
                  <a:lnTo>
                    <a:pt x="82365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3" name="SMARTInkShape-289"/>
            <p:cNvSpPr/>
            <p:nvPr>
              <p:custDataLst>
                <p:tags r:id="rId53"/>
              </p:custDataLst>
            </p:nvPr>
          </p:nvSpPr>
          <p:spPr>
            <a:xfrm>
              <a:off x="4184650" y="4476750"/>
              <a:ext cx="93513" cy="38000"/>
            </a:xfrm>
            <a:custGeom>
              <a:avLst/>
              <a:gdLst/>
              <a:ahLst/>
              <a:cxnLst/>
              <a:rect l="0" t="0" r="0" b="0"/>
              <a:pathLst>
                <a:path w="93513" h="38000">
                  <a:moveTo>
                    <a:pt x="0" y="25400"/>
                  </a:moveTo>
                  <a:lnTo>
                    <a:pt x="0" y="25400"/>
                  </a:lnTo>
                  <a:lnTo>
                    <a:pt x="24419" y="28771"/>
                  </a:lnTo>
                  <a:lnTo>
                    <a:pt x="50606" y="35525"/>
                  </a:lnTo>
                  <a:lnTo>
                    <a:pt x="79154" y="37761"/>
                  </a:lnTo>
                  <a:lnTo>
                    <a:pt x="89383" y="37999"/>
                  </a:lnTo>
                  <a:lnTo>
                    <a:pt x="91339" y="37327"/>
                  </a:lnTo>
                  <a:lnTo>
                    <a:pt x="92643" y="36174"/>
                  </a:lnTo>
                  <a:lnTo>
                    <a:pt x="93512" y="34699"/>
                  </a:lnTo>
                  <a:lnTo>
                    <a:pt x="93386" y="33010"/>
                  </a:lnTo>
                  <a:lnTo>
                    <a:pt x="91364" y="29252"/>
                  </a:lnTo>
                  <a:lnTo>
                    <a:pt x="67949" y="4485"/>
                  </a:lnTo>
                  <a:lnTo>
                    <a:pt x="63596" y="1993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4" name="SMARTInkShape-290"/>
            <p:cNvSpPr/>
            <p:nvPr>
              <p:custDataLst>
                <p:tags r:id="rId54"/>
              </p:custDataLst>
            </p:nvPr>
          </p:nvSpPr>
          <p:spPr>
            <a:xfrm>
              <a:off x="4142905" y="4445000"/>
              <a:ext cx="41746" cy="285751"/>
            </a:xfrm>
            <a:custGeom>
              <a:avLst/>
              <a:gdLst/>
              <a:ahLst/>
              <a:cxnLst/>
              <a:rect l="0" t="0" r="0" b="0"/>
              <a:pathLst>
                <a:path w="41746" h="285751">
                  <a:moveTo>
                    <a:pt x="41745" y="0"/>
                  </a:moveTo>
                  <a:lnTo>
                    <a:pt x="41745" y="0"/>
                  </a:lnTo>
                  <a:lnTo>
                    <a:pt x="26048" y="31393"/>
                  </a:lnTo>
                  <a:lnTo>
                    <a:pt x="15719" y="54875"/>
                  </a:lnTo>
                  <a:lnTo>
                    <a:pt x="6424" y="84125"/>
                  </a:lnTo>
                  <a:lnTo>
                    <a:pt x="3381" y="100533"/>
                  </a:lnTo>
                  <a:lnTo>
                    <a:pt x="1352" y="117822"/>
                  </a:lnTo>
                  <a:lnTo>
                    <a:pt x="0" y="135698"/>
                  </a:lnTo>
                  <a:lnTo>
                    <a:pt x="509" y="153965"/>
                  </a:lnTo>
                  <a:lnTo>
                    <a:pt x="2260" y="172494"/>
                  </a:lnTo>
                  <a:lnTo>
                    <a:pt x="4838" y="191196"/>
                  </a:lnTo>
                  <a:lnTo>
                    <a:pt x="7968" y="207897"/>
                  </a:lnTo>
                  <a:lnTo>
                    <a:pt x="15209" y="237743"/>
                  </a:lnTo>
                  <a:lnTo>
                    <a:pt x="30590" y="268233"/>
                  </a:lnTo>
                  <a:lnTo>
                    <a:pt x="41745" y="285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5" name="SMARTInkShape-291"/>
            <p:cNvSpPr/>
            <p:nvPr>
              <p:custDataLst>
                <p:tags r:id="rId55"/>
              </p:custDataLst>
            </p:nvPr>
          </p:nvSpPr>
          <p:spPr>
            <a:xfrm>
              <a:off x="4343400" y="4641850"/>
              <a:ext cx="19051" cy="12701"/>
            </a:xfrm>
            <a:custGeom>
              <a:avLst/>
              <a:gdLst/>
              <a:ahLst/>
              <a:cxnLst/>
              <a:rect l="0" t="0" r="0" b="0"/>
              <a:pathLst>
                <a:path w="1905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9329"/>
                  </a:lnTo>
                  <a:lnTo>
                    <a:pt x="5026" y="5793"/>
                  </a:lnTo>
                  <a:lnTo>
                    <a:pt x="5468" y="3861"/>
                  </a:lnTo>
                  <a:lnTo>
                    <a:pt x="7173" y="2574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6" name="SMARTInkShape-292"/>
            <p:cNvSpPr/>
            <p:nvPr>
              <p:custDataLst>
                <p:tags r:id="rId56"/>
              </p:custDataLst>
            </p:nvPr>
          </p:nvSpPr>
          <p:spPr>
            <a:xfrm>
              <a:off x="4464050" y="4622800"/>
              <a:ext cx="63501" cy="78114"/>
            </a:xfrm>
            <a:custGeom>
              <a:avLst/>
              <a:gdLst/>
              <a:ahLst/>
              <a:cxnLst/>
              <a:rect l="0" t="0" r="0" b="0"/>
              <a:pathLst>
                <a:path w="63501" h="78114">
                  <a:moveTo>
                    <a:pt x="0" y="31750"/>
                  </a:moveTo>
                  <a:lnTo>
                    <a:pt x="0" y="31750"/>
                  </a:lnTo>
                  <a:lnTo>
                    <a:pt x="8838" y="17444"/>
                  </a:lnTo>
                  <a:lnTo>
                    <a:pt x="12865" y="14808"/>
                  </a:lnTo>
                  <a:lnTo>
                    <a:pt x="14927" y="14106"/>
                  </a:lnTo>
                  <a:lnTo>
                    <a:pt x="17712" y="15754"/>
                  </a:lnTo>
                  <a:lnTo>
                    <a:pt x="30441" y="31726"/>
                  </a:lnTo>
                  <a:lnTo>
                    <a:pt x="44335" y="62174"/>
                  </a:lnTo>
                  <a:lnTo>
                    <a:pt x="49949" y="78012"/>
                  </a:lnTo>
                  <a:lnTo>
                    <a:pt x="50232" y="78113"/>
                  </a:lnTo>
                  <a:lnTo>
                    <a:pt x="50422" y="77475"/>
                  </a:lnTo>
                  <a:lnTo>
                    <a:pt x="38557" y="51893"/>
                  </a:lnTo>
                  <a:lnTo>
                    <a:pt x="32389" y="21958"/>
                  </a:lnTo>
                  <a:lnTo>
                    <a:pt x="28490" y="7133"/>
                  </a:lnTo>
                  <a:lnTo>
                    <a:pt x="28871" y="4755"/>
                  </a:lnTo>
                  <a:lnTo>
                    <a:pt x="29831" y="3170"/>
                  </a:lnTo>
                  <a:lnTo>
                    <a:pt x="31176" y="2113"/>
                  </a:lnTo>
                  <a:lnTo>
                    <a:pt x="34553" y="939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7" name="SMARTInkShape-293"/>
            <p:cNvSpPr/>
            <p:nvPr>
              <p:custDataLst>
                <p:tags r:id="rId57"/>
              </p:custDataLst>
            </p:nvPr>
          </p:nvSpPr>
          <p:spPr>
            <a:xfrm>
              <a:off x="4451350" y="4527550"/>
              <a:ext cx="87868" cy="38101"/>
            </a:xfrm>
            <a:custGeom>
              <a:avLst/>
              <a:gdLst/>
              <a:ahLst/>
              <a:cxnLst/>
              <a:rect l="0" t="0" r="0" b="0"/>
              <a:pathLst>
                <a:path w="87868" h="38101">
                  <a:moveTo>
                    <a:pt x="0" y="38100"/>
                  </a:moveTo>
                  <a:lnTo>
                    <a:pt x="0" y="38100"/>
                  </a:lnTo>
                  <a:lnTo>
                    <a:pt x="3371" y="38100"/>
                  </a:lnTo>
                  <a:lnTo>
                    <a:pt x="27136" y="32633"/>
                  </a:lnTo>
                  <a:lnTo>
                    <a:pt x="55497" y="35011"/>
                  </a:lnTo>
                  <a:lnTo>
                    <a:pt x="65587" y="33905"/>
                  </a:lnTo>
                  <a:lnTo>
                    <a:pt x="81052" y="35838"/>
                  </a:lnTo>
                  <a:lnTo>
                    <a:pt x="83668" y="35181"/>
                  </a:lnTo>
                  <a:lnTo>
                    <a:pt x="87867" y="32428"/>
                  </a:lnTo>
                  <a:lnTo>
                    <a:pt x="67858" y="10752"/>
                  </a:lnTo>
                  <a:lnTo>
                    <a:pt x="63555" y="8306"/>
                  </a:lnTo>
                  <a:lnTo>
                    <a:pt x="61420" y="7654"/>
                  </a:lnTo>
                  <a:lnTo>
                    <a:pt x="60702" y="6514"/>
                  </a:lnTo>
                  <a:lnTo>
                    <a:pt x="60929" y="5048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8" name="SMARTInkShape-294"/>
            <p:cNvSpPr/>
            <p:nvPr>
              <p:custDataLst>
                <p:tags r:id="rId58"/>
              </p:custDataLst>
            </p:nvPr>
          </p:nvSpPr>
          <p:spPr>
            <a:xfrm>
              <a:off x="4654550" y="46418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27437" y="705"/>
                  </a:lnTo>
                  <a:lnTo>
                    <a:pt x="56089" y="5026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9" name="SMARTInkShape-295"/>
            <p:cNvSpPr/>
            <p:nvPr>
              <p:custDataLst>
                <p:tags r:id="rId59"/>
              </p:custDataLst>
            </p:nvPr>
          </p:nvSpPr>
          <p:spPr>
            <a:xfrm>
              <a:off x="4692911" y="4603750"/>
              <a:ext cx="6090" cy="82551"/>
            </a:xfrm>
            <a:custGeom>
              <a:avLst/>
              <a:gdLst/>
              <a:ahLst/>
              <a:cxnLst/>
              <a:rect l="0" t="0" r="0" b="0"/>
              <a:pathLst>
                <a:path w="6090" h="82551">
                  <a:moveTo>
                    <a:pt x="6089" y="0"/>
                  </a:moveTo>
                  <a:lnTo>
                    <a:pt x="6089" y="0"/>
                  </a:lnTo>
                  <a:lnTo>
                    <a:pt x="1063" y="27630"/>
                  </a:lnTo>
                  <a:lnTo>
                    <a:pt x="0" y="56336"/>
                  </a:lnTo>
                  <a:lnTo>
                    <a:pt x="6089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0" name="SMARTInkShape-296"/>
            <p:cNvSpPr/>
            <p:nvPr>
              <p:custDataLst>
                <p:tags r:id="rId60"/>
              </p:custDataLst>
            </p:nvPr>
          </p:nvSpPr>
          <p:spPr>
            <a:xfrm>
              <a:off x="4858651" y="4584700"/>
              <a:ext cx="100700" cy="101601"/>
            </a:xfrm>
            <a:custGeom>
              <a:avLst/>
              <a:gdLst/>
              <a:ahLst/>
              <a:cxnLst/>
              <a:rect l="0" t="0" r="0" b="0"/>
              <a:pathLst>
                <a:path w="100700" h="101601">
                  <a:moveTo>
                    <a:pt x="100699" y="0"/>
                  </a:moveTo>
                  <a:lnTo>
                    <a:pt x="100699" y="0"/>
                  </a:lnTo>
                  <a:lnTo>
                    <a:pt x="76280" y="15580"/>
                  </a:lnTo>
                  <a:lnTo>
                    <a:pt x="49797" y="39345"/>
                  </a:lnTo>
                  <a:lnTo>
                    <a:pt x="26351" y="68729"/>
                  </a:lnTo>
                  <a:lnTo>
                    <a:pt x="2142" y="92597"/>
                  </a:lnTo>
                  <a:lnTo>
                    <a:pt x="1128" y="92070"/>
                  </a:lnTo>
                  <a:lnTo>
                    <a:pt x="0" y="87722"/>
                  </a:lnTo>
                  <a:lnTo>
                    <a:pt x="8711" y="62588"/>
                  </a:lnTo>
                  <a:lnTo>
                    <a:pt x="15744" y="36575"/>
                  </a:lnTo>
                  <a:lnTo>
                    <a:pt x="22297" y="20401"/>
                  </a:lnTo>
                  <a:lnTo>
                    <a:pt x="26578" y="16123"/>
                  </a:lnTo>
                  <a:lnTo>
                    <a:pt x="28707" y="16393"/>
                  </a:lnTo>
                  <a:lnTo>
                    <a:pt x="32954" y="20456"/>
                  </a:lnTo>
                  <a:lnTo>
                    <a:pt x="50455" y="50497"/>
                  </a:lnTo>
                  <a:lnTo>
                    <a:pt x="71139" y="81099"/>
                  </a:lnTo>
                  <a:lnTo>
                    <a:pt x="94349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1" name="SMARTInkShape-297"/>
            <p:cNvSpPr/>
            <p:nvPr>
              <p:custDataLst>
                <p:tags r:id="rId61"/>
              </p:custDataLst>
            </p:nvPr>
          </p:nvSpPr>
          <p:spPr>
            <a:xfrm>
              <a:off x="5088393" y="4482338"/>
              <a:ext cx="86858" cy="180740"/>
            </a:xfrm>
            <a:custGeom>
              <a:avLst/>
              <a:gdLst/>
              <a:ahLst/>
              <a:cxnLst/>
              <a:rect l="0" t="0" r="0" b="0"/>
              <a:pathLst>
                <a:path w="86858" h="180740">
                  <a:moveTo>
                    <a:pt x="36057" y="70612"/>
                  </a:moveTo>
                  <a:lnTo>
                    <a:pt x="36057" y="70612"/>
                  </a:lnTo>
                  <a:lnTo>
                    <a:pt x="46170" y="47015"/>
                  </a:lnTo>
                  <a:lnTo>
                    <a:pt x="55830" y="18857"/>
                  </a:lnTo>
                  <a:lnTo>
                    <a:pt x="59789" y="2752"/>
                  </a:lnTo>
                  <a:lnTo>
                    <a:pt x="59640" y="678"/>
                  </a:lnTo>
                  <a:lnTo>
                    <a:pt x="58835" y="0"/>
                  </a:lnTo>
                  <a:lnTo>
                    <a:pt x="57592" y="254"/>
                  </a:lnTo>
                  <a:lnTo>
                    <a:pt x="48411" y="28126"/>
                  </a:lnTo>
                  <a:lnTo>
                    <a:pt x="36374" y="55022"/>
                  </a:lnTo>
                  <a:lnTo>
                    <a:pt x="23497" y="85790"/>
                  </a:lnTo>
                  <a:lnTo>
                    <a:pt x="12131" y="116869"/>
                  </a:lnTo>
                  <a:lnTo>
                    <a:pt x="4727" y="144793"/>
                  </a:lnTo>
                  <a:lnTo>
                    <a:pt x="0" y="175523"/>
                  </a:lnTo>
                  <a:lnTo>
                    <a:pt x="730" y="178653"/>
                  </a:lnTo>
                  <a:lnTo>
                    <a:pt x="1923" y="180739"/>
                  </a:lnTo>
                  <a:lnTo>
                    <a:pt x="4129" y="180719"/>
                  </a:lnTo>
                  <a:lnTo>
                    <a:pt x="10342" y="176934"/>
                  </a:lnTo>
                  <a:lnTo>
                    <a:pt x="30899" y="152161"/>
                  </a:lnTo>
                  <a:lnTo>
                    <a:pt x="48404" y="125506"/>
                  </a:lnTo>
                  <a:lnTo>
                    <a:pt x="68344" y="96943"/>
                  </a:lnTo>
                  <a:lnTo>
                    <a:pt x="69576" y="96633"/>
                  </a:lnTo>
                  <a:lnTo>
                    <a:pt x="69692" y="98542"/>
                  </a:lnTo>
                  <a:lnTo>
                    <a:pt x="69064" y="101932"/>
                  </a:lnTo>
                  <a:lnTo>
                    <a:pt x="58067" y="123558"/>
                  </a:lnTo>
                  <a:lnTo>
                    <a:pt x="27365" y="152331"/>
                  </a:lnTo>
                  <a:lnTo>
                    <a:pt x="7622" y="174690"/>
                  </a:lnTo>
                  <a:lnTo>
                    <a:pt x="7223" y="175980"/>
                  </a:lnTo>
                  <a:lnTo>
                    <a:pt x="7662" y="176841"/>
                  </a:lnTo>
                  <a:lnTo>
                    <a:pt x="8660" y="177414"/>
                  </a:lnTo>
                  <a:lnTo>
                    <a:pt x="10031" y="176386"/>
                  </a:lnTo>
                  <a:lnTo>
                    <a:pt x="21371" y="158243"/>
                  </a:lnTo>
                  <a:lnTo>
                    <a:pt x="25532" y="155420"/>
                  </a:lnTo>
                  <a:lnTo>
                    <a:pt x="31841" y="153831"/>
                  </a:lnTo>
                  <a:lnTo>
                    <a:pt x="41550" y="156731"/>
                  </a:lnTo>
                  <a:lnTo>
                    <a:pt x="47435" y="162039"/>
                  </a:lnTo>
                  <a:lnTo>
                    <a:pt x="49993" y="165430"/>
                  </a:lnTo>
                  <a:lnTo>
                    <a:pt x="63705" y="173574"/>
                  </a:lnTo>
                  <a:lnTo>
                    <a:pt x="74431" y="177084"/>
                  </a:lnTo>
                  <a:lnTo>
                    <a:pt x="77161" y="176871"/>
                  </a:lnTo>
                  <a:lnTo>
                    <a:pt x="86857" y="1722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2" name="SMARTInkShape-298"/>
            <p:cNvSpPr/>
            <p:nvPr>
              <p:custDataLst>
                <p:tags r:id="rId62"/>
              </p:custDataLst>
            </p:nvPr>
          </p:nvSpPr>
          <p:spPr>
            <a:xfrm>
              <a:off x="5086350" y="4432300"/>
              <a:ext cx="106112" cy="43201"/>
            </a:xfrm>
            <a:custGeom>
              <a:avLst/>
              <a:gdLst/>
              <a:ahLst/>
              <a:cxnLst/>
              <a:rect l="0" t="0" r="0" b="0"/>
              <a:pathLst>
                <a:path w="106112" h="43201">
                  <a:moveTo>
                    <a:pt x="0" y="19050"/>
                  </a:moveTo>
                  <a:lnTo>
                    <a:pt x="0" y="19050"/>
                  </a:lnTo>
                  <a:lnTo>
                    <a:pt x="0" y="15679"/>
                  </a:lnTo>
                  <a:lnTo>
                    <a:pt x="1411" y="15392"/>
                  </a:lnTo>
                  <a:lnTo>
                    <a:pt x="31801" y="23706"/>
                  </a:lnTo>
                  <a:lnTo>
                    <a:pt x="55676" y="29758"/>
                  </a:lnTo>
                  <a:lnTo>
                    <a:pt x="85264" y="38125"/>
                  </a:lnTo>
                  <a:lnTo>
                    <a:pt x="101744" y="43200"/>
                  </a:lnTo>
                  <a:lnTo>
                    <a:pt x="103813" y="42911"/>
                  </a:lnTo>
                  <a:lnTo>
                    <a:pt x="105192" y="42013"/>
                  </a:lnTo>
                  <a:lnTo>
                    <a:pt x="106111" y="40709"/>
                  </a:lnTo>
                  <a:lnTo>
                    <a:pt x="105251" y="35496"/>
                  </a:lnTo>
                  <a:lnTo>
                    <a:pt x="91617" y="5543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3" name="SMARTInkShape-299"/>
            <p:cNvSpPr/>
            <p:nvPr>
              <p:custDataLst>
                <p:tags r:id="rId63"/>
              </p:custDataLst>
            </p:nvPr>
          </p:nvSpPr>
          <p:spPr>
            <a:xfrm>
              <a:off x="5238750" y="46037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6" y="4364"/>
                  </a:lnTo>
                  <a:lnTo>
                    <a:pt x="1882" y="5026"/>
                  </a:lnTo>
                  <a:lnTo>
                    <a:pt x="6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4" name="SMARTInkShape-300"/>
            <p:cNvSpPr/>
            <p:nvPr>
              <p:custDataLst>
                <p:tags r:id="rId64"/>
              </p:custDataLst>
            </p:nvPr>
          </p:nvSpPr>
          <p:spPr>
            <a:xfrm>
              <a:off x="5350598" y="4547483"/>
              <a:ext cx="78653" cy="109073"/>
            </a:xfrm>
            <a:custGeom>
              <a:avLst/>
              <a:gdLst/>
              <a:ahLst/>
              <a:cxnLst/>
              <a:rect l="0" t="0" r="0" b="0"/>
              <a:pathLst>
                <a:path w="78653" h="109073">
                  <a:moveTo>
                    <a:pt x="78652" y="5467"/>
                  </a:moveTo>
                  <a:lnTo>
                    <a:pt x="78652" y="5467"/>
                  </a:lnTo>
                  <a:lnTo>
                    <a:pt x="75281" y="2096"/>
                  </a:lnTo>
                  <a:lnTo>
                    <a:pt x="63072" y="0"/>
                  </a:lnTo>
                  <a:lnTo>
                    <a:pt x="50090" y="5154"/>
                  </a:lnTo>
                  <a:lnTo>
                    <a:pt x="22131" y="22338"/>
                  </a:lnTo>
                  <a:lnTo>
                    <a:pt x="12845" y="32721"/>
                  </a:lnTo>
                  <a:lnTo>
                    <a:pt x="9381" y="38453"/>
                  </a:lnTo>
                  <a:lnTo>
                    <a:pt x="7413" y="48585"/>
                  </a:lnTo>
                  <a:lnTo>
                    <a:pt x="7876" y="53262"/>
                  </a:lnTo>
                  <a:lnTo>
                    <a:pt x="10302" y="57086"/>
                  </a:lnTo>
                  <a:lnTo>
                    <a:pt x="18641" y="63216"/>
                  </a:lnTo>
                  <a:lnTo>
                    <a:pt x="22417" y="64427"/>
                  </a:lnTo>
                  <a:lnTo>
                    <a:pt x="25640" y="64530"/>
                  </a:lnTo>
                  <a:lnTo>
                    <a:pt x="32511" y="62994"/>
                  </a:lnTo>
                  <a:lnTo>
                    <a:pt x="33075" y="62163"/>
                  </a:lnTo>
                  <a:lnTo>
                    <a:pt x="33700" y="59358"/>
                  </a:lnTo>
                  <a:lnTo>
                    <a:pt x="32456" y="57622"/>
                  </a:lnTo>
                  <a:lnTo>
                    <a:pt x="27312" y="53812"/>
                  </a:lnTo>
                  <a:lnTo>
                    <a:pt x="16481" y="51071"/>
                  </a:lnTo>
                  <a:lnTo>
                    <a:pt x="13216" y="52097"/>
                  </a:lnTo>
                  <a:lnTo>
                    <a:pt x="7706" y="57001"/>
                  </a:lnTo>
                  <a:lnTo>
                    <a:pt x="638" y="71066"/>
                  </a:lnTo>
                  <a:lnTo>
                    <a:pt x="0" y="80719"/>
                  </a:lnTo>
                  <a:lnTo>
                    <a:pt x="817" y="85268"/>
                  </a:lnTo>
                  <a:lnTo>
                    <a:pt x="5488" y="94086"/>
                  </a:lnTo>
                  <a:lnTo>
                    <a:pt x="8710" y="98413"/>
                  </a:lnTo>
                  <a:lnTo>
                    <a:pt x="17933" y="105102"/>
                  </a:lnTo>
                  <a:lnTo>
                    <a:pt x="23356" y="107874"/>
                  </a:lnTo>
                  <a:lnTo>
                    <a:pt x="35026" y="109072"/>
                  </a:lnTo>
                  <a:lnTo>
                    <a:pt x="53252" y="107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5" name="SMARTInkShape-301"/>
            <p:cNvSpPr/>
            <p:nvPr>
              <p:custDataLst>
                <p:tags r:id="rId65"/>
              </p:custDataLst>
            </p:nvPr>
          </p:nvSpPr>
          <p:spPr>
            <a:xfrm>
              <a:off x="5448300" y="4649422"/>
              <a:ext cx="44451" cy="49579"/>
            </a:xfrm>
            <a:custGeom>
              <a:avLst/>
              <a:gdLst/>
              <a:ahLst/>
              <a:cxnLst/>
              <a:rect l="0" t="0" r="0" b="0"/>
              <a:pathLst>
                <a:path w="44451" h="49579">
                  <a:moveTo>
                    <a:pt x="0" y="17828"/>
                  </a:moveTo>
                  <a:lnTo>
                    <a:pt x="0" y="17828"/>
                  </a:lnTo>
                  <a:lnTo>
                    <a:pt x="31290" y="610"/>
                  </a:lnTo>
                  <a:lnTo>
                    <a:pt x="33560" y="0"/>
                  </a:lnTo>
                  <a:lnTo>
                    <a:pt x="35073" y="298"/>
                  </a:lnTo>
                  <a:lnTo>
                    <a:pt x="36083" y="1202"/>
                  </a:lnTo>
                  <a:lnTo>
                    <a:pt x="36755" y="2511"/>
                  </a:lnTo>
                  <a:lnTo>
                    <a:pt x="38022" y="32398"/>
                  </a:lnTo>
                  <a:lnTo>
                    <a:pt x="38065" y="41002"/>
                  </a:lnTo>
                  <a:lnTo>
                    <a:pt x="38783" y="43861"/>
                  </a:lnTo>
                  <a:lnTo>
                    <a:pt x="39966" y="45766"/>
                  </a:lnTo>
                  <a:lnTo>
                    <a:pt x="44450" y="495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6" name="SMARTInkShape-302"/>
            <p:cNvSpPr/>
            <p:nvPr>
              <p:custDataLst>
                <p:tags r:id="rId66"/>
              </p:custDataLst>
            </p:nvPr>
          </p:nvSpPr>
          <p:spPr>
            <a:xfrm>
              <a:off x="5391150" y="4464050"/>
              <a:ext cx="93703" cy="44346"/>
            </a:xfrm>
            <a:custGeom>
              <a:avLst/>
              <a:gdLst/>
              <a:ahLst/>
              <a:cxnLst/>
              <a:rect l="0" t="0" r="0" b="0"/>
              <a:pathLst>
                <a:path w="93703" h="44346">
                  <a:moveTo>
                    <a:pt x="0" y="38100"/>
                  </a:moveTo>
                  <a:lnTo>
                    <a:pt x="0" y="38100"/>
                  </a:lnTo>
                  <a:lnTo>
                    <a:pt x="5775" y="33031"/>
                  </a:lnTo>
                  <a:lnTo>
                    <a:pt x="12209" y="29261"/>
                  </a:lnTo>
                  <a:lnTo>
                    <a:pt x="21654" y="28997"/>
                  </a:lnTo>
                  <a:lnTo>
                    <a:pt x="51849" y="36457"/>
                  </a:lnTo>
                  <a:lnTo>
                    <a:pt x="81321" y="43258"/>
                  </a:lnTo>
                  <a:lnTo>
                    <a:pt x="93702" y="44345"/>
                  </a:lnTo>
                  <a:lnTo>
                    <a:pt x="70824" y="14594"/>
                  </a:lnTo>
                  <a:lnTo>
                    <a:pt x="66755" y="8132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7" name="SMARTInkShape-303"/>
            <p:cNvSpPr/>
            <p:nvPr>
              <p:custDataLst>
                <p:tags r:id="rId67"/>
              </p:custDataLst>
            </p:nvPr>
          </p:nvSpPr>
          <p:spPr>
            <a:xfrm>
              <a:off x="5632450" y="459740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20722" y="5026"/>
                  </a:lnTo>
                  <a:lnTo>
                    <a:pt x="50315" y="6176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8" name="SMARTInkShape-304"/>
            <p:cNvSpPr/>
            <p:nvPr>
              <p:custDataLst>
                <p:tags r:id="rId68"/>
              </p:custDataLst>
            </p:nvPr>
          </p:nvSpPr>
          <p:spPr>
            <a:xfrm>
              <a:off x="5648129" y="4552950"/>
              <a:ext cx="3372" cy="76201"/>
            </a:xfrm>
            <a:custGeom>
              <a:avLst/>
              <a:gdLst/>
              <a:ahLst/>
              <a:cxnLst/>
              <a:rect l="0" t="0" r="0" b="0"/>
              <a:pathLst>
                <a:path w="3372" h="76201">
                  <a:moveTo>
                    <a:pt x="3371" y="0"/>
                  </a:moveTo>
                  <a:lnTo>
                    <a:pt x="3371" y="0"/>
                  </a:lnTo>
                  <a:lnTo>
                    <a:pt x="2666" y="6480"/>
                  </a:lnTo>
                  <a:lnTo>
                    <a:pt x="0" y="15580"/>
                  </a:lnTo>
                  <a:lnTo>
                    <a:pt x="1274" y="39345"/>
                  </a:lnTo>
                  <a:lnTo>
                    <a:pt x="3371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9" name="SMARTInkShape-305"/>
            <p:cNvSpPr/>
            <p:nvPr>
              <p:custDataLst>
                <p:tags r:id="rId69"/>
              </p:custDataLst>
            </p:nvPr>
          </p:nvSpPr>
          <p:spPr>
            <a:xfrm>
              <a:off x="5740400" y="4492336"/>
              <a:ext cx="166966" cy="295565"/>
            </a:xfrm>
            <a:custGeom>
              <a:avLst/>
              <a:gdLst/>
              <a:ahLst/>
              <a:cxnLst/>
              <a:rect l="0" t="0" r="0" b="0"/>
              <a:pathLst>
                <a:path w="166966" h="295565">
                  <a:moveTo>
                    <a:pt x="0" y="295564"/>
                  </a:moveTo>
                  <a:lnTo>
                    <a:pt x="0" y="295564"/>
                  </a:lnTo>
                  <a:lnTo>
                    <a:pt x="6741" y="288822"/>
                  </a:lnTo>
                  <a:lnTo>
                    <a:pt x="10052" y="277986"/>
                  </a:lnTo>
                  <a:lnTo>
                    <a:pt x="15678" y="250374"/>
                  </a:lnTo>
                  <a:lnTo>
                    <a:pt x="23196" y="222563"/>
                  </a:lnTo>
                  <a:lnTo>
                    <a:pt x="28164" y="205269"/>
                  </a:lnTo>
                  <a:lnTo>
                    <a:pt x="33593" y="186684"/>
                  </a:lnTo>
                  <a:lnTo>
                    <a:pt x="40739" y="166533"/>
                  </a:lnTo>
                  <a:lnTo>
                    <a:pt x="49032" y="145338"/>
                  </a:lnTo>
                  <a:lnTo>
                    <a:pt x="58088" y="123447"/>
                  </a:lnTo>
                  <a:lnTo>
                    <a:pt x="67653" y="103208"/>
                  </a:lnTo>
                  <a:lnTo>
                    <a:pt x="77557" y="84071"/>
                  </a:lnTo>
                  <a:lnTo>
                    <a:pt x="87688" y="65669"/>
                  </a:lnTo>
                  <a:lnTo>
                    <a:pt x="102708" y="37696"/>
                  </a:lnTo>
                  <a:lnTo>
                    <a:pt x="119097" y="11725"/>
                  </a:lnTo>
                  <a:lnTo>
                    <a:pt x="126310" y="3608"/>
                  </a:lnTo>
                  <a:lnTo>
                    <a:pt x="127245" y="1443"/>
                  </a:lnTo>
                  <a:lnTo>
                    <a:pt x="127164" y="0"/>
                  </a:lnTo>
                  <a:lnTo>
                    <a:pt x="126404" y="449"/>
                  </a:lnTo>
                  <a:lnTo>
                    <a:pt x="106040" y="28378"/>
                  </a:lnTo>
                  <a:lnTo>
                    <a:pt x="90450" y="47064"/>
                  </a:lnTo>
                  <a:lnTo>
                    <a:pt x="86061" y="57179"/>
                  </a:lnTo>
                  <a:lnTo>
                    <a:pt x="85596" y="61146"/>
                  </a:lnTo>
                  <a:lnTo>
                    <a:pt x="86962" y="67436"/>
                  </a:lnTo>
                  <a:lnTo>
                    <a:pt x="90430" y="69395"/>
                  </a:lnTo>
                  <a:lnTo>
                    <a:pt x="120712" y="72798"/>
                  </a:lnTo>
                  <a:lnTo>
                    <a:pt x="150526" y="80154"/>
                  </a:lnTo>
                  <a:lnTo>
                    <a:pt x="155384" y="82107"/>
                  </a:lnTo>
                  <a:lnTo>
                    <a:pt x="162664" y="89922"/>
                  </a:lnTo>
                  <a:lnTo>
                    <a:pt x="165592" y="94969"/>
                  </a:lnTo>
                  <a:lnTo>
                    <a:pt x="166965" y="106222"/>
                  </a:lnTo>
                  <a:lnTo>
                    <a:pt x="166343" y="112186"/>
                  </a:lnTo>
                  <a:lnTo>
                    <a:pt x="160008" y="122576"/>
                  </a:lnTo>
                  <a:lnTo>
                    <a:pt x="142660" y="136358"/>
                  </a:lnTo>
                  <a:lnTo>
                    <a:pt x="129021" y="142961"/>
                  </a:lnTo>
                  <a:lnTo>
                    <a:pt x="118256" y="143544"/>
                  </a:lnTo>
                  <a:lnTo>
                    <a:pt x="95250" y="1368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0" name="SMARTInkShape-306"/>
            <p:cNvSpPr/>
            <p:nvPr>
              <p:custDataLst>
                <p:tags r:id="rId70"/>
              </p:custDataLst>
            </p:nvPr>
          </p:nvSpPr>
          <p:spPr>
            <a:xfrm>
              <a:off x="6034451" y="4462685"/>
              <a:ext cx="80600" cy="171574"/>
            </a:xfrm>
            <a:custGeom>
              <a:avLst/>
              <a:gdLst/>
              <a:ahLst/>
              <a:cxnLst/>
              <a:rect l="0" t="0" r="0" b="0"/>
              <a:pathLst>
                <a:path w="80600" h="171574">
                  <a:moveTo>
                    <a:pt x="42499" y="64865"/>
                  </a:moveTo>
                  <a:lnTo>
                    <a:pt x="42499" y="64865"/>
                  </a:lnTo>
                  <a:lnTo>
                    <a:pt x="49241" y="41268"/>
                  </a:lnTo>
                  <a:lnTo>
                    <a:pt x="56804" y="13110"/>
                  </a:lnTo>
                  <a:lnTo>
                    <a:pt x="60143" y="376"/>
                  </a:lnTo>
                  <a:lnTo>
                    <a:pt x="59906" y="0"/>
                  </a:lnTo>
                  <a:lnTo>
                    <a:pt x="57762" y="3345"/>
                  </a:lnTo>
                  <a:lnTo>
                    <a:pt x="49216" y="26646"/>
                  </a:lnTo>
                  <a:lnTo>
                    <a:pt x="39840" y="50466"/>
                  </a:lnTo>
                  <a:lnTo>
                    <a:pt x="28617" y="77515"/>
                  </a:lnTo>
                  <a:lnTo>
                    <a:pt x="16574" y="106000"/>
                  </a:lnTo>
                  <a:lnTo>
                    <a:pt x="4635" y="136320"/>
                  </a:lnTo>
                  <a:lnTo>
                    <a:pt x="0" y="151967"/>
                  </a:lnTo>
                  <a:lnTo>
                    <a:pt x="56" y="153977"/>
                  </a:lnTo>
                  <a:lnTo>
                    <a:pt x="798" y="154612"/>
                  </a:lnTo>
                  <a:lnTo>
                    <a:pt x="1998" y="154330"/>
                  </a:lnTo>
                  <a:lnTo>
                    <a:pt x="26687" y="131235"/>
                  </a:lnTo>
                  <a:lnTo>
                    <a:pt x="51213" y="103532"/>
                  </a:lnTo>
                  <a:lnTo>
                    <a:pt x="58837" y="96162"/>
                  </a:lnTo>
                  <a:lnTo>
                    <a:pt x="61858" y="94196"/>
                  </a:lnTo>
                  <a:lnTo>
                    <a:pt x="63871" y="94297"/>
                  </a:lnTo>
                  <a:lnTo>
                    <a:pt x="65214" y="95775"/>
                  </a:lnTo>
                  <a:lnTo>
                    <a:pt x="66108" y="98171"/>
                  </a:lnTo>
                  <a:lnTo>
                    <a:pt x="63340" y="106479"/>
                  </a:lnTo>
                  <a:lnTo>
                    <a:pt x="50085" y="124938"/>
                  </a:lnTo>
                  <a:lnTo>
                    <a:pt x="19378" y="153888"/>
                  </a:lnTo>
                  <a:lnTo>
                    <a:pt x="11885" y="164669"/>
                  </a:lnTo>
                  <a:lnTo>
                    <a:pt x="16867" y="148774"/>
                  </a:lnTo>
                  <a:lnTo>
                    <a:pt x="17650" y="149027"/>
                  </a:lnTo>
                  <a:lnTo>
                    <a:pt x="49060" y="166529"/>
                  </a:lnTo>
                  <a:lnTo>
                    <a:pt x="57410" y="170021"/>
                  </a:lnTo>
                  <a:lnTo>
                    <a:pt x="65824" y="171573"/>
                  </a:lnTo>
                  <a:lnTo>
                    <a:pt x="72386" y="170382"/>
                  </a:lnTo>
                  <a:lnTo>
                    <a:pt x="80599" y="16646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48" name="SMARTInkShape-Group63"/>
          <p:cNvGrpSpPr/>
          <p:nvPr/>
        </p:nvGrpSpPr>
        <p:grpSpPr>
          <a:xfrm>
            <a:off x="6057900" y="4362450"/>
            <a:ext cx="419094" cy="330201"/>
            <a:chOff x="6057900" y="4362450"/>
            <a:chExt cx="419094" cy="330201"/>
          </a:xfrm>
        </p:grpSpPr>
        <p:sp>
          <p:nvSpPr>
            <p:cNvPr id="342" name="SMARTInkShape-307"/>
            <p:cNvSpPr/>
            <p:nvPr>
              <p:custDataLst>
                <p:tags r:id="rId38"/>
              </p:custDataLst>
            </p:nvPr>
          </p:nvSpPr>
          <p:spPr>
            <a:xfrm>
              <a:off x="6057900" y="4375150"/>
              <a:ext cx="87624" cy="50801"/>
            </a:xfrm>
            <a:custGeom>
              <a:avLst/>
              <a:gdLst/>
              <a:ahLst/>
              <a:cxnLst/>
              <a:rect l="0" t="0" r="0" b="0"/>
              <a:pathLst>
                <a:path w="87624" h="50801">
                  <a:moveTo>
                    <a:pt x="0" y="50800"/>
                  </a:moveTo>
                  <a:lnTo>
                    <a:pt x="0" y="50800"/>
                  </a:lnTo>
                  <a:lnTo>
                    <a:pt x="6742" y="47429"/>
                  </a:lnTo>
                  <a:lnTo>
                    <a:pt x="32507" y="44333"/>
                  </a:lnTo>
                  <a:lnTo>
                    <a:pt x="59334" y="39555"/>
                  </a:lnTo>
                  <a:lnTo>
                    <a:pt x="84589" y="32917"/>
                  </a:lnTo>
                  <a:lnTo>
                    <a:pt x="86026" y="31822"/>
                  </a:lnTo>
                  <a:lnTo>
                    <a:pt x="87623" y="28725"/>
                  </a:lnTo>
                  <a:lnTo>
                    <a:pt x="87343" y="27617"/>
                  </a:lnTo>
                  <a:lnTo>
                    <a:pt x="86451" y="26877"/>
                  </a:lnTo>
                  <a:lnTo>
                    <a:pt x="83578" y="25351"/>
                  </a:lnTo>
                  <a:lnTo>
                    <a:pt x="79950" y="22320"/>
                  </a:lnTo>
                  <a:lnTo>
                    <a:pt x="77867" y="18622"/>
                  </a:lnTo>
                  <a:lnTo>
                    <a:pt x="76235" y="14626"/>
                  </a:lnTo>
                  <a:lnTo>
                    <a:pt x="72055" y="841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3" name="SMARTInkShape-308"/>
            <p:cNvSpPr/>
            <p:nvPr>
              <p:custDataLst>
                <p:tags r:id="rId39"/>
              </p:custDataLst>
            </p:nvPr>
          </p:nvSpPr>
          <p:spPr>
            <a:xfrm>
              <a:off x="6197600" y="4527550"/>
              <a:ext cx="12701" cy="5468"/>
            </a:xfrm>
            <a:custGeom>
              <a:avLst/>
              <a:gdLst/>
              <a:ahLst/>
              <a:cxnLst/>
              <a:rect l="0" t="0" r="0" b="0"/>
              <a:pathLst>
                <a:path w="12701" h="5468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5" y="4364"/>
                  </a:lnTo>
                  <a:lnTo>
                    <a:pt x="1881" y="5026"/>
                  </a:lnTo>
                  <a:lnTo>
                    <a:pt x="3371" y="5467"/>
                  </a:lnTo>
                  <a:lnTo>
                    <a:pt x="5069" y="5056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4" name="SMARTInkShape-309"/>
            <p:cNvSpPr/>
            <p:nvPr>
              <p:custDataLst>
                <p:tags r:id="rId40"/>
              </p:custDataLst>
            </p:nvPr>
          </p:nvSpPr>
          <p:spPr>
            <a:xfrm>
              <a:off x="6276706" y="4508500"/>
              <a:ext cx="85995" cy="100247"/>
            </a:xfrm>
            <a:custGeom>
              <a:avLst/>
              <a:gdLst/>
              <a:ahLst/>
              <a:cxnLst/>
              <a:rect l="0" t="0" r="0" b="0"/>
              <a:pathLst>
                <a:path w="85995" h="100247">
                  <a:moveTo>
                    <a:pt x="66944" y="0"/>
                  </a:moveTo>
                  <a:lnTo>
                    <a:pt x="66944" y="0"/>
                  </a:lnTo>
                  <a:lnTo>
                    <a:pt x="35848" y="1411"/>
                  </a:lnTo>
                  <a:lnTo>
                    <a:pt x="17044" y="10139"/>
                  </a:lnTo>
                  <a:lnTo>
                    <a:pt x="6901" y="17676"/>
                  </a:lnTo>
                  <a:lnTo>
                    <a:pt x="1453" y="27611"/>
                  </a:lnTo>
                  <a:lnTo>
                    <a:pt x="0" y="33224"/>
                  </a:lnTo>
                  <a:lnTo>
                    <a:pt x="1148" y="38378"/>
                  </a:lnTo>
                  <a:lnTo>
                    <a:pt x="8068" y="47866"/>
                  </a:lnTo>
                  <a:lnTo>
                    <a:pt x="23864" y="57770"/>
                  </a:lnTo>
                  <a:lnTo>
                    <a:pt x="41950" y="61802"/>
                  </a:lnTo>
                  <a:lnTo>
                    <a:pt x="50662" y="60864"/>
                  </a:lnTo>
                  <a:lnTo>
                    <a:pt x="53973" y="59626"/>
                  </a:lnTo>
                  <a:lnTo>
                    <a:pt x="56180" y="58095"/>
                  </a:lnTo>
                  <a:lnTo>
                    <a:pt x="58632" y="54513"/>
                  </a:lnTo>
                  <a:lnTo>
                    <a:pt x="58581" y="53275"/>
                  </a:lnTo>
                  <a:lnTo>
                    <a:pt x="57841" y="52450"/>
                  </a:lnTo>
                  <a:lnTo>
                    <a:pt x="56642" y="51900"/>
                  </a:lnTo>
                  <a:lnTo>
                    <a:pt x="40215" y="56087"/>
                  </a:lnTo>
                  <a:lnTo>
                    <a:pt x="26960" y="62401"/>
                  </a:lnTo>
                  <a:lnTo>
                    <a:pt x="18364" y="69126"/>
                  </a:lnTo>
                  <a:lnTo>
                    <a:pt x="13603" y="76819"/>
                  </a:lnTo>
                  <a:lnTo>
                    <a:pt x="12333" y="80846"/>
                  </a:lnTo>
                  <a:lnTo>
                    <a:pt x="12898" y="84236"/>
                  </a:lnTo>
                  <a:lnTo>
                    <a:pt x="14686" y="87202"/>
                  </a:lnTo>
                  <a:lnTo>
                    <a:pt x="17288" y="89884"/>
                  </a:lnTo>
                  <a:lnTo>
                    <a:pt x="31064" y="97031"/>
                  </a:lnTo>
                  <a:lnTo>
                    <a:pt x="48551" y="100246"/>
                  </a:lnTo>
                  <a:lnTo>
                    <a:pt x="85994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5" name="SMARTInkShape-310"/>
            <p:cNvSpPr/>
            <p:nvPr>
              <p:custDataLst>
                <p:tags r:id="rId41"/>
              </p:custDataLst>
            </p:nvPr>
          </p:nvSpPr>
          <p:spPr>
            <a:xfrm>
              <a:off x="6388100" y="4598285"/>
              <a:ext cx="31751" cy="43566"/>
            </a:xfrm>
            <a:custGeom>
              <a:avLst/>
              <a:gdLst/>
              <a:ahLst/>
              <a:cxnLst/>
              <a:rect l="0" t="0" r="0" b="0"/>
              <a:pathLst>
                <a:path w="31751" h="43566">
                  <a:moveTo>
                    <a:pt x="0" y="30865"/>
                  </a:moveTo>
                  <a:lnTo>
                    <a:pt x="0" y="30865"/>
                  </a:lnTo>
                  <a:lnTo>
                    <a:pt x="0" y="27494"/>
                  </a:lnTo>
                  <a:lnTo>
                    <a:pt x="3763" y="23958"/>
                  </a:lnTo>
                  <a:lnTo>
                    <a:pt x="10139" y="18623"/>
                  </a:lnTo>
                  <a:lnTo>
                    <a:pt x="23849" y="3595"/>
                  </a:lnTo>
                  <a:lnTo>
                    <a:pt x="30189" y="0"/>
                  </a:lnTo>
                  <a:lnTo>
                    <a:pt x="31056" y="5153"/>
                  </a:lnTo>
                  <a:lnTo>
                    <a:pt x="30736" y="14498"/>
                  </a:lnTo>
                  <a:lnTo>
                    <a:pt x="26242" y="37176"/>
                  </a:lnTo>
                  <a:lnTo>
                    <a:pt x="26667" y="39306"/>
                  </a:lnTo>
                  <a:lnTo>
                    <a:pt x="27656" y="40726"/>
                  </a:lnTo>
                  <a:lnTo>
                    <a:pt x="31750" y="4356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6" name="SMARTInkShape-311"/>
            <p:cNvSpPr/>
            <p:nvPr>
              <p:custDataLst>
                <p:tags r:id="rId42"/>
              </p:custDataLst>
            </p:nvPr>
          </p:nvSpPr>
          <p:spPr>
            <a:xfrm>
              <a:off x="6311900" y="4413250"/>
              <a:ext cx="92974" cy="44451"/>
            </a:xfrm>
            <a:custGeom>
              <a:avLst/>
              <a:gdLst/>
              <a:ahLst/>
              <a:cxnLst/>
              <a:rect l="0" t="0" r="0" b="0"/>
              <a:pathLst>
                <a:path w="92974" h="44451">
                  <a:moveTo>
                    <a:pt x="0" y="44450"/>
                  </a:moveTo>
                  <a:lnTo>
                    <a:pt x="0" y="44450"/>
                  </a:lnTo>
                  <a:lnTo>
                    <a:pt x="0" y="41079"/>
                  </a:lnTo>
                  <a:lnTo>
                    <a:pt x="1881" y="37543"/>
                  </a:lnTo>
                  <a:lnTo>
                    <a:pt x="3371" y="35612"/>
                  </a:lnTo>
                  <a:lnTo>
                    <a:pt x="6907" y="33466"/>
                  </a:lnTo>
                  <a:lnTo>
                    <a:pt x="8838" y="32894"/>
                  </a:lnTo>
                  <a:lnTo>
                    <a:pt x="10831" y="33218"/>
                  </a:lnTo>
                  <a:lnTo>
                    <a:pt x="17712" y="36340"/>
                  </a:lnTo>
                  <a:lnTo>
                    <a:pt x="39736" y="37868"/>
                  </a:lnTo>
                  <a:lnTo>
                    <a:pt x="68184" y="33043"/>
                  </a:lnTo>
                  <a:lnTo>
                    <a:pt x="92558" y="31750"/>
                  </a:lnTo>
                  <a:lnTo>
                    <a:pt x="90996" y="31750"/>
                  </a:lnTo>
                  <a:lnTo>
                    <a:pt x="92973" y="31750"/>
                  </a:lnTo>
                  <a:lnTo>
                    <a:pt x="91180" y="31750"/>
                  </a:lnTo>
                  <a:lnTo>
                    <a:pt x="90420" y="30338"/>
                  </a:lnTo>
                  <a:lnTo>
                    <a:pt x="89576" y="25008"/>
                  </a:lnTo>
                  <a:lnTo>
                    <a:pt x="87939" y="22316"/>
                  </a:lnTo>
                  <a:lnTo>
                    <a:pt x="71273" y="7649"/>
                  </a:lnTo>
                  <a:lnTo>
                    <a:pt x="70483" y="5046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7" name="SMARTInkShape-312"/>
            <p:cNvSpPr/>
            <p:nvPr>
              <p:custDataLst>
                <p:tags r:id="rId43"/>
              </p:custDataLst>
            </p:nvPr>
          </p:nvSpPr>
          <p:spPr>
            <a:xfrm>
              <a:off x="6432550" y="4362450"/>
              <a:ext cx="44444" cy="330201"/>
            </a:xfrm>
            <a:custGeom>
              <a:avLst/>
              <a:gdLst/>
              <a:ahLst/>
              <a:cxnLst/>
              <a:rect l="0" t="0" r="0" b="0"/>
              <a:pathLst>
                <a:path w="44444" h="330201">
                  <a:moveTo>
                    <a:pt x="38100" y="0"/>
                  </a:moveTo>
                  <a:lnTo>
                    <a:pt x="38100" y="0"/>
                  </a:lnTo>
                  <a:lnTo>
                    <a:pt x="39982" y="12552"/>
                  </a:lnTo>
                  <a:lnTo>
                    <a:pt x="43126" y="41113"/>
                  </a:lnTo>
                  <a:lnTo>
                    <a:pt x="43862" y="69778"/>
                  </a:lnTo>
                  <a:lnTo>
                    <a:pt x="44188" y="101333"/>
                  </a:lnTo>
                  <a:lnTo>
                    <a:pt x="44276" y="118355"/>
                  </a:lnTo>
                  <a:lnTo>
                    <a:pt x="44334" y="136053"/>
                  </a:lnTo>
                  <a:lnTo>
                    <a:pt x="44372" y="154202"/>
                  </a:lnTo>
                  <a:lnTo>
                    <a:pt x="44398" y="171240"/>
                  </a:lnTo>
                  <a:lnTo>
                    <a:pt x="44416" y="187538"/>
                  </a:lnTo>
                  <a:lnTo>
                    <a:pt x="44435" y="218111"/>
                  </a:lnTo>
                  <a:lnTo>
                    <a:pt x="44443" y="245810"/>
                  </a:lnTo>
                  <a:lnTo>
                    <a:pt x="40684" y="268469"/>
                  </a:lnTo>
                  <a:lnTo>
                    <a:pt x="30634" y="295211"/>
                  </a:lnTo>
                  <a:lnTo>
                    <a:pt x="22082" y="309005"/>
                  </a:lnTo>
                  <a:lnTo>
                    <a:pt x="0" y="330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4" name="SMARTInkShape-Group64"/>
          <p:cNvGrpSpPr/>
          <p:nvPr/>
        </p:nvGrpSpPr>
        <p:grpSpPr>
          <a:xfrm>
            <a:off x="6591300" y="4349750"/>
            <a:ext cx="676477" cy="317501"/>
            <a:chOff x="6591300" y="4349750"/>
            <a:chExt cx="676477" cy="317501"/>
          </a:xfrm>
        </p:grpSpPr>
        <p:sp>
          <p:nvSpPr>
            <p:cNvPr id="349" name="SMARTInkShape-313"/>
            <p:cNvSpPr/>
            <p:nvPr>
              <p:custDataLst>
                <p:tags r:id="rId33"/>
              </p:custDataLst>
            </p:nvPr>
          </p:nvSpPr>
          <p:spPr>
            <a:xfrm>
              <a:off x="6591300" y="4514850"/>
              <a:ext cx="101601" cy="19051"/>
            </a:xfrm>
            <a:custGeom>
              <a:avLst/>
              <a:gdLst/>
              <a:ahLst/>
              <a:cxnLst/>
              <a:rect l="0" t="0" r="0" b="0"/>
              <a:pathLst>
                <a:path w="101601" h="19051">
                  <a:moveTo>
                    <a:pt x="0" y="19050"/>
                  </a:moveTo>
                  <a:lnTo>
                    <a:pt x="0" y="19050"/>
                  </a:lnTo>
                  <a:lnTo>
                    <a:pt x="0" y="13583"/>
                  </a:lnTo>
                  <a:lnTo>
                    <a:pt x="28143" y="8387"/>
                  </a:lnTo>
                  <a:lnTo>
                    <a:pt x="53572" y="6248"/>
                  </a:lnTo>
                  <a:lnTo>
                    <a:pt x="85058" y="962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0" name="SMARTInkShape-314"/>
            <p:cNvSpPr/>
            <p:nvPr>
              <p:custDataLst>
                <p:tags r:id="rId34"/>
              </p:custDataLst>
            </p:nvPr>
          </p:nvSpPr>
          <p:spPr>
            <a:xfrm>
              <a:off x="6832171" y="4489450"/>
              <a:ext cx="119386" cy="80158"/>
            </a:xfrm>
            <a:custGeom>
              <a:avLst/>
              <a:gdLst/>
              <a:ahLst/>
              <a:cxnLst/>
              <a:rect l="0" t="0" r="0" b="0"/>
              <a:pathLst>
                <a:path w="119386" h="80158">
                  <a:moveTo>
                    <a:pt x="25829" y="0"/>
                  </a:moveTo>
                  <a:lnTo>
                    <a:pt x="25829" y="0"/>
                  </a:lnTo>
                  <a:lnTo>
                    <a:pt x="25829" y="6742"/>
                  </a:lnTo>
                  <a:lnTo>
                    <a:pt x="11326" y="31801"/>
                  </a:lnTo>
                  <a:lnTo>
                    <a:pt x="522" y="54265"/>
                  </a:lnTo>
                  <a:lnTo>
                    <a:pt x="0" y="65510"/>
                  </a:lnTo>
                  <a:lnTo>
                    <a:pt x="848" y="69073"/>
                  </a:lnTo>
                  <a:lnTo>
                    <a:pt x="2120" y="71449"/>
                  </a:lnTo>
                  <a:lnTo>
                    <a:pt x="3673" y="73033"/>
                  </a:lnTo>
                  <a:lnTo>
                    <a:pt x="11042" y="72910"/>
                  </a:lnTo>
                  <a:lnTo>
                    <a:pt x="15971" y="71890"/>
                  </a:lnTo>
                  <a:lnTo>
                    <a:pt x="25211" y="65112"/>
                  </a:lnTo>
                  <a:lnTo>
                    <a:pt x="52055" y="37332"/>
                  </a:lnTo>
                  <a:lnTo>
                    <a:pt x="54602" y="36177"/>
                  </a:lnTo>
                  <a:lnTo>
                    <a:pt x="57005" y="36113"/>
                  </a:lnTo>
                  <a:lnTo>
                    <a:pt x="59314" y="36775"/>
                  </a:lnTo>
                  <a:lnTo>
                    <a:pt x="63758" y="43156"/>
                  </a:lnTo>
                  <a:lnTo>
                    <a:pt x="72110" y="56766"/>
                  </a:lnTo>
                  <a:lnTo>
                    <a:pt x="90944" y="74007"/>
                  </a:lnTo>
                  <a:lnTo>
                    <a:pt x="100866" y="78753"/>
                  </a:lnTo>
                  <a:lnTo>
                    <a:pt x="105487" y="80019"/>
                  </a:lnTo>
                  <a:lnTo>
                    <a:pt x="109274" y="80157"/>
                  </a:lnTo>
                  <a:lnTo>
                    <a:pt x="115362" y="78429"/>
                  </a:lnTo>
                  <a:lnTo>
                    <a:pt x="117267" y="76275"/>
                  </a:lnTo>
                  <a:lnTo>
                    <a:pt x="119385" y="70119"/>
                  </a:lnTo>
                  <a:lnTo>
                    <a:pt x="117206" y="55348"/>
                  </a:lnTo>
                  <a:lnTo>
                    <a:pt x="103122" y="25162"/>
                  </a:lnTo>
                  <a:lnTo>
                    <a:pt x="95679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1" name="SMARTInkShape-315"/>
            <p:cNvSpPr/>
            <p:nvPr>
              <p:custDataLst>
                <p:tags r:id="rId35"/>
              </p:custDataLst>
            </p:nvPr>
          </p:nvSpPr>
          <p:spPr>
            <a:xfrm>
              <a:off x="7056275" y="4406900"/>
              <a:ext cx="87476" cy="152575"/>
            </a:xfrm>
            <a:custGeom>
              <a:avLst/>
              <a:gdLst/>
              <a:ahLst/>
              <a:cxnLst/>
              <a:rect l="0" t="0" r="0" b="0"/>
              <a:pathLst>
                <a:path w="87476" h="152575">
                  <a:moveTo>
                    <a:pt x="55725" y="0"/>
                  </a:moveTo>
                  <a:lnTo>
                    <a:pt x="55725" y="0"/>
                  </a:lnTo>
                  <a:lnTo>
                    <a:pt x="40028" y="31393"/>
                  </a:lnTo>
                  <a:lnTo>
                    <a:pt x="28993" y="53463"/>
                  </a:lnTo>
                  <a:lnTo>
                    <a:pt x="17033" y="77384"/>
                  </a:lnTo>
                  <a:lnTo>
                    <a:pt x="6544" y="100245"/>
                  </a:lnTo>
                  <a:lnTo>
                    <a:pt x="0" y="120048"/>
                  </a:lnTo>
                  <a:lnTo>
                    <a:pt x="1795" y="133552"/>
                  </a:lnTo>
                  <a:lnTo>
                    <a:pt x="11060" y="144259"/>
                  </a:lnTo>
                  <a:lnTo>
                    <a:pt x="17482" y="149089"/>
                  </a:lnTo>
                  <a:lnTo>
                    <a:pt x="34024" y="152574"/>
                  </a:lnTo>
                  <a:lnTo>
                    <a:pt x="61289" y="150570"/>
                  </a:lnTo>
                  <a:lnTo>
                    <a:pt x="87475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2" name="SMARTInkShape-316"/>
            <p:cNvSpPr/>
            <p:nvPr>
              <p:custDataLst>
                <p:tags r:id="rId36"/>
              </p:custDataLst>
            </p:nvPr>
          </p:nvSpPr>
          <p:spPr>
            <a:xfrm>
              <a:off x="7044841" y="4489450"/>
              <a:ext cx="98910" cy="12701"/>
            </a:xfrm>
            <a:custGeom>
              <a:avLst/>
              <a:gdLst/>
              <a:ahLst/>
              <a:cxnLst/>
              <a:rect l="0" t="0" r="0" b="0"/>
              <a:pathLst>
                <a:path w="98910" h="12701">
                  <a:moveTo>
                    <a:pt x="3659" y="0"/>
                  </a:moveTo>
                  <a:lnTo>
                    <a:pt x="3659" y="0"/>
                  </a:lnTo>
                  <a:lnTo>
                    <a:pt x="288" y="0"/>
                  </a:lnTo>
                  <a:lnTo>
                    <a:pt x="0" y="705"/>
                  </a:lnTo>
                  <a:lnTo>
                    <a:pt x="1563" y="3371"/>
                  </a:lnTo>
                  <a:lnTo>
                    <a:pt x="19893" y="8838"/>
                  </a:lnTo>
                  <a:lnTo>
                    <a:pt x="47667" y="11555"/>
                  </a:lnTo>
                  <a:lnTo>
                    <a:pt x="78238" y="12361"/>
                  </a:lnTo>
                  <a:lnTo>
                    <a:pt x="98909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3" name="SMARTInkShape-317"/>
            <p:cNvSpPr/>
            <p:nvPr>
              <p:custDataLst>
                <p:tags r:id="rId37"/>
              </p:custDataLst>
            </p:nvPr>
          </p:nvSpPr>
          <p:spPr>
            <a:xfrm>
              <a:off x="7219950" y="4349750"/>
              <a:ext cx="47827" cy="317501"/>
            </a:xfrm>
            <a:custGeom>
              <a:avLst/>
              <a:gdLst/>
              <a:ahLst/>
              <a:cxnLst/>
              <a:rect l="0" t="0" r="0" b="0"/>
              <a:pathLst>
                <a:path w="47827" h="317501">
                  <a:moveTo>
                    <a:pt x="0" y="0"/>
                  </a:moveTo>
                  <a:lnTo>
                    <a:pt x="0" y="0"/>
                  </a:lnTo>
                  <a:lnTo>
                    <a:pt x="10113" y="6742"/>
                  </a:lnTo>
                  <a:lnTo>
                    <a:pt x="23144" y="31161"/>
                  </a:lnTo>
                  <a:lnTo>
                    <a:pt x="33569" y="59005"/>
                  </a:lnTo>
                  <a:lnTo>
                    <a:pt x="39313" y="75320"/>
                  </a:lnTo>
                  <a:lnTo>
                    <a:pt x="43142" y="93252"/>
                  </a:lnTo>
                  <a:lnTo>
                    <a:pt x="45695" y="112263"/>
                  </a:lnTo>
                  <a:lnTo>
                    <a:pt x="47396" y="131992"/>
                  </a:lnTo>
                  <a:lnTo>
                    <a:pt x="47826" y="151495"/>
                  </a:lnTo>
                  <a:lnTo>
                    <a:pt x="47406" y="170846"/>
                  </a:lnTo>
                  <a:lnTo>
                    <a:pt x="46420" y="190098"/>
                  </a:lnTo>
                  <a:lnTo>
                    <a:pt x="44352" y="208576"/>
                  </a:lnTo>
                  <a:lnTo>
                    <a:pt x="41563" y="226540"/>
                  </a:lnTo>
                  <a:lnTo>
                    <a:pt x="38292" y="244160"/>
                  </a:lnTo>
                  <a:lnTo>
                    <a:pt x="30894" y="275027"/>
                  </a:lnTo>
                  <a:lnTo>
                    <a:pt x="19050" y="317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9" name="SMARTInkShape-Group65"/>
          <p:cNvGrpSpPr/>
          <p:nvPr/>
        </p:nvGrpSpPr>
        <p:grpSpPr>
          <a:xfrm>
            <a:off x="5029200" y="4781550"/>
            <a:ext cx="444501" cy="271919"/>
            <a:chOff x="5029200" y="4781550"/>
            <a:chExt cx="444501" cy="271919"/>
          </a:xfrm>
        </p:grpSpPr>
        <p:sp>
          <p:nvSpPr>
            <p:cNvPr id="355" name="SMARTInkShape-318"/>
            <p:cNvSpPr/>
            <p:nvPr>
              <p:custDataLst>
                <p:tags r:id="rId29"/>
              </p:custDataLst>
            </p:nvPr>
          </p:nvSpPr>
          <p:spPr>
            <a:xfrm>
              <a:off x="5029200" y="4781550"/>
              <a:ext cx="444501" cy="60025"/>
            </a:xfrm>
            <a:custGeom>
              <a:avLst/>
              <a:gdLst/>
              <a:ahLst/>
              <a:cxnLst/>
              <a:rect l="0" t="0" r="0" b="0"/>
              <a:pathLst>
                <a:path w="444501" h="60025">
                  <a:moveTo>
                    <a:pt x="0" y="25400"/>
                  </a:moveTo>
                  <a:lnTo>
                    <a:pt x="0" y="25400"/>
                  </a:lnTo>
                  <a:lnTo>
                    <a:pt x="0" y="28771"/>
                  </a:lnTo>
                  <a:lnTo>
                    <a:pt x="5645" y="32307"/>
                  </a:lnTo>
                  <a:lnTo>
                    <a:pt x="29886" y="40327"/>
                  </a:lnTo>
                  <a:lnTo>
                    <a:pt x="60361" y="43228"/>
                  </a:lnTo>
                  <a:lnTo>
                    <a:pt x="89460" y="47459"/>
                  </a:lnTo>
                  <a:lnTo>
                    <a:pt x="119506" y="55209"/>
                  </a:lnTo>
                  <a:lnTo>
                    <a:pt x="138655" y="60024"/>
                  </a:lnTo>
                  <a:lnTo>
                    <a:pt x="153580" y="57610"/>
                  </a:lnTo>
                  <a:lnTo>
                    <a:pt x="184096" y="44353"/>
                  </a:lnTo>
                  <a:lnTo>
                    <a:pt x="206015" y="34559"/>
                  </a:lnTo>
                  <a:lnTo>
                    <a:pt x="231950" y="32120"/>
                  </a:lnTo>
                  <a:lnTo>
                    <a:pt x="262903" y="37722"/>
                  </a:lnTo>
                  <a:lnTo>
                    <a:pt x="264169" y="37848"/>
                  </a:lnTo>
                  <a:lnTo>
                    <a:pt x="265013" y="38638"/>
                  </a:lnTo>
                  <a:lnTo>
                    <a:pt x="265950" y="41396"/>
                  </a:lnTo>
                  <a:lnTo>
                    <a:pt x="266905" y="42414"/>
                  </a:lnTo>
                  <a:lnTo>
                    <a:pt x="272769" y="44370"/>
                  </a:lnTo>
                  <a:lnTo>
                    <a:pt x="273025" y="35604"/>
                  </a:lnTo>
                  <a:lnTo>
                    <a:pt x="274444" y="33614"/>
                  </a:lnTo>
                  <a:lnTo>
                    <a:pt x="279784" y="29521"/>
                  </a:lnTo>
                  <a:lnTo>
                    <a:pt x="309450" y="19035"/>
                  </a:lnTo>
                  <a:lnTo>
                    <a:pt x="327328" y="16221"/>
                  </a:lnTo>
                  <a:lnTo>
                    <a:pt x="352554" y="19309"/>
                  </a:lnTo>
                  <a:lnTo>
                    <a:pt x="380398" y="30756"/>
                  </a:lnTo>
                  <a:lnTo>
                    <a:pt x="411109" y="43137"/>
                  </a:lnTo>
                  <a:lnTo>
                    <a:pt x="419312" y="41985"/>
                  </a:lnTo>
                  <a:lnTo>
                    <a:pt x="429981" y="37369"/>
                  </a:lnTo>
                  <a:lnTo>
                    <a:pt x="432704" y="35496"/>
                  </a:lnTo>
                  <a:lnTo>
                    <a:pt x="439907" y="22747"/>
                  </a:lnTo>
                  <a:lnTo>
                    <a:pt x="444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6" name="SMARTInkShape-319"/>
            <p:cNvSpPr/>
            <p:nvPr>
              <p:custDataLst>
                <p:tags r:id="rId30"/>
              </p:custDataLst>
            </p:nvPr>
          </p:nvSpPr>
          <p:spPr>
            <a:xfrm>
              <a:off x="5143500" y="499110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6350"/>
                  </a:moveTo>
                  <a:lnTo>
                    <a:pt x="0" y="6350"/>
                  </a:lnTo>
                  <a:lnTo>
                    <a:pt x="30507" y="6350"/>
                  </a:lnTo>
                  <a:lnTo>
                    <a:pt x="61974" y="5645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7" name="SMARTInkShape-320"/>
            <p:cNvSpPr/>
            <p:nvPr>
              <p:custDataLst>
                <p:tags r:id="rId31"/>
              </p:custDataLst>
            </p:nvPr>
          </p:nvSpPr>
          <p:spPr>
            <a:xfrm>
              <a:off x="5149850" y="5010150"/>
              <a:ext cx="88901" cy="11818"/>
            </a:xfrm>
            <a:custGeom>
              <a:avLst/>
              <a:gdLst/>
              <a:ahLst/>
              <a:cxnLst/>
              <a:rect l="0" t="0" r="0" b="0"/>
              <a:pathLst>
                <a:path w="88901" h="11818">
                  <a:moveTo>
                    <a:pt x="0" y="6350"/>
                  </a:moveTo>
                  <a:lnTo>
                    <a:pt x="0" y="6350"/>
                  </a:lnTo>
                  <a:lnTo>
                    <a:pt x="6481" y="7055"/>
                  </a:lnTo>
                  <a:lnTo>
                    <a:pt x="32603" y="11817"/>
                  </a:lnTo>
                  <a:lnTo>
                    <a:pt x="61682" y="11114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8" name="SMARTInkShape-321"/>
            <p:cNvSpPr/>
            <p:nvPr>
              <p:custDataLst>
                <p:tags r:id="rId32"/>
              </p:custDataLst>
            </p:nvPr>
          </p:nvSpPr>
          <p:spPr>
            <a:xfrm>
              <a:off x="5300007" y="4953000"/>
              <a:ext cx="70204" cy="100469"/>
            </a:xfrm>
            <a:custGeom>
              <a:avLst/>
              <a:gdLst/>
              <a:ahLst/>
              <a:cxnLst/>
              <a:rect l="0" t="0" r="0" b="0"/>
              <a:pathLst>
                <a:path w="70204" h="100469">
                  <a:moveTo>
                    <a:pt x="21293" y="12700"/>
                  </a:moveTo>
                  <a:lnTo>
                    <a:pt x="21293" y="12700"/>
                  </a:lnTo>
                  <a:lnTo>
                    <a:pt x="9084" y="28280"/>
                  </a:lnTo>
                  <a:lnTo>
                    <a:pt x="899" y="48675"/>
                  </a:lnTo>
                  <a:lnTo>
                    <a:pt x="0" y="62555"/>
                  </a:lnTo>
                  <a:lnTo>
                    <a:pt x="747" y="69220"/>
                  </a:lnTo>
                  <a:lnTo>
                    <a:pt x="7223" y="82270"/>
                  </a:lnTo>
                  <a:lnTo>
                    <a:pt x="16451" y="93009"/>
                  </a:lnTo>
                  <a:lnTo>
                    <a:pt x="25256" y="97782"/>
                  </a:lnTo>
                  <a:lnTo>
                    <a:pt x="38145" y="100468"/>
                  </a:lnTo>
                  <a:lnTo>
                    <a:pt x="43112" y="98023"/>
                  </a:lnTo>
                  <a:lnTo>
                    <a:pt x="54274" y="87781"/>
                  </a:lnTo>
                  <a:lnTo>
                    <a:pt x="65715" y="66147"/>
                  </a:lnTo>
                  <a:lnTo>
                    <a:pt x="70203" y="41863"/>
                  </a:lnTo>
                  <a:lnTo>
                    <a:pt x="67490" y="28954"/>
                  </a:lnTo>
                  <a:lnTo>
                    <a:pt x="60875" y="18513"/>
                  </a:lnTo>
                  <a:lnTo>
                    <a:pt x="4034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4" name="SMARTInkShape-Group66"/>
          <p:cNvGrpSpPr/>
          <p:nvPr/>
        </p:nvGrpSpPr>
        <p:grpSpPr>
          <a:xfrm>
            <a:off x="5969000" y="4718050"/>
            <a:ext cx="419101" cy="257740"/>
            <a:chOff x="5969000" y="4718050"/>
            <a:chExt cx="419101" cy="257740"/>
          </a:xfrm>
        </p:grpSpPr>
        <p:sp>
          <p:nvSpPr>
            <p:cNvPr id="360" name="SMARTInkShape-322"/>
            <p:cNvSpPr/>
            <p:nvPr>
              <p:custDataLst>
                <p:tags r:id="rId25"/>
              </p:custDataLst>
            </p:nvPr>
          </p:nvSpPr>
          <p:spPr>
            <a:xfrm>
              <a:off x="5969000" y="4718050"/>
              <a:ext cx="419101" cy="53207"/>
            </a:xfrm>
            <a:custGeom>
              <a:avLst/>
              <a:gdLst/>
              <a:ahLst/>
              <a:cxnLst/>
              <a:rect l="0" t="0" r="0" b="0"/>
              <a:pathLst>
                <a:path w="419101" h="53207">
                  <a:moveTo>
                    <a:pt x="0" y="6350"/>
                  </a:moveTo>
                  <a:lnTo>
                    <a:pt x="0" y="6350"/>
                  </a:lnTo>
                  <a:lnTo>
                    <a:pt x="3371" y="9721"/>
                  </a:lnTo>
                  <a:lnTo>
                    <a:pt x="17712" y="39244"/>
                  </a:lnTo>
                  <a:lnTo>
                    <a:pt x="24570" y="45193"/>
                  </a:lnTo>
                  <a:lnTo>
                    <a:pt x="43107" y="52510"/>
                  </a:lnTo>
                  <a:lnTo>
                    <a:pt x="56553" y="53206"/>
                  </a:lnTo>
                  <a:lnTo>
                    <a:pt x="63102" y="52404"/>
                  </a:lnTo>
                  <a:lnTo>
                    <a:pt x="93185" y="37319"/>
                  </a:lnTo>
                  <a:lnTo>
                    <a:pt x="112277" y="27834"/>
                  </a:lnTo>
                  <a:lnTo>
                    <a:pt x="123735" y="17811"/>
                  </a:lnTo>
                  <a:lnTo>
                    <a:pt x="131664" y="14972"/>
                  </a:lnTo>
                  <a:lnTo>
                    <a:pt x="147432" y="13373"/>
                  </a:lnTo>
                  <a:lnTo>
                    <a:pt x="174837" y="19696"/>
                  </a:lnTo>
                  <a:lnTo>
                    <a:pt x="202615" y="27644"/>
                  </a:lnTo>
                  <a:lnTo>
                    <a:pt x="229179" y="37547"/>
                  </a:lnTo>
                  <a:lnTo>
                    <a:pt x="234613" y="38067"/>
                  </a:lnTo>
                  <a:lnTo>
                    <a:pt x="234941" y="28640"/>
                  </a:lnTo>
                  <a:lnTo>
                    <a:pt x="240590" y="24958"/>
                  </a:lnTo>
                  <a:lnTo>
                    <a:pt x="250157" y="21676"/>
                  </a:lnTo>
                  <a:lnTo>
                    <a:pt x="277308" y="17687"/>
                  </a:lnTo>
                  <a:lnTo>
                    <a:pt x="295404" y="15622"/>
                  </a:lnTo>
                  <a:lnTo>
                    <a:pt x="322163" y="19132"/>
                  </a:lnTo>
                  <a:lnTo>
                    <a:pt x="350710" y="28090"/>
                  </a:lnTo>
                  <a:lnTo>
                    <a:pt x="380034" y="35914"/>
                  </a:lnTo>
                  <a:lnTo>
                    <a:pt x="402838" y="37668"/>
                  </a:lnTo>
                  <a:lnTo>
                    <a:pt x="410226" y="36026"/>
                  </a:lnTo>
                  <a:lnTo>
                    <a:pt x="413184" y="34601"/>
                  </a:lnTo>
                  <a:lnTo>
                    <a:pt x="415156" y="32240"/>
                  </a:lnTo>
                  <a:lnTo>
                    <a:pt x="417347" y="25853"/>
                  </a:lnTo>
                  <a:lnTo>
                    <a:pt x="419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1" name="SMARTInkShape-323"/>
            <p:cNvSpPr/>
            <p:nvPr>
              <p:custDataLst>
                <p:tags r:id="rId26"/>
              </p:custDataLst>
            </p:nvPr>
          </p:nvSpPr>
          <p:spPr>
            <a:xfrm>
              <a:off x="6096000" y="49022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0"/>
                  </a:moveTo>
                  <a:lnTo>
                    <a:pt x="0" y="0"/>
                  </a:lnTo>
                  <a:lnTo>
                    <a:pt x="12552" y="1881"/>
                  </a:lnTo>
                  <a:lnTo>
                    <a:pt x="38071" y="5467"/>
                  </a:lnTo>
                  <a:lnTo>
                    <a:pt x="67965" y="6234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2" name="SMARTInkShape-324"/>
            <p:cNvSpPr/>
            <p:nvPr>
              <p:custDataLst>
                <p:tags r:id="rId27"/>
              </p:custDataLst>
            </p:nvPr>
          </p:nvSpPr>
          <p:spPr>
            <a:xfrm>
              <a:off x="6076950" y="4965700"/>
              <a:ext cx="69851" cy="1"/>
            </a:xfrm>
            <a:custGeom>
              <a:avLst/>
              <a:gdLst/>
              <a:ahLst/>
              <a:cxnLst/>
              <a:rect l="0" t="0" r="0" b="0"/>
              <a:pathLst>
                <a:path w="69851" h="1">
                  <a:moveTo>
                    <a:pt x="0" y="0"/>
                  </a:moveTo>
                  <a:lnTo>
                    <a:pt x="0" y="0"/>
                  </a:lnTo>
                  <a:lnTo>
                    <a:pt x="29494" y="0"/>
                  </a:lnTo>
                  <a:lnTo>
                    <a:pt x="61086" y="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3" name="SMARTInkShape-325"/>
            <p:cNvSpPr/>
            <p:nvPr>
              <p:custDataLst>
                <p:tags r:id="rId28"/>
              </p:custDataLst>
            </p:nvPr>
          </p:nvSpPr>
          <p:spPr>
            <a:xfrm>
              <a:off x="6258972" y="4883150"/>
              <a:ext cx="76518" cy="92640"/>
            </a:xfrm>
            <a:custGeom>
              <a:avLst/>
              <a:gdLst/>
              <a:ahLst/>
              <a:cxnLst/>
              <a:rect l="0" t="0" r="0" b="0"/>
              <a:pathLst>
                <a:path w="76518" h="92640">
                  <a:moveTo>
                    <a:pt x="27528" y="19050"/>
                  </a:moveTo>
                  <a:lnTo>
                    <a:pt x="27528" y="19050"/>
                  </a:lnTo>
                  <a:lnTo>
                    <a:pt x="20786" y="22421"/>
                  </a:lnTo>
                  <a:lnTo>
                    <a:pt x="9851" y="34630"/>
                  </a:lnTo>
                  <a:lnTo>
                    <a:pt x="1045" y="51653"/>
                  </a:lnTo>
                  <a:lnTo>
                    <a:pt x="0" y="63879"/>
                  </a:lnTo>
                  <a:lnTo>
                    <a:pt x="709" y="70103"/>
                  </a:lnTo>
                  <a:lnTo>
                    <a:pt x="4005" y="75663"/>
                  </a:lnTo>
                  <a:lnTo>
                    <a:pt x="15192" y="85604"/>
                  </a:lnTo>
                  <a:lnTo>
                    <a:pt x="27690" y="90963"/>
                  </a:lnTo>
                  <a:lnTo>
                    <a:pt x="39594" y="92639"/>
                  </a:lnTo>
                  <a:lnTo>
                    <a:pt x="54230" y="89615"/>
                  </a:lnTo>
                  <a:lnTo>
                    <a:pt x="63149" y="86161"/>
                  </a:lnTo>
                  <a:lnTo>
                    <a:pt x="69936" y="76629"/>
                  </a:lnTo>
                  <a:lnTo>
                    <a:pt x="74598" y="62985"/>
                  </a:lnTo>
                  <a:lnTo>
                    <a:pt x="76517" y="40143"/>
                  </a:lnTo>
                  <a:lnTo>
                    <a:pt x="74466" y="26308"/>
                  </a:lnTo>
                  <a:lnTo>
                    <a:pt x="69320" y="14985"/>
                  </a:lnTo>
                  <a:lnTo>
                    <a:pt x="5927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7" name="SMARTInkShape-Group67"/>
          <p:cNvGrpSpPr/>
          <p:nvPr/>
        </p:nvGrpSpPr>
        <p:grpSpPr>
          <a:xfrm>
            <a:off x="3219450" y="5461000"/>
            <a:ext cx="95251" cy="50461"/>
            <a:chOff x="3219450" y="5461000"/>
            <a:chExt cx="95251" cy="50461"/>
          </a:xfrm>
        </p:grpSpPr>
        <p:sp>
          <p:nvSpPr>
            <p:cNvPr id="365" name="SMARTInkShape-326"/>
            <p:cNvSpPr/>
            <p:nvPr>
              <p:custDataLst>
                <p:tags r:id="rId23"/>
              </p:custDataLst>
            </p:nvPr>
          </p:nvSpPr>
          <p:spPr>
            <a:xfrm>
              <a:off x="3219450" y="5461000"/>
              <a:ext cx="95251" cy="1"/>
            </a:xfrm>
            <a:custGeom>
              <a:avLst/>
              <a:gdLst/>
              <a:ahLst/>
              <a:cxnLst/>
              <a:rect l="0" t="0" r="0" b="0"/>
              <a:pathLst>
                <a:path w="95251" h="1">
                  <a:moveTo>
                    <a:pt x="0" y="0"/>
                  </a:moveTo>
                  <a:lnTo>
                    <a:pt x="0" y="0"/>
                  </a:lnTo>
                  <a:lnTo>
                    <a:pt x="27790" y="0"/>
                  </a:lnTo>
                  <a:lnTo>
                    <a:pt x="56368" y="0"/>
                  </a:lnTo>
                  <a:lnTo>
                    <a:pt x="85375" y="0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6" name="SMARTInkShape-327"/>
            <p:cNvSpPr/>
            <p:nvPr>
              <p:custDataLst>
                <p:tags r:id="rId24"/>
              </p:custDataLst>
            </p:nvPr>
          </p:nvSpPr>
          <p:spPr>
            <a:xfrm>
              <a:off x="3238500" y="5499100"/>
              <a:ext cx="69851" cy="12361"/>
            </a:xfrm>
            <a:custGeom>
              <a:avLst/>
              <a:gdLst/>
              <a:ahLst/>
              <a:cxnLst/>
              <a:rect l="0" t="0" r="0" b="0"/>
              <a:pathLst>
                <a:path w="69851" h="12361">
                  <a:moveTo>
                    <a:pt x="0" y="0"/>
                  </a:moveTo>
                  <a:lnTo>
                    <a:pt x="0" y="0"/>
                  </a:lnTo>
                  <a:lnTo>
                    <a:pt x="0" y="3370"/>
                  </a:lnTo>
                  <a:lnTo>
                    <a:pt x="1881" y="6907"/>
                  </a:lnTo>
                  <a:lnTo>
                    <a:pt x="3371" y="8838"/>
                  </a:lnTo>
                  <a:lnTo>
                    <a:pt x="8789" y="10983"/>
                  </a:lnTo>
                  <a:lnTo>
                    <a:pt x="30507" y="12360"/>
                  </a:lnTo>
                  <a:lnTo>
                    <a:pt x="59152" y="8269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87" name="SMARTInkShape-Group68"/>
          <p:cNvGrpSpPr/>
          <p:nvPr/>
        </p:nvGrpSpPr>
        <p:grpSpPr>
          <a:xfrm>
            <a:off x="3511550" y="5099050"/>
            <a:ext cx="1913410" cy="587377"/>
            <a:chOff x="3511550" y="5099050"/>
            <a:chExt cx="1913410" cy="587377"/>
          </a:xfrm>
        </p:grpSpPr>
        <p:sp>
          <p:nvSpPr>
            <p:cNvPr id="368" name="SMARTInkShape-328"/>
            <p:cNvSpPr/>
            <p:nvPr>
              <p:custDataLst>
                <p:tags r:id="rId4"/>
              </p:custDataLst>
            </p:nvPr>
          </p:nvSpPr>
          <p:spPr>
            <a:xfrm>
              <a:off x="3511550" y="5368441"/>
              <a:ext cx="171451" cy="54460"/>
            </a:xfrm>
            <a:custGeom>
              <a:avLst/>
              <a:gdLst/>
              <a:ahLst/>
              <a:cxnLst/>
              <a:rect l="0" t="0" r="0" b="0"/>
              <a:pathLst>
                <a:path w="171451" h="54460">
                  <a:moveTo>
                    <a:pt x="0" y="3659"/>
                  </a:moveTo>
                  <a:lnTo>
                    <a:pt x="0" y="3659"/>
                  </a:lnTo>
                  <a:lnTo>
                    <a:pt x="3371" y="288"/>
                  </a:lnTo>
                  <a:lnTo>
                    <a:pt x="5775" y="0"/>
                  </a:lnTo>
                  <a:lnTo>
                    <a:pt x="37249" y="3037"/>
                  </a:lnTo>
                  <a:lnTo>
                    <a:pt x="61476" y="3383"/>
                  </a:lnTo>
                  <a:lnTo>
                    <a:pt x="87295" y="3537"/>
                  </a:lnTo>
                  <a:lnTo>
                    <a:pt x="110529" y="3604"/>
                  </a:lnTo>
                  <a:lnTo>
                    <a:pt x="136701" y="3643"/>
                  </a:lnTo>
                  <a:lnTo>
                    <a:pt x="158552" y="3658"/>
                  </a:lnTo>
                  <a:lnTo>
                    <a:pt x="159416" y="9434"/>
                  </a:lnTo>
                  <a:lnTo>
                    <a:pt x="169732" y="35623"/>
                  </a:lnTo>
                  <a:lnTo>
                    <a:pt x="171450" y="544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9" name="SMARTInkShape-329"/>
            <p:cNvSpPr/>
            <p:nvPr>
              <p:custDataLst>
                <p:tags r:id="rId5"/>
              </p:custDataLst>
            </p:nvPr>
          </p:nvSpPr>
          <p:spPr>
            <a:xfrm>
              <a:off x="3511889" y="5372100"/>
              <a:ext cx="152062" cy="247651"/>
            </a:xfrm>
            <a:custGeom>
              <a:avLst/>
              <a:gdLst/>
              <a:ahLst/>
              <a:cxnLst/>
              <a:rect l="0" t="0" r="0" b="0"/>
              <a:pathLst>
                <a:path w="152062" h="247651">
                  <a:moveTo>
                    <a:pt x="12361" y="0"/>
                  </a:moveTo>
                  <a:lnTo>
                    <a:pt x="12361" y="0"/>
                  </a:lnTo>
                  <a:lnTo>
                    <a:pt x="12361" y="24418"/>
                  </a:lnTo>
                  <a:lnTo>
                    <a:pt x="12361" y="45189"/>
                  </a:lnTo>
                  <a:lnTo>
                    <a:pt x="11656" y="71590"/>
                  </a:lnTo>
                  <a:lnTo>
                    <a:pt x="8990" y="102138"/>
                  </a:lnTo>
                  <a:lnTo>
                    <a:pt x="5454" y="132648"/>
                  </a:lnTo>
                  <a:lnTo>
                    <a:pt x="2235" y="161966"/>
                  </a:lnTo>
                  <a:lnTo>
                    <a:pt x="805" y="189107"/>
                  </a:lnTo>
                  <a:lnTo>
                    <a:pt x="0" y="218074"/>
                  </a:lnTo>
                  <a:lnTo>
                    <a:pt x="1298" y="224405"/>
                  </a:lnTo>
                  <a:lnTo>
                    <a:pt x="6504" y="233321"/>
                  </a:lnTo>
                  <a:lnTo>
                    <a:pt x="10573" y="235980"/>
                  </a:lnTo>
                  <a:lnTo>
                    <a:pt x="20738" y="238935"/>
                  </a:lnTo>
                  <a:lnTo>
                    <a:pt x="45104" y="240599"/>
                  </a:lnTo>
                  <a:lnTo>
                    <a:pt x="66424" y="240988"/>
                  </a:lnTo>
                  <a:lnTo>
                    <a:pt x="88600" y="241161"/>
                  </a:lnTo>
                  <a:lnTo>
                    <a:pt x="116246" y="241964"/>
                  </a:lnTo>
                  <a:lnTo>
                    <a:pt x="147209" y="247058"/>
                  </a:lnTo>
                  <a:lnTo>
                    <a:pt x="152061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0" name="SMARTInkShape-330"/>
            <p:cNvSpPr/>
            <p:nvPr>
              <p:custDataLst>
                <p:tags r:id="rId6"/>
              </p:custDataLst>
            </p:nvPr>
          </p:nvSpPr>
          <p:spPr>
            <a:xfrm>
              <a:off x="3524250" y="5505450"/>
              <a:ext cx="107951" cy="17907"/>
            </a:xfrm>
            <a:custGeom>
              <a:avLst/>
              <a:gdLst/>
              <a:ahLst/>
              <a:cxnLst/>
              <a:rect l="0" t="0" r="0" b="0"/>
              <a:pathLst>
                <a:path w="107951" h="17907">
                  <a:moveTo>
                    <a:pt x="0" y="6350"/>
                  </a:moveTo>
                  <a:lnTo>
                    <a:pt x="0" y="6350"/>
                  </a:lnTo>
                  <a:lnTo>
                    <a:pt x="21048" y="15188"/>
                  </a:lnTo>
                  <a:lnTo>
                    <a:pt x="42063" y="17906"/>
                  </a:lnTo>
                  <a:lnTo>
                    <a:pt x="66164" y="15340"/>
                  </a:lnTo>
                  <a:lnTo>
                    <a:pt x="96769" y="4494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1" name="SMARTInkShape-331"/>
            <p:cNvSpPr/>
            <p:nvPr>
              <p:custDataLst>
                <p:tags r:id="rId7"/>
              </p:custDataLst>
            </p:nvPr>
          </p:nvSpPr>
          <p:spPr>
            <a:xfrm>
              <a:off x="3549650" y="5232400"/>
              <a:ext cx="122429" cy="44451"/>
            </a:xfrm>
            <a:custGeom>
              <a:avLst/>
              <a:gdLst/>
              <a:ahLst/>
              <a:cxnLst/>
              <a:rect l="0" t="0" r="0" b="0"/>
              <a:pathLst>
                <a:path w="122429" h="44451">
                  <a:moveTo>
                    <a:pt x="0" y="44450"/>
                  </a:moveTo>
                  <a:lnTo>
                    <a:pt x="0" y="44450"/>
                  </a:lnTo>
                  <a:lnTo>
                    <a:pt x="30443" y="44450"/>
                  </a:lnTo>
                  <a:lnTo>
                    <a:pt x="58644" y="44450"/>
                  </a:lnTo>
                  <a:lnTo>
                    <a:pt x="85580" y="44450"/>
                  </a:lnTo>
                  <a:lnTo>
                    <a:pt x="105085" y="42569"/>
                  </a:lnTo>
                  <a:lnTo>
                    <a:pt x="117920" y="37542"/>
                  </a:lnTo>
                  <a:lnTo>
                    <a:pt x="120946" y="35612"/>
                  </a:lnTo>
                  <a:lnTo>
                    <a:pt x="122259" y="33619"/>
                  </a:lnTo>
                  <a:lnTo>
                    <a:pt x="122428" y="31585"/>
                  </a:lnTo>
                  <a:lnTo>
                    <a:pt x="120734" y="27443"/>
                  </a:lnTo>
                  <a:lnTo>
                    <a:pt x="108545" y="13553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2" name="SMARTInkShape-332"/>
            <p:cNvSpPr/>
            <p:nvPr>
              <p:custDataLst>
                <p:tags r:id="rId8"/>
              </p:custDataLst>
            </p:nvPr>
          </p:nvSpPr>
          <p:spPr>
            <a:xfrm>
              <a:off x="3734683" y="5607050"/>
              <a:ext cx="74142" cy="79377"/>
            </a:xfrm>
            <a:custGeom>
              <a:avLst/>
              <a:gdLst/>
              <a:ahLst/>
              <a:cxnLst/>
              <a:rect l="0" t="0" r="0" b="0"/>
              <a:pathLst>
                <a:path w="74142" h="79377">
                  <a:moveTo>
                    <a:pt x="5467" y="0"/>
                  </a:moveTo>
                  <a:lnTo>
                    <a:pt x="5467" y="0"/>
                  </a:lnTo>
                  <a:lnTo>
                    <a:pt x="2096" y="30507"/>
                  </a:lnTo>
                  <a:lnTo>
                    <a:pt x="0" y="53803"/>
                  </a:lnTo>
                  <a:lnTo>
                    <a:pt x="3272" y="66480"/>
                  </a:lnTo>
                  <a:lnTo>
                    <a:pt x="6120" y="71837"/>
                  </a:lnTo>
                  <a:lnTo>
                    <a:pt x="10136" y="75408"/>
                  </a:lnTo>
                  <a:lnTo>
                    <a:pt x="20242" y="79376"/>
                  </a:lnTo>
                  <a:lnTo>
                    <a:pt x="33671" y="77376"/>
                  </a:lnTo>
                  <a:lnTo>
                    <a:pt x="48341" y="71079"/>
                  </a:lnTo>
                  <a:lnTo>
                    <a:pt x="61917" y="61224"/>
                  </a:lnTo>
                  <a:lnTo>
                    <a:pt x="69361" y="49788"/>
                  </a:lnTo>
                  <a:lnTo>
                    <a:pt x="73553" y="29568"/>
                  </a:lnTo>
                  <a:lnTo>
                    <a:pt x="74141" y="21829"/>
                  </a:lnTo>
                  <a:lnTo>
                    <a:pt x="72416" y="15258"/>
                  </a:lnTo>
                  <a:lnTo>
                    <a:pt x="64856" y="4194"/>
                  </a:lnTo>
                  <a:lnTo>
                    <a:pt x="59876" y="1385"/>
                  </a:lnTo>
                  <a:lnTo>
                    <a:pt x="372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3" name="SMARTInkShape-333"/>
            <p:cNvSpPr/>
            <p:nvPr>
              <p:custDataLst>
                <p:tags r:id="rId9"/>
              </p:custDataLst>
            </p:nvPr>
          </p:nvSpPr>
          <p:spPr>
            <a:xfrm>
              <a:off x="3937000" y="5441497"/>
              <a:ext cx="152401" cy="125680"/>
            </a:xfrm>
            <a:custGeom>
              <a:avLst/>
              <a:gdLst/>
              <a:ahLst/>
              <a:cxnLst/>
              <a:rect l="0" t="0" r="0" b="0"/>
              <a:pathLst>
                <a:path w="152401" h="125680">
                  <a:moveTo>
                    <a:pt x="0" y="51253"/>
                  </a:moveTo>
                  <a:lnTo>
                    <a:pt x="0" y="51253"/>
                  </a:lnTo>
                  <a:lnTo>
                    <a:pt x="5069" y="57028"/>
                  </a:lnTo>
                  <a:lnTo>
                    <a:pt x="8838" y="63462"/>
                  </a:lnTo>
                  <a:lnTo>
                    <a:pt x="13653" y="65037"/>
                  </a:lnTo>
                  <a:lnTo>
                    <a:pt x="28411" y="64905"/>
                  </a:lnTo>
                  <a:lnTo>
                    <a:pt x="53181" y="57493"/>
                  </a:lnTo>
                  <a:lnTo>
                    <a:pt x="66205" y="48382"/>
                  </a:lnTo>
                  <a:lnTo>
                    <a:pt x="82693" y="28657"/>
                  </a:lnTo>
                  <a:lnTo>
                    <a:pt x="86141" y="19808"/>
                  </a:lnTo>
                  <a:lnTo>
                    <a:pt x="87061" y="15473"/>
                  </a:lnTo>
                  <a:lnTo>
                    <a:pt x="84851" y="11172"/>
                  </a:lnTo>
                  <a:lnTo>
                    <a:pt x="74871" y="2630"/>
                  </a:lnTo>
                  <a:lnTo>
                    <a:pt x="68964" y="493"/>
                  </a:lnTo>
                  <a:lnTo>
                    <a:pt x="56756" y="0"/>
                  </a:lnTo>
                  <a:lnTo>
                    <a:pt x="42394" y="9659"/>
                  </a:lnTo>
                  <a:lnTo>
                    <a:pt x="28719" y="25711"/>
                  </a:lnTo>
                  <a:lnTo>
                    <a:pt x="17760" y="53876"/>
                  </a:lnTo>
                  <a:lnTo>
                    <a:pt x="14905" y="79704"/>
                  </a:lnTo>
                  <a:lnTo>
                    <a:pt x="16737" y="94236"/>
                  </a:lnTo>
                  <a:lnTo>
                    <a:pt x="23667" y="105870"/>
                  </a:lnTo>
                  <a:lnTo>
                    <a:pt x="28478" y="110947"/>
                  </a:lnTo>
                  <a:lnTo>
                    <a:pt x="52104" y="121465"/>
                  </a:lnTo>
                  <a:lnTo>
                    <a:pt x="81447" y="125679"/>
                  </a:lnTo>
                  <a:lnTo>
                    <a:pt x="109113" y="120185"/>
                  </a:lnTo>
                  <a:lnTo>
                    <a:pt x="135184" y="106249"/>
                  </a:lnTo>
                  <a:lnTo>
                    <a:pt x="152400" y="957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4" name="SMARTInkShape-334"/>
            <p:cNvSpPr/>
            <p:nvPr>
              <p:custDataLst>
                <p:tags r:id="rId10"/>
              </p:custDataLst>
            </p:nvPr>
          </p:nvSpPr>
          <p:spPr>
            <a:xfrm>
              <a:off x="4141422" y="5276850"/>
              <a:ext cx="49579" cy="78044"/>
            </a:xfrm>
            <a:custGeom>
              <a:avLst/>
              <a:gdLst/>
              <a:ahLst/>
              <a:cxnLst/>
              <a:rect l="0" t="0" r="0" b="0"/>
              <a:pathLst>
                <a:path w="49579" h="78044">
                  <a:moveTo>
                    <a:pt x="17828" y="0"/>
                  </a:moveTo>
                  <a:lnTo>
                    <a:pt x="17828" y="0"/>
                  </a:lnTo>
                  <a:lnTo>
                    <a:pt x="14457" y="0"/>
                  </a:lnTo>
                  <a:lnTo>
                    <a:pt x="10921" y="5645"/>
                  </a:lnTo>
                  <a:lnTo>
                    <a:pt x="1527" y="36857"/>
                  </a:lnTo>
                  <a:lnTo>
                    <a:pt x="0" y="50247"/>
                  </a:lnTo>
                  <a:lnTo>
                    <a:pt x="3084" y="61373"/>
                  </a:lnTo>
                  <a:lnTo>
                    <a:pt x="5882" y="66315"/>
                  </a:lnTo>
                  <a:lnTo>
                    <a:pt x="14635" y="73688"/>
                  </a:lnTo>
                  <a:lnTo>
                    <a:pt x="19933" y="76642"/>
                  </a:lnTo>
                  <a:lnTo>
                    <a:pt x="31464" y="78043"/>
                  </a:lnTo>
                  <a:lnTo>
                    <a:pt x="49578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5" name="SMARTInkShape-335"/>
            <p:cNvSpPr/>
            <p:nvPr>
              <p:custDataLst>
                <p:tags r:id="rId11"/>
              </p:custDataLst>
            </p:nvPr>
          </p:nvSpPr>
          <p:spPr>
            <a:xfrm>
              <a:off x="4152900" y="521970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0" y="12700"/>
                  </a:moveTo>
                  <a:lnTo>
                    <a:pt x="0" y="12700"/>
                  </a:lnTo>
                  <a:lnTo>
                    <a:pt x="0" y="9329"/>
                  </a:lnTo>
                  <a:lnTo>
                    <a:pt x="1881" y="5793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6" name="SMARTInkShape-336"/>
            <p:cNvSpPr/>
            <p:nvPr>
              <p:custDataLst>
                <p:tags r:id="rId12"/>
              </p:custDataLst>
            </p:nvPr>
          </p:nvSpPr>
          <p:spPr>
            <a:xfrm>
              <a:off x="4292035" y="5130800"/>
              <a:ext cx="57716" cy="254001"/>
            </a:xfrm>
            <a:custGeom>
              <a:avLst/>
              <a:gdLst/>
              <a:ahLst/>
              <a:cxnLst/>
              <a:rect l="0" t="0" r="0" b="0"/>
              <a:pathLst>
                <a:path w="57716" h="254001">
                  <a:moveTo>
                    <a:pt x="57715" y="0"/>
                  </a:moveTo>
                  <a:lnTo>
                    <a:pt x="57715" y="0"/>
                  </a:lnTo>
                  <a:lnTo>
                    <a:pt x="47044" y="14433"/>
                  </a:lnTo>
                  <a:lnTo>
                    <a:pt x="36745" y="33931"/>
                  </a:lnTo>
                  <a:lnTo>
                    <a:pt x="25112" y="63764"/>
                  </a:lnTo>
                  <a:lnTo>
                    <a:pt x="19751" y="81314"/>
                  </a:lnTo>
                  <a:lnTo>
                    <a:pt x="14767" y="100071"/>
                  </a:lnTo>
                  <a:lnTo>
                    <a:pt x="10033" y="119631"/>
                  </a:lnTo>
                  <a:lnTo>
                    <a:pt x="6172" y="138315"/>
                  </a:lnTo>
                  <a:lnTo>
                    <a:pt x="2892" y="156416"/>
                  </a:lnTo>
                  <a:lnTo>
                    <a:pt x="0" y="174127"/>
                  </a:lnTo>
                  <a:lnTo>
                    <a:pt x="549" y="203213"/>
                  </a:lnTo>
                  <a:lnTo>
                    <a:pt x="2671" y="215909"/>
                  </a:lnTo>
                  <a:lnTo>
                    <a:pt x="12555" y="233778"/>
                  </a:lnTo>
                  <a:lnTo>
                    <a:pt x="32315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7" name="SMARTInkShape-337"/>
            <p:cNvSpPr/>
            <p:nvPr>
              <p:custDataLst>
                <p:tags r:id="rId13"/>
              </p:custDataLst>
            </p:nvPr>
          </p:nvSpPr>
          <p:spPr>
            <a:xfrm>
              <a:off x="4394906" y="5178229"/>
              <a:ext cx="81845" cy="164905"/>
            </a:xfrm>
            <a:custGeom>
              <a:avLst/>
              <a:gdLst/>
              <a:ahLst/>
              <a:cxnLst/>
              <a:rect l="0" t="0" r="0" b="0"/>
              <a:pathLst>
                <a:path w="81845" h="164905">
                  <a:moveTo>
                    <a:pt x="31044" y="3371"/>
                  </a:moveTo>
                  <a:lnTo>
                    <a:pt x="31044" y="3371"/>
                  </a:lnTo>
                  <a:lnTo>
                    <a:pt x="34415" y="0"/>
                  </a:lnTo>
                  <a:lnTo>
                    <a:pt x="34702" y="418"/>
                  </a:lnTo>
                  <a:lnTo>
                    <a:pt x="28295" y="25072"/>
                  </a:lnTo>
                  <a:lnTo>
                    <a:pt x="22531" y="45472"/>
                  </a:lnTo>
                  <a:lnTo>
                    <a:pt x="15266" y="69354"/>
                  </a:lnTo>
                  <a:lnTo>
                    <a:pt x="7333" y="96432"/>
                  </a:lnTo>
                  <a:lnTo>
                    <a:pt x="1676" y="125960"/>
                  </a:lnTo>
                  <a:lnTo>
                    <a:pt x="0" y="144743"/>
                  </a:lnTo>
                  <a:lnTo>
                    <a:pt x="1881" y="147008"/>
                  </a:lnTo>
                  <a:lnTo>
                    <a:pt x="5252" y="147106"/>
                  </a:lnTo>
                  <a:lnTo>
                    <a:pt x="9616" y="145761"/>
                  </a:lnTo>
                  <a:lnTo>
                    <a:pt x="25871" y="130384"/>
                  </a:lnTo>
                  <a:lnTo>
                    <a:pt x="49621" y="100609"/>
                  </a:lnTo>
                  <a:lnTo>
                    <a:pt x="66751" y="79258"/>
                  </a:lnTo>
                  <a:lnTo>
                    <a:pt x="69665" y="77246"/>
                  </a:lnTo>
                  <a:lnTo>
                    <a:pt x="70903" y="77315"/>
                  </a:lnTo>
                  <a:lnTo>
                    <a:pt x="71022" y="78773"/>
                  </a:lnTo>
                  <a:lnTo>
                    <a:pt x="62773" y="97992"/>
                  </a:lnTo>
                  <a:lnTo>
                    <a:pt x="33411" y="128407"/>
                  </a:lnTo>
                  <a:lnTo>
                    <a:pt x="16522" y="144928"/>
                  </a:lnTo>
                  <a:lnTo>
                    <a:pt x="17130" y="144309"/>
                  </a:lnTo>
                  <a:lnTo>
                    <a:pt x="17804" y="141740"/>
                  </a:lnTo>
                  <a:lnTo>
                    <a:pt x="18237" y="134341"/>
                  </a:lnTo>
                  <a:lnTo>
                    <a:pt x="18979" y="133724"/>
                  </a:lnTo>
                  <a:lnTo>
                    <a:pt x="20178" y="134017"/>
                  </a:lnTo>
                  <a:lnTo>
                    <a:pt x="21683" y="134918"/>
                  </a:lnTo>
                  <a:lnTo>
                    <a:pt x="33086" y="148417"/>
                  </a:lnTo>
                  <a:lnTo>
                    <a:pt x="61649" y="162033"/>
                  </a:lnTo>
                  <a:lnTo>
                    <a:pt x="66264" y="164179"/>
                  </a:lnTo>
                  <a:lnTo>
                    <a:pt x="70046" y="164904"/>
                  </a:lnTo>
                  <a:lnTo>
                    <a:pt x="81844" y="1621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8" name="SMARTInkShape-338"/>
            <p:cNvSpPr/>
            <p:nvPr>
              <p:custDataLst>
                <p:tags r:id="rId14"/>
              </p:custDataLst>
            </p:nvPr>
          </p:nvSpPr>
          <p:spPr>
            <a:xfrm>
              <a:off x="4394200" y="5099050"/>
              <a:ext cx="119669" cy="50617"/>
            </a:xfrm>
            <a:custGeom>
              <a:avLst/>
              <a:gdLst/>
              <a:ahLst/>
              <a:cxnLst/>
              <a:rect l="0" t="0" r="0" b="0"/>
              <a:pathLst>
                <a:path w="119669" h="50617">
                  <a:moveTo>
                    <a:pt x="0" y="25400"/>
                  </a:moveTo>
                  <a:lnTo>
                    <a:pt x="0" y="25400"/>
                  </a:lnTo>
                  <a:lnTo>
                    <a:pt x="6481" y="26105"/>
                  </a:lnTo>
                  <a:lnTo>
                    <a:pt x="35975" y="34238"/>
                  </a:lnTo>
                  <a:lnTo>
                    <a:pt x="63262" y="43698"/>
                  </a:lnTo>
                  <a:lnTo>
                    <a:pt x="90319" y="48695"/>
                  </a:lnTo>
                  <a:lnTo>
                    <a:pt x="117337" y="50616"/>
                  </a:lnTo>
                  <a:lnTo>
                    <a:pt x="118441" y="49971"/>
                  </a:lnTo>
                  <a:lnTo>
                    <a:pt x="119178" y="48837"/>
                  </a:lnTo>
                  <a:lnTo>
                    <a:pt x="119668" y="47374"/>
                  </a:lnTo>
                  <a:lnTo>
                    <a:pt x="110317" y="29819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9" name="SMARTInkShape-339"/>
            <p:cNvSpPr/>
            <p:nvPr>
              <p:custDataLst>
                <p:tags r:id="rId15"/>
              </p:custDataLst>
            </p:nvPr>
          </p:nvSpPr>
          <p:spPr>
            <a:xfrm>
              <a:off x="4565650" y="52768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0"/>
                  </a:moveTo>
                  <a:lnTo>
                    <a:pt x="0" y="0"/>
                  </a:lnTo>
                  <a:lnTo>
                    <a:pt x="6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0" name="SMARTInkShape-340"/>
            <p:cNvSpPr/>
            <p:nvPr>
              <p:custDataLst>
                <p:tags r:id="rId16"/>
              </p:custDataLst>
            </p:nvPr>
          </p:nvSpPr>
          <p:spPr>
            <a:xfrm>
              <a:off x="4667250" y="5266001"/>
              <a:ext cx="88901" cy="95134"/>
            </a:xfrm>
            <a:custGeom>
              <a:avLst/>
              <a:gdLst/>
              <a:ahLst/>
              <a:cxnLst/>
              <a:rect l="0" t="0" r="0" b="0"/>
              <a:pathLst>
                <a:path w="88901" h="95134">
                  <a:moveTo>
                    <a:pt x="0" y="10849"/>
                  </a:moveTo>
                  <a:lnTo>
                    <a:pt x="0" y="10849"/>
                  </a:lnTo>
                  <a:lnTo>
                    <a:pt x="0" y="14220"/>
                  </a:lnTo>
                  <a:lnTo>
                    <a:pt x="14305" y="41356"/>
                  </a:lnTo>
                  <a:lnTo>
                    <a:pt x="22477" y="71412"/>
                  </a:lnTo>
                  <a:lnTo>
                    <a:pt x="25240" y="86962"/>
                  </a:lnTo>
                  <a:lnTo>
                    <a:pt x="28386" y="93596"/>
                  </a:lnTo>
                  <a:lnTo>
                    <a:pt x="29508" y="94941"/>
                  </a:lnTo>
                  <a:lnTo>
                    <a:pt x="30255" y="95133"/>
                  </a:lnTo>
                  <a:lnTo>
                    <a:pt x="30753" y="94555"/>
                  </a:lnTo>
                  <a:lnTo>
                    <a:pt x="26593" y="69066"/>
                  </a:lnTo>
                  <a:lnTo>
                    <a:pt x="27635" y="42915"/>
                  </a:lnTo>
                  <a:lnTo>
                    <a:pt x="31332" y="27217"/>
                  </a:lnTo>
                  <a:lnTo>
                    <a:pt x="43322" y="7523"/>
                  </a:lnTo>
                  <a:lnTo>
                    <a:pt x="45815" y="4398"/>
                  </a:lnTo>
                  <a:lnTo>
                    <a:pt x="52348" y="926"/>
                  </a:lnTo>
                  <a:lnTo>
                    <a:pt x="56065" y="0"/>
                  </a:lnTo>
                  <a:lnTo>
                    <a:pt x="63958" y="853"/>
                  </a:lnTo>
                  <a:lnTo>
                    <a:pt x="88900" y="108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1" name="SMARTInkShape-341"/>
            <p:cNvSpPr/>
            <p:nvPr>
              <p:custDataLst>
                <p:tags r:id="rId17"/>
              </p:custDataLst>
            </p:nvPr>
          </p:nvSpPr>
          <p:spPr>
            <a:xfrm>
              <a:off x="4654550" y="5168900"/>
              <a:ext cx="109773" cy="50801"/>
            </a:xfrm>
            <a:custGeom>
              <a:avLst/>
              <a:gdLst/>
              <a:ahLst/>
              <a:cxnLst/>
              <a:rect l="0" t="0" r="0" b="0"/>
              <a:pathLst>
                <a:path w="109773" h="50801">
                  <a:moveTo>
                    <a:pt x="0" y="50800"/>
                  </a:moveTo>
                  <a:lnTo>
                    <a:pt x="0" y="50800"/>
                  </a:lnTo>
                  <a:lnTo>
                    <a:pt x="3371" y="47429"/>
                  </a:lnTo>
                  <a:lnTo>
                    <a:pt x="15580" y="41962"/>
                  </a:lnTo>
                  <a:lnTo>
                    <a:pt x="35975" y="39244"/>
                  </a:lnTo>
                  <a:lnTo>
                    <a:pt x="67444" y="42690"/>
                  </a:lnTo>
                  <a:lnTo>
                    <a:pt x="97912" y="44218"/>
                  </a:lnTo>
                  <a:lnTo>
                    <a:pt x="105370" y="42466"/>
                  </a:lnTo>
                  <a:lnTo>
                    <a:pt x="108347" y="41011"/>
                  </a:lnTo>
                  <a:lnTo>
                    <a:pt x="109626" y="39334"/>
                  </a:lnTo>
                  <a:lnTo>
                    <a:pt x="109772" y="37512"/>
                  </a:lnTo>
                  <a:lnTo>
                    <a:pt x="109165" y="35591"/>
                  </a:lnTo>
                  <a:lnTo>
                    <a:pt x="84870" y="5367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2" name="SMARTInkShape-342"/>
            <p:cNvSpPr/>
            <p:nvPr>
              <p:custDataLst>
                <p:tags r:id="rId18"/>
              </p:custDataLst>
            </p:nvPr>
          </p:nvSpPr>
          <p:spPr>
            <a:xfrm>
              <a:off x="4870450" y="5298879"/>
              <a:ext cx="63501" cy="9722"/>
            </a:xfrm>
            <a:custGeom>
              <a:avLst/>
              <a:gdLst/>
              <a:ahLst/>
              <a:cxnLst/>
              <a:rect l="0" t="0" r="0" b="0"/>
              <a:pathLst>
                <a:path w="63501" h="9722">
                  <a:moveTo>
                    <a:pt x="0" y="3371"/>
                  </a:moveTo>
                  <a:lnTo>
                    <a:pt x="0" y="3371"/>
                  </a:lnTo>
                  <a:lnTo>
                    <a:pt x="6742" y="0"/>
                  </a:lnTo>
                  <a:lnTo>
                    <a:pt x="15697" y="227"/>
                  </a:lnTo>
                  <a:lnTo>
                    <a:pt x="46037" y="4976"/>
                  </a:lnTo>
                  <a:lnTo>
                    <a:pt x="63500" y="9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3" name="SMARTInkShape-343"/>
            <p:cNvSpPr/>
            <p:nvPr>
              <p:custDataLst>
                <p:tags r:id="rId19"/>
              </p:custDataLst>
            </p:nvPr>
          </p:nvSpPr>
          <p:spPr>
            <a:xfrm>
              <a:off x="5068908" y="5264150"/>
              <a:ext cx="127819" cy="74523"/>
            </a:xfrm>
            <a:custGeom>
              <a:avLst/>
              <a:gdLst/>
              <a:ahLst/>
              <a:cxnLst/>
              <a:rect l="0" t="0" r="0" b="0"/>
              <a:pathLst>
                <a:path w="127819" h="74523">
                  <a:moveTo>
                    <a:pt x="17442" y="6350"/>
                  </a:moveTo>
                  <a:lnTo>
                    <a:pt x="17442" y="6350"/>
                  </a:lnTo>
                  <a:lnTo>
                    <a:pt x="10961" y="22264"/>
                  </a:lnTo>
                  <a:lnTo>
                    <a:pt x="1862" y="36236"/>
                  </a:lnTo>
                  <a:lnTo>
                    <a:pt x="0" y="43207"/>
                  </a:lnTo>
                  <a:lnTo>
                    <a:pt x="1693" y="56597"/>
                  </a:lnTo>
                  <a:lnTo>
                    <a:pt x="7150" y="65842"/>
                  </a:lnTo>
                  <a:lnTo>
                    <a:pt x="10581" y="69294"/>
                  </a:lnTo>
                  <a:lnTo>
                    <a:pt x="14985" y="70891"/>
                  </a:lnTo>
                  <a:lnTo>
                    <a:pt x="25522" y="70783"/>
                  </a:lnTo>
                  <a:lnTo>
                    <a:pt x="35379" y="66501"/>
                  </a:lnTo>
                  <a:lnTo>
                    <a:pt x="56576" y="48885"/>
                  </a:lnTo>
                  <a:lnTo>
                    <a:pt x="73614" y="29468"/>
                  </a:lnTo>
                  <a:lnTo>
                    <a:pt x="76056" y="28112"/>
                  </a:lnTo>
                  <a:lnTo>
                    <a:pt x="77685" y="28619"/>
                  </a:lnTo>
                  <a:lnTo>
                    <a:pt x="78771" y="30368"/>
                  </a:lnTo>
                  <a:lnTo>
                    <a:pt x="86432" y="51585"/>
                  </a:lnTo>
                  <a:lnTo>
                    <a:pt x="93024" y="60791"/>
                  </a:lnTo>
                  <a:lnTo>
                    <a:pt x="108040" y="70537"/>
                  </a:lnTo>
                  <a:lnTo>
                    <a:pt x="119153" y="74522"/>
                  </a:lnTo>
                  <a:lnTo>
                    <a:pt x="121939" y="73670"/>
                  </a:lnTo>
                  <a:lnTo>
                    <a:pt x="126914" y="68961"/>
                  </a:lnTo>
                  <a:lnTo>
                    <a:pt x="127818" y="65729"/>
                  </a:lnTo>
                  <a:lnTo>
                    <a:pt x="122480" y="39560"/>
                  </a:lnTo>
                  <a:lnTo>
                    <a:pt x="115357" y="10741"/>
                  </a:lnTo>
                  <a:lnTo>
                    <a:pt x="11269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4" name="SMARTInkShape-344"/>
            <p:cNvSpPr/>
            <p:nvPr>
              <p:custDataLst>
                <p:tags r:id="rId20"/>
              </p:custDataLst>
            </p:nvPr>
          </p:nvSpPr>
          <p:spPr>
            <a:xfrm>
              <a:off x="5281772" y="5168900"/>
              <a:ext cx="58579" cy="159076"/>
            </a:xfrm>
            <a:custGeom>
              <a:avLst/>
              <a:gdLst/>
              <a:ahLst/>
              <a:cxnLst/>
              <a:rect l="0" t="0" r="0" b="0"/>
              <a:pathLst>
                <a:path w="58579" h="159076">
                  <a:moveTo>
                    <a:pt x="26828" y="0"/>
                  </a:moveTo>
                  <a:lnTo>
                    <a:pt x="26828" y="0"/>
                  </a:lnTo>
                  <a:lnTo>
                    <a:pt x="25417" y="12961"/>
                  </a:lnTo>
                  <a:lnTo>
                    <a:pt x="16689" y="41940"/>
                  </a:lnTo>
                  <a:lnTo>
                    <a:pt x="9152" y="65207"/>
                  </a:lnTo>
                  <a:lnTo>
                    <a:pt x="2979" y="91540"/>
                  </a:lnTo>
                  <a:lnTo>
                    <a:pt x="0" y="117590"/>
                  </a:lnTo>
                  <a:lnTo>
                    <a:pt x="3381" y="138575"/>
                  </a:lnTo>
                  <a:lnTo>
                    <a:pt x="11468" y="151665"/>
                  </a:lnTo>
                  <a:lnTo>
                    <a:pt x="16588" y="156143"/>
                  </a:lnTo>
                  <a:lnTo>
                    <a:pt x="22824" y="158423"/>
                  </a:lnTo>
                  <a:lnTo>
                    <a:pt x="37279" y="159075"/>
                  </a:lnTo>
                  <a:lnTo>
                    <a:pt x="42967" y="156850"/>
                  </a:lnTo>
                  <a:lnTo>
                    <a:pt x="58578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5" name="SMARTInkShape-345"/>
            <p:cNvSpPr/>
            <p:nvPr>
              <p:custDataLst>
                <p:tags r:id="rId21"/>
              </p:custDataLst>
            </p:nvPr>
          </p:nvSpPr>
          <p:spPr>
            <a:xfrm>
              <a:off x="5238750" y="5245983"/>
              <a:ext cx="82551" cy="5468"/>
            </a:xfrm>
            <a:custGeom>
              <a:avLst/>
              <a:gdLst/>
              <a:ahLst/>
              <a:cxnLst/>
              <a:rect l="0" t="0" r="0" b="0"/>
              <a:pathLst>
                <a:path w="82551" h="5468">
                  <a:moveTo>
                    <a:pt x="0" y="5467"/>
                  </a:moveTo>
                  <a:lnTo>
                    <a:pt x="0" y="5467"/>
                  </a:lnTo>
                  <a:lnTo>
                    <a:pt x="3371" y="2096"/>
                  </a:lnTo>
                  <a:lnTo>
                    <a:pt x="18951" y="0"/>
                  </a:lnTo>
                  <a:lnTo>
                    <a:pt x="49500" y="3655"/>
                  </a:lnTo>
                  <a:lnTo>
                    <a:pt x="8255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6" name="SMARTInkShape-346"/>
            <p:cNvSpPr/>
            <p:nvPr>
              <p:custDataLst>
                <p:tags r:id="rId22"/>
              </p:custDataLst>
            </p:nvPr>
          </p:nvSpPr>
          <p:spPr>
            <a:xfrm>
              <a:off x="5384800" y="5175250"/>
              <a:ext cx="40160" cy="190501"/>
            </a:xfrm>
            <a:custGeom>
              <a:avLst/>
              <a:gdLst/>
              <a:ahLst/>
              <a:cxnLst/>
              <a:rect l="0" t="0" r="0" b="0"/>
              <a:pathLst>
                <a:path w="40160" h="190501">
                  <a:moveTo>
                    <a:pt x="0" y="0"/>
                  </a:moveTo>
                  <a:lnTo>
                    <a:pt x="0" y="0"/>
                  </a:lnTo>
                  <a:lnTo>
                    <a:pt x="10139" y="705"/>
                  </a:lnTo>
                  <a:lnTo>
                    <a:pt x="17676" y="3370"/>
                  </a:lnTo>
                  <a:lnTo>
                    <a:pt x="25730" y="16315"/>
                  </a:lnTo>
                  <a:lnTo>
                    <a:pt x="33308" y="36884"/>
                  </a:lnTo>
                  <a:lnTo>
                    <a:pt x="39028" y="62489"/>
                  </a:lnTo>
                  <a:lnTo>
                    <a:pt x="40159" y="90332"/>
                  </a:lnTo>
                  <a:lnTo>
                    <a:pt x="38310" y="117759"/>
                  </a:lnTo>
                  <a:lnTo>
                    <a:pt x="35136" y="141708"/>
                  </a:lnTo>
                  <a:lnTo>
                    <a:pt x="32753" y="171653"/>
                  </a:lnTo>
                  <a:lnTo>
                    <a:pt x="31750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77671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Polarisasjon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6" y="1018525"/>
            <a:ext cx="5082151" cy="4192059"/>
          </a:xfrm>
          <a:prstGeom prst="rect">
            <a:avLst/>
          </a:prstGeom>
        </p:spPr>
      </p:pic>
      <p:grpSp>
        <p:nvGrpSpPr>
          <p:cNvPr id="8" name="SMARTInkShape-Group70"/>
          <p:cNvGrpSpPr/>
          <p:nvPr/>
        </p:nvGrpSpPr>
        <p:grpSpPr>
          <a:xfrm>
            <a:off x="1524000" y="2730500"/>
            <a:ext cx="2387601" cy="1568451"/>
            <a:chOff x="1524000" y="2730500"/>
            <a:chExt cx="2387601" cy="1568451"/>
          </a:xfrm>
        </p:grpSpPr>
        <p:sp>
          <p:nvSpPr>
            <p:cNvPr id="4" name="SMARTInkShape-347"/>
            <p:cNvSpPr/>
            <p:nvPr>
              <p:custDataLst>
                <p:tags r:id="rId79"/>
              </p:custDataLst>
            </p:nvPr>
          </p:nvSpPr>
          <p:spPr>
            <a:xfrm>
              <a:off x="2266950" y="3937000"/>
              <a:ext cx="155175" cy="57151"/>
            </a:xfrm>
            <a:custGeom>
              <a:avLst/>
              <a:gdLst/>
              <a:ahLst/>
              <a:cxnLst/>
              <a:rect l="0" t="0" r="0" b="0"/>
              <a:pathLst>
                <a:path w="155175" h="57151">
                  <a:moveTo>
                    <a:pt x="0" y="57150"/>
                  </a:moveTo>
                  <a:lnTo>
                    <a:pt x="0" y="57150"/>
                  </a:lnTo>
                  <a:lnTo>
                    <a:pt x="3371" y="57150"/>
                  </a:lnTo>
                  <a:lnTo>
                    <a:pt x="30507" y="51683"/>
                  </a:lnTo>
                  <a:lnTo>
                    <a:pt x="57174" y="47690"/>
                  </a:lnTo>
                  <a:lnTo>
                    <a:pt x="79033" y="44009"/>
                  </a:lnTo>
                  <a:lnTo>
                    <a:pt x="101448" y="40726"/>
                  </a:lnTo>
                  <a:lnTo>
                    <a:pt x="129229" y="38172"/>
                  </a:lnTo>
                  <a:lnTo>
                    <a:pt x="154444" y="32735"/>
                  </a:lnTo>
                  <a:lnTo>
                    <a:pt x="155174" y="31701"/>
                  </a:lnTo>
                  <a:lnTo>
                    <a:pt x="154955" y="30306"/>
                  </a:lnTo>
                  <a:lnTo>
                    <a:pt x="154103" y="28671"/>
                  </a:lnTo>
                  <a:lnTo>
                    <a:pt x="142792" y="19627"/>
                  </a:lnTo>
                  <a:lnTo>
                    <a:pt x="119515" y="6705"/>
                  </a:lnTo>
                  <a:lnTo>
                    <a:pt x="117777" y="4470"/>
                  </a:lnTo>
                  <a:lnTo>
                    <a:pt x="113964" y="1987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SMARTInkShape-348"/>
            <p:cNvSpPr/>
            <p:nvPr>
              <p:custDataLst>
                <p:tags r:id="rId80"/>
              </p:custDataLst>
            </p:nvPr>
          </p:nvSpPr>
          <p:spPr>
            <a:xfrm>
              <a:off x="2298700" y="4032250"/>
              <a:ext cx="114301" cy="56423"/>
            </a:xfrm>
            <a:custGeom>
              <a:avLst/>
              <a:gdLst/>
              <a:ahLst/>
              <a:cxnLst/>
              <a:rect l="0" t="0" r="0" b="0"/>
              <a:pathLst>
                <a:path w="114301" h="56423">
                  <a:moveTo>
                    <a:pt x="0" y="44450"/>
                  </a:moveTo>
                  <a:lnTo>
                    <a:pt x="0" y="44450"/>
                  </a:lnTo>
                  <a:lnTo>
                    <a:pt x="6908" y="27490"/>
                  </a:lnTo>
                  <a:lnTo>
                    <a:pt x="8838" y="24677"/>
                  </a:lnTo>
                  <a:lnTo>
                    <a:pt x="21669" y="17346"/>
                  </a:lnTo>
                  <a:lnTo>
                    <a:pt x="32914" y="16646"/>
                  </a:lnTo>
                  <a:lnTo>
                    <a:pt x="44967" y="19393"/>
                  </a:lnTo>
                  <a:lnTo>
                    <a:pt x="68071" y="32654"/>
                  </a:lnTo>
                  <a:lnTo>
                    <a:pt x="76115" y="40618"/>
                  </a:lnTo>
                  <a:lnTo>
                    <a:pt x="82299" y="56422"/>
                  </a:lnTo>
                  <a:lnTo>
                    <a:pt x="75734" y="53563"/>
                  </a:lnTo>
                  <a:lnTo>
                    <a:pt x="56509" y="36137"/>
                  </a:lnTo>
                  <a:lnTo>
                    <a:pt x="31174" y="6308"/>
                  </a:lnTo>
                  <a:lnTo>
                    <a:pt x="27966" y="2803"/>
                  </a:lnTo>
                  <a:lnTo>
                    <a:pt x="27817" y="1869"/>
                  </a:lnTo>
                  <a:lnTo>
                    <a:pt x="28422" y="1246"/>
                  </a:lnTo>
                  <a:lnTo>
                    <a:pt x="29532" y="831"/>
                  </a:lnTo>
                  <a:lnTo>
                    <a:pt x="55974" y="73"/>
                  </a:lnTo>
                  <a:lnTo>
                    <a:pt x="86682" y="14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SMARTInkShape-349"/>
            <p:cNvSpPr/>
            <p:nvPr>
              <p:custDataLst>
                <p:tags r:id="rId81"/>
              </p:custDataLst>
            </p:nvPr>
          </p:nvSpPr>
          <p:spPr>
            <a:xfrm>
              <a:off x="3803650" y="2730500"/>
              <a:ext cx="107951" cy="133343"/>
            </a:xfrm>
            <a:custGeom>
              <a:avLst/>
              <a:gdLst/>
              <a:ahLst/>
              <a:cxnLst/>
              <a:rect l="0" t="0" r="0" b="0"/>
              <a:pathLst>
                <a:path w="107951" h="133343">
                  <a:moveTo>
                    <a:pt x="107950" y="0"/>
                  </a:moveTo>
                  <a:lnTo>
                    <a:pt x="107950" y="0"/>
                  </a:lnTo>
                  <a:lnTo>
                    <a:pt x="101862" y="0"/>
                  </a:lnTo>
                  <a:lnTo>
                    <a:pt x="101623" y="5467"/>
                  </a:lnTo>
                  <a:lnTo>
                    <a:pt x="94865" y="12831"/>
                  </a:lnTo>
                  <a:lnTo>
                    <a:pt x="63937" y="32046"/>
                  </a:lnTo>
                  <a:lnTo>
                    <a:pt x="32513" y="52250"/>
                  </a:lnTo>
                  <a:lnTo>
                    <a:pt x="8089" y="68487"/>
                  </a:lnTo>
                  <a:lnTo>
                    <a:pt x="7509" y="68236"/>
                  </a:lnTo>
                  <a:lnTo>
                    <a:pt x="6503" y="64263"/>
                  </a:lnTo>
                  <a:lnTo>
                    <a:pt x="6395" y="60355"/>
                  </a:lnTo>
                  <a:lnTo>
                    <a:pt x="9734" y="51358"/>
                  </a:lnTo>
                  <a:lnTo>
                    <a:pt x="15145" y="45638"/>
                  </a:lnTo>
                  <a:lnTo>
                    <a:pt x="21548" y="40039"/>
                  </a:lnTo>
                  <a:lnTo>
                    <a:pt x="29825" y="29659"/>
                  </a:lnTo>
                  <a:lnTo>
                    <a:pt x="61473" y="5200"/>
                  </a:lnTo>
                  <a:lnTo>
                    <a:pt x="74110" y="1541"/>
                  </a:lnTo>
                  <a:lnTo>
                    <a:pt x="76923" y="1733"/>
                  </a:lnTo>
                  <a:lnTo>
                    <a:pt x="78799" y="2566"/>
                  </a:lnTo>
                  <a:lnTo>
                    <a:pt x="80049" y="3827"/>
                  </a:lnTo>
                  <a:lnTo>
                    <a:pt x="83320" y="5229"/>
                  </a:lnTo>
                  <a:lnTo>
                    <a:pt x="85180" y="5602"/>
                  </a:lnTo>
                  <a:lnTo>
                    <a:pt x="91169" y="9499"/>
                  </a:lnTo>
                  <a:lnTo>
                    <a:pt x="93436" y="13159"/>
                  </a:lnTo>
                  <a:lnTo>
                    <a:pt x="100611" y="39753"/>
                  </a:lnTo>
                  <a:lnTo>
                    <a:pt x="101470" y="68186"/>
                  </a:lnTo>
                  <a:lnTo>
                    <a:pt x="101592" y="99386"/>
                  </a:lnTo>
                  <a:lnTo>
                    <a:pt x="101598" y="108783"/>
                  </a:lnTo>
                  <a:lnTo>
                    <a:pt x="103481" y="113729"/>
                  </a:lnTo>
                  <a:lnTo>
                    <a:pt x="105963" y="118280"/>
                  </a:lnTo>
                  <a:lnTo>
                    <a:pt x="107067" y="122654"/>
                  </a:lnTo>
                  <a:lnTo>
                    <a:pt x="106656" y="124103"/>
                  </a:lnTo>
                  <a:lnTo>
                    <a:pt x="105676" y="125068"/>
                  </a:lnTo>
                  <a:lnTo>
                    <a:pt x="104318" y="125712"/>
                  </a:lnTo>
                  <a:lnTo>
                    <a:pt x="103412" y="126847"/>
                  </a:lnTo>
                  <a:lnTo>
                    <a:pt x="101606" y="133324"/>
                  </a:lnTo>
                  <a:lnTo>
                    <a:pt x="98231" y="133342"/>
                  </a:lnTo>
                  <a:lnTo>
                    <a:pt x="68693" y="121813"/>
                  </a:lnTo>
                  <a:lnTo>
                    <a:pt x="44221" y="105462"/>
                  </a:lnTo>
                  <a:lnTo>
                    <a:pt x="22376" y="82059"/>
                  </a:lnTo>
                  <a:lnTo>
                    <a:pt x="9542" y="63534"/>
                  </a:lnTo>
                  <a:lnTo>
                    <a:pt x="1396" y="57991"/>
                  </a:lnTo>
                  <a:lnTo>
                    <a:pt x="931" y="58416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SMARTInkShape-350"/>
            <p:cNvSpPr/>
            <p:nvPr>
              <p:custDataLst>
                <p:tags r:id="rId82"/>
              </p:custDataLst>
            </p:nvPr>
          </p:nvSpPr>
          <p:spPr>
            <a:xfrm>
              <a:off x="1524000" y="2774950"/>
              <a:ext cx="2368551" cy="1524001"/>
            </a:xfrm>
            <a:custGeom>
              <a:avLst/>
              <a:gdLst/>
              <a:ahLst/>
              <a:cxnLst/>
              <a:rect l="0" t="0" r="0" b="0"/>
              <a:pathLst>
                <a:path w="2368551" h="1524001">
                  <a:moveTo>
                    <a:pt x="0" y="1524000"/>
                  </a:moveTo>
                  <a:lnTo>
                    <a:pt x="0" y="1524000"/>
                  </a:lnTo>
                  <a:lnTo>
                    <a:pt x="0" y="1520629"/>
                  </a:lnTo>
                  <a:lnTo>
                    <a:pt x="706" y="1519636"/>
                  </a:lnTo>
                  <a:lnTo>
                    <a:pt x="1881" y="1518974"/>
                  </a:lnTo>
                  <a:lnTo>
                    <a:pt x="3371" y="1518533"/>
                  </a:lnTo>
                  <a:lnTo>
                    <a:pt x="4364" y="1517533"/>
                  </a:lnTo>
                  <a:lnTo>
                    <a:pt x="5467" y="1514540"/>
                  </a:lnTo>
                  <a:lnTo>
                    <a:pt x="16202" y="1505518"/>
                  </a:lnTo>
                  <a:lnTo>
                    <a:pt x="46793" y="1488841"/>
                  </a:lnTo>
                  <a:lnTo>
                    <a:pt x="72426" y="1472190"/>
                  </a:lnTo>
                  <a:lnTo>
                    <a:pt x="92867" y="1460051"/>
                  </a:lnTo>
                  <a:lnTo>
                    <a:pt x="116063" y="1447600"/>
                  </a:lnTo>
                  <a:lnTo>
                    <a:pt x="142365" y="1433130"/>
                  </a:lnTo>
                  <a:lnTo>
                    <a:pt x="169812" y="1417291"/>
                  </a:lnTo>
                  <a:lnTo>
                    <a:pt x="196122" y="1400844"/>
                  </a:lnTo>
                  <a:lnTo>
                    <a:pt x="221927" y="1386008"/>
                  </a:lnTo>
                  <a:lnTo>
                    <a:pt x="247506" y="1371653"/>
                  </a:lnTo>
                  <a:lnTo>
                    <a:pt x="272986" y="1355866"/>
                  </a:lnTo>
                  <a:lnTo>
                    <a:pt x="298422" y="1339442"/>
                  </a:lnTo>
                  <a:lnTo>
                    <a:pt x="324543" y="1323441"/>
                  </a:lnTo>
                  <a:lnTo>
                    <a:pt x="352615" y="1309274"/>
                  </a:lnTo>
                  <a:lnTo>
                    <a:pt x="381555" y="1295922"/>
                  </a:lnTo>
                  <a:lnTo>
                    <a:pt x="411586" y="1282226"/>
                  </a:lnTo>
                  <a:lnTo>
                    <a:pt x="427496" y="1274623"/>
                  </a:lnTo>
                  <a:lnTo>
                    <a:pt x="458815" y="1259355"/>
                  </a:lnTo>
                  <a:lnTo>
                    <a:pt x="486845" y="1245513"/>
                  </a:lnTo>
                  <a:lnTo>
                    <a:pt x="515296" y="1232306"/>
                  </a:lnTo>
                  <a:lnTo>
                    <a:pt x="543698" y="1219380"/>
                  </a:lnTo>
                  <a:lnTo>
                    <a:pt x="570433" y="1206580"/>
                  </a:lnTo>
                  <a:lnTo>
                    <a:pt x="596426" y="1193835"/>
                  </a:lnTo>
                  <a:lnTo>
                    <a:pt x="622795" y="1179705"/>
                  </a:lnTo>
                  <a:lnTo>
                    <a:pt x="650977" y="1161665"/>
                  </a:lnTo>
                  <a:lnTo>
                    <a:pt x="678085" y="1145651"/>
                  </a:lnTo>
                  <a:lnTo>
                    <a:pt x="704243" y="1130773"/>
                  </a:lnTo>
                  <a:lnTo>
                    <a:pt x="729980" y="1114753"/>
                  </a:lnTo>
                  <a:lnTo>
                    <a:pt x="753649" y="1098225"/>
                  </a:lnTo>
                  <a:lnTo>
                    <a:pt x="776633" y="1081472"/>
                  </a:lnTo>
                  <a:lnTo>
                    <a:pt x="800959" y="1064619"/>
                  </a:lnTo>
                  <a:lnTo>
                    <a:pt x="825882" y="1047721"/>
                  </a:lnTo>
                  <a:lnTo>
                    <a:pt x="851070" y="1031510"/>
                  </a:lnTo>
                  <a:lnTo>
                    <a:pt x="876375" y="1017249"/>
                  </a:lnTo>
                  <a:lnTo>
                    <a:pt x="901734" y="1001974"/>
                  </a:lnTo>
                  <a:lnTo>
                    <a:pt x="926409" y="985777"/>
                  </a:lnTo>
                  <a:lnTo>
                    <a:pt x="949136" y="969171"/>
                  </a:lnTo>
                  <a:lnTo>
                    <a:pt x="972877" y="950502"/>
                  </a:lnTo>
                  <a:lnTo>
                    <a:pt x="997540" y="930446"/>
                  </a:lnTo>
                  <a:lnTo>
                    <a:pt x="1022612" y="909772"/>
                  </a:lnTo>
                  <a:lnTo>
                    <a:pt x="1049748" y="888825"/>
                  </a:lnTo>
                  <a:lnTo>
                    <a:pt x="1077566" y="868461"/>
                  </a:lnTo>
                  <a:lnTo>
                    <a:pt x="1104040" y="850003"/>
                  </a:lnTo>
                  <a:lnTo>
                    <a:pt x="1129918" y="830511"/>
                  </a:lnTo>
                  <a:lnTo>
                    <a:pt x="1154824" y="810793"/>
                  </a:lnTo>
                  <a:lnTo>
                    <a:pt x="1177654" y="792623"/>
                  </a:lnTo>
                  <a:lnTo>
                    <a:pt x="1203322" y="775140"/>
                  </a:lnTo>
                  <a:lnTo>
                    <a:pt x="1230488" y="758668"/>
                  </a:lnTo>
                  <a:lnTo>
                    <a:pt x="1256673" y="744291"/>
                  </a:lnTo>
                  <a:lnTo>
                    <a:pt x="1282421" y="728965"/>
                  </a:lnTo>
                  <a:lnTo>
                    <a:pt x="1307976" y="712040"/>
                  </a:lnTo>
                  <a:lnTo>
                    <a:pt x="1333445" y="692758"/>
                  </a:lnTo>
                  <a:lnTo>
                    <a:pt x="1360757" y="674311"/>
                  </a:lnTo>
                  <a:lnTo>
                    <a:pt x="1387947" y="656705"/>
                  </a:lnTo>
                  <a:lnTo>
                    <a:pt x="1411791" y="639473"/>
                  </a:lnTo>
                  <a:lnTo>
                    <a:pt x="1436029" y="622406"/>
                  </a:lnTo>
                  <a:lnTo>
                    <a:pt x="1460913" y="604708"/>
                  </a:lnTo>
                  <a:lnTo>
                    <a:pt x="1486083" y="585083"/>
                  </a:lnTo>
                  <a:lnTo>
                    <a:pt x="1511382" y="566483"/>
                  </a:lnTo>
                  <a:lnTo>
                    <a:pt x="1536736" y="548809"/>
                  </a:lnTo>
                  <a:lnTo>
                    <a:pt x="1562116" y="531547"/>
                  </a:lnTo>
                  <a:lnTo>
                    <a:pt x="1587507" y="514467"/>
                  </a:lnTo>
                  <a:lnTo>
                    <a:pt x="1612903" y="498174"/>
                  </a:lnTo>
                  <a:lnTo>
                    <a:pt x="1638302" y="483877"/>
                  </a:lnTo>
                  <a:lnTo>
                    <a:pt x="1663701" y="470468"/>
                  </a:lnTo>
                  <a:lnTo>
                    <a:pt x="1689100" y="457452"/>
                  </a:lnTo>
                  <a:lnTo>
                    <a:pt x="1714500" y="444612"/>
                  </a:lnTo>
                  <a:lnTo>
                    <a:pt x="1738019" y="431850"/>
                  </a:lnTo>
                  <a:lnTo>
                    <a:pt x="1760936" y="419122"/>
                  </a:lnTo>
                  <a:lnTo>
                    <a:pt x="1785233" y="406410"/>
                  </a:lnTo>
                  <a:lnTo>
                    <a:pt x="1810142" y="393704"/>
                  </a:lnTo>
                  <a:lnTo>
                    <a:pt x="1835324" y="380296"/>
                  </a:lnTo>
                  <a:lnTo>
                    <a:pt x="1860628" y="364930"/>
                  </a:lnTo>
                  <a:lnTo>
                    <a:pt x="1885984" y="348693"/>
                  </a:lnTo>
                  <a:lnTo>
                    <a:pt x="1911366" y="332069"/>
                  </a:lnTo>
                  <a:lnTo>
                    <a:pt x="1936757" y="315273"/>
                  </a:lnTo>
                  <a:lnTo>
                    <a:pt x="1962153" y="298401"/>
                  </a:lnTo>
                  <a:lnTo>
                    <a:pt x="1987552" y="281495"/>
                  </a:lnTo>
                  <a:lnTo>
                    <a:pt x="2012951" y="264573"/>
                  </a:lnTo>
                  <a:lnTo>
                    <a:pt x="2038350" y="249527"/>
                  </a:lnTo>
                  <a:lnTo>
                    <a:pt x="2063045" y="235079"/>
                  </a:lnTo>
                  <a:lnTo>
                    <a:pt x="2085779" y="219250"/>
                  </a:lnTo>
                  <a:lnTo>
                    <a:pt x="2107643" y="202807"/>
                  </a:lnTo>
                  <a:lnTo>
                    <a:pt x="2129119" y="186798"/>
                  </a:lnTo>
                  <a:lnTo>
                    <a:pt x="2160338" y="165884"/>
                  </a:lnTo>
                  <a:lnTo>
                    <a:pt x="2187775" y="146283"/>
                  </a:lnTo>
                  <a:lnTo>
                    <a:pt x="2213073" y="127069"/>
                  </a:lnTo>
                  <a:lnTo>
                    <a:pt x="2240942" y="103495"/>
                  </a:lnTo>
                  <a:lnTo>
                    <a:pt x="2272689" y="78248"/>
                  </a:lnTo>
                  <a:lnTo>
                    <a:pt x="2280789" y="72171"/>
                  </a:lnTo>
                  <a:lnTo>
                    <a:pt x="2293620" y="58654"/>
                  </a:lnTo>
                  <a:lnTo>
                    <a:pt x="2322057" y="39050"/>
                  </a:lnTo>
                  <a:lnTo>
                    <a:pt x="2351621" y="15585"/>
                  </a:lnTo>
                  <a:lnTo>
                    <a:pt x="2362907" y="8694"/>
                  </a:lnTo>
                  <a:lnTo>
                    <a:pt x="2368550" y="1"/>
                  </a:lnTo>
                  <a:lnTo>
                    <a:pt x="2362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" name="SMARTInkShape-Group71"/>
          <p:cNvGrpSpPr/>
          <p:nvPr/>
        </p:nvGrpSpPr>
        <p:grpSpPr>
          <a:xfrm>
            <a:off x="4890237" y="1981200"/>
            <a:ext cx="1466114" cy="689083"/>
            <a:chOff x="4890237" y="1981200"/>
            <a:chExt cx="1466114" cy="689083"/>
          </a:xfrm>
        </p:grpSpPr>
        <p:sp>
          <p:nvSpPr>
            <p:cNvPr id="9" name="SMARTInkShape-351"/>
            <p:cNvSpPr/>
            <p:nvPr>
              <p:custDataLst>
                <p:tags r:id="rId70"/>
              </p:custDataLst>
            </p:nvPr>
          </p:nvSpPr>
          <p:spPr>
            <a:xfrm>
              <a:off x="5321300" y="2038350"/>
              <a:ext cx="88901" cy="266701"/>
            </a:xfrm>
            <a:custGeom>
              <a:avLst/>
              <a:gdLst/>
              <a:ahLst/>
              <a:cxnLst/>
              <a:rect l="0" t="0" r="0" b="0"/>
              <a:pathLst>
                <a:path w="88901" h="266701">
                  <a:moveTo>
                    <a:pt x="88900" y="0"/>
                  </a:moveTo>
                  <a:lnTo>
                    <a:pt x="88900" y="0"/>
                  </a:lnTo>
                  <a:lnTo>
                    <a:pt x="85529" y="0"/>
                  </a:lnTo>
                  <a:lnTo>
                    <a:pt x="81992" y="1881"/>
                  </a:lnTo>
                  <a:lnTo>
                    <a:pt x="80062" y="3371"/>
                  </a:lnTo>
                  <a:lnTo>
                    <a:pt x="70602" y="25693"/>
                  </a:lnTo>
                  <a:lnTo>
                    <a:pt x="62893" y="49284"/>
                  </a:lnTo>
                  <a:lnTo>
                    <a:pt x="54059" y="76937"/>
                  </a:lnTo>
                  <a:lnTo>
                    <a:pt x="43076" y="108043"/>
                  </a:lnTo>
                  <a:lnTo>
                    <a:pt x="33020" y="138800"/>
                  </a:lnTo>
                  <a:lnTo>
                    <a:pt x="23848" y="168933"/>
                  </a:lnTo>
                  <a:lnTo>
                    <a:pt x="15067" y="198789"/>
                  </a:lnTo>
                  <a:lnTo>
                    <a:pt x="8343" y="222876"/>
                  </a:lnTo>
                  <a:lnTo>
                    <a:pt x="1648" y="254594"/>
                  </a:lnTo>
                  <a:lnTo>
                    <a:pt x="0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SMARTInkShape-352"/>
            <p:cNvSpPr/>
            <p:nvPr>
              <p:custDataLst>
                <p:tags r:id="rId71"/>
              </p:custDataLst>
            </p:nvPr>
          </p:nvSpPr>
          <p:spPr>
            <a:xfrm>
              <a:off x="6135222" y="1981200"/>
              <a:ext cx="221129" cy="209551"/>
            </a:xfrm>
            <a:custGeom>
              <a:avLst/>
              <a:gdLst/>
              <a:ahLst/>
              <a:cxnLst/>
              <a:rect l="0" t="0" r="0" b="0"/>
              <a:pathLst>
                <a:path w="221129" h="209551">
                  <a:moveTo>
                    <a:pt x="56028" y="0"/>
                  </a:moveTo>
                  <a:lnTo>
                    <a:pt x="56028" y="0"/>
                  </a:lnTo>
                  <a:lnTo>
                    <a:pt x="43818" y="31161"/>
                  </a:lnTo>
                  <a:lnTo>
                    <a:pt x="34374" y="57123"/>
                  </a:lnTo>
                  <a:lnTo>
                    <a:pt x="23826" y="86771"/>
                  </a:lnTo>
                  <a:lnTo>
                    <a:pt x="14434" y="116411"/>
                  </a:lnTo>
                  <a:lnTo>
                    <a:pt x="9320" y="142285"/>
                  </a:lnTo>
                  <a:lnTo>
                    <a:pt x="4559" y="171040"/>
                  </a:lnTo>
                  <a:lnTo>
                    <a:pt x="0" y="186656"/>
                  </a:lnTo>
                  <a:lnTo>
                    <a:pt x="331" y="186526"/>
                  </a:lnTo>
                  <a:lnTo>
                    <a:pt x="2582" y="182619"/>
                  </a:lnTo>
                  <a:lnTo>
                    <a:pt x="4879" y="154568"/>
                  </a:lnTo>
                  <a:lnTo>
                    <a:pt x="5779" y="144897"/>
                  </a:lnTo>
                  <a:lnTo>
                    <a:pt x="8530" y="135895"/>
                  </a:lnTo>
                  <a:lnTo>
                    <a:pt x="10957" y="132930"/>
                  </a:lnTo>
                  <a:lnTo>
                    <a:pt x="17417" y="129635"/>
                  </a:lnTo>
                  <a:lnTo>
                    <a:pt x="26873" y="130053"/>
                  </a:lnTo>
                  <a:lnTo>
                    <a:pt x="53562" y="136070"/>
                  </a:lnTo>
                  <a:lnTo>
                    <a:pt x="84600" y="138983"/>
                  </a:lnTo>
                  <a:lnTo>
                    <a:pt x="96008" y="139381"/>
                  </a:lnTo>
                  <a:lnTo>
                    <a:pt x="100320" y="138076"/>
                  </a:lnTo>
                  <a:lnTo>
                    <a:pt x="106993" y="132864"/>
                  </a:lnTo>
                  <a:lnTo>
                    <a:pt x="108349" y="129498"/>
                  </a:lnTo>
                  <a:lnTo>
                    <a:pt x="107974" y="121995"/>
                  </a:lnTo>
                  <a:lnTo>
                    <a:pt x="106887" y="119430"/>
                  </a:lnTo>
                  <a:lnTo>
                    <a:pt x="105456" y="117720"/>
                  </a:lnTo>
                  <a:lnTo>
                    <a:pt x="103796" y="116580"/>
                  </a:lnTo>
                  <a:lnTo>
                    <a:pt x="94719" y="114976"/>
                  </a:lnTo>
                  <a:lnTo>
                    <a:pt x="90994" y="116867"/>
                  </a:lnTo>
                  <a:lnTo>
                    <a:pt x="70710" y="137503"/>
                  </a:lnTo>
                  <a:lnTo>
                    <a:pt x="68638" y="142469"/>
                  </a:lnTo>
                  <a:lnTo>
                    <a:pt x="68217" y="153631"/>
                  </a:lnTo>
                  <a:lnTo>
                    <a:pt x="72264" y="163765"/>
                  </a:lnTo>
                  <a:lnTo>
                    <a:pt x="78060" y="171562"/>
                  </a:lnTo>
                  <a:lnTo>
                    <a:pt x="82988" y="175028"/>
                  </a:lnTo>
                  <a:lnTo>
                    <a:pt x="93101" y="176978"/>
                  </a:lnTo>
                  <a:lnTo>
                    <a:pt x="102843" y="171790"/>
                  </a:lnTo>
                  <a:lnTo>
                    <a:pt x="131878" y="146080"/>
                  </a:lnTo>
                  <a:lnTo>
                    <a:pt x="142350" y="135865"/>
                  </a:lnTo>
                  <a:lnTo>
                    <a:pt x="143915" y="135732"/>
                  </a:lnTo>
                  <a:lnTo>
                    <a:pt x="147535" y="137466"/>
                  </a:lnTo>
                  <a:lnTo>
                    <a:pt x="148783" y="139622"/>
                  </a:lnTo>
                  <a:lnTo>
                    <a:pt x="150170" y="145780"/>
                  </a:lnTo>
                  <a:lnTo>
                    <a:pt x="148904" y="153221"/>
                  </a:lnTo>
                  <a:lnTo>
                    <a:pt x="146106" y="165343"/>
                  </a:lnTo>
                  <a:lnTo>
                    <a:pt x="145713" y="169495"/>
                  </a:lnTo>
                  <a:lnTo>
                    <a:pt x="146157" y="172264"/>
                  </a:lnTo>
                  <a:lnTo>
                    <a:pt x="147158" y="174109"/>
                  </a:lnTo>
                  <a:lnTo>
                    <a:pt x="148532" y="175339"/>
                  </a:lnTo>
                  <a:lnTo>
                    <a:pt x="150858" y="175454"/>
                  </a:lnTo>
                  <a:lnTo>
                    <a:pt x="157206" y="173700"/>
                  </a:lnTo>
                  <a:lnTo>
                    <a:pt x="183809" y="152905"/>
                  </a:lnTo>
                  <a:lnTo>
                    <a:pt x="198469" y="142308"/>
                  </a:lnTo>
                  <a:lnTo>
                    <a:pt x="200378" y="142144"/>
                  </a:lnTo>
                  <a:lnTo>
                    <a:pt x="204380" y="143844"/>
                  </a:lnTo>
                  <a:lnTo>
                    <a:pt x="205024" y="146696"/>
                  </a:lnTo>
                  <a:lnTo>
                    <a:pt x="203135" y="177709"/>
                  </a:lnTo>
                  <a:lnTo>
                    <a:pt x="205606" y="187402"/>
                  </a:lnTo>
                  <a:lnTo>
                    <a:pt x="221128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353"/>
            <p:cNvSpPr/>
            <p:nvPr>
              <p:custDataLst>
                <p:tags r:id="rId72"/>
              </p:custDataLst>
            </p:nvPr>
          </p:nvSpPr>
          <p:spPr>
            <a:xfrm>
              <a:off x="6001012" y="2114550"/>
              <a:ext cx="94989" cy="78007"/>
            </a:xfrm>
            <a:custGeom>
              <a:avLst/>
              <a:gdLst/>
              <a:ahLst/>
              <a:cxnLst/>
              <a:rect l="0" t="0" r="0" b="0"/>
              <a:pathLst>
                <a:path w="94989" h="78007">
                  <a:moveTo>
                    <a:pt x="6088" y="0"/>
                  </a:moveTo>
                  <a:lnTo>
                    <a:pt x="6088" y="0"/>
                  </a:lnTo>
                  <a:lnTo>
                    <a:pt x="621" y="0"/>
                  </a:lnTo>
                  <a:lnTo>
                    <a:pt x="0" y="6742"/>
                  </a:lnTo>
                  <a:lnTo>
                    <a:pt x="4798" y="32638"/>
                  </a:lnTo>
                  <a:lnTo>
                    <a:pt x="5833" y="50583"/>
                  </a:lnTo>
                  <a:lnTo>
                    <a:pt x="6624" y="52772"/>
                  </a:lnTo>
                  <a:lnTo>
                    <a:pt x="7856" y="54231"/>
                  </a:lnTo>
                  <a:lnTo>
                    <a:pt x="9383" y="55204"/>
                  </a:lnTo>
                  <a:lnTo>
                    <a:pt x="11107" y="55147"/>
                  </a:lnTo>
                  <a:lnTo>
                    <a:pt x="14904" y="53202"/>
                  </a:lnTo>
                  <a:lnTo>
                    <a:pt x="24379" y="44770"/>
                  </a:lnTo>
                  <a:lnTo>
                    <a:pt x="48541" y="13445"/>
                  </a:lnTo>
                  <a:lnTo>
                    <a:pt x="54415" y="8452"/>
                  </a:lnTo>
                  <a:lnTo>
                    <a:pt x="54533" y="8457"/>
                  </a:lnTo>
                  <a:lnTo>
                    <a:pt x="52784" y="10344"/>
                  </a:lnTo>
                  <a:lnTo>
                    <a:pt x="50834" y="31231"/>
                  </a:lnTo>
                  <a:lnTo>
                    <a:pt x="51375" y="40691"/>
                  </a:lnTo>
                  <a:lnTo>
                    <a:pt x="56352" y="57212"/>
                  </a:lnTo>
                  <a:lnTo>
                    <a:pt x="66450" y="70652"/>
                  </a:lnTo>
                  <a:lnTo>
                    <a:pt x="74309" y="76792"/>
                  </a:lnTo>
                  <a:lnTo>
                    <a:pt x="78379" y="78006"/>
                  </a:lnTo>
                  <a:lnTo>
                    <a:pt x="94988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SMARTInkShape-354"/>
            <p:cNvSpPr/>
            <p:nvPr>
              <p:custDataLst>
                <p:tags r:id="rId73"/>
              </p:custDataLst>
            </p:nvPr>
          </p:nvSpPr>
          <p:spPr>
            <a:xfrm>
              <a:off x="5897080" y="2099976"/>
              <a:ext cx="63927" cy="80103"/>
            </a:xfrm>
            <a:custGeom>
              <a:avLst/>
              <a:gdLst/>
              <a:ahLst/>
              <a:cxnLst/>
              <a:rect l="0" t="0" r="0" b="0"/>
              <a:pathLst>
                <a:path w="63927" h="80103">
                  <a:moveTo>
                    <a:pt x="33820" y="33624"/>
                  </a:moveTo>
                  <a:lnTo>
                    <a:pt x="33820" y="33624"/>
                  </a:lnTo>
                  <a:lnTo>
                    <a:pt x="37191" y="30253"/>
                  </a:lnTo>
                  <a:lnTo>
                    <a:pt x="37479" y="28554"/>
                  </a:lnTo>
                  <a:lnTo>
                    <a:pt x="36965" y="26717"/>
                  </a:lnTo>
                  <a:lnTo>
                    <a:pt x="35917" y="24786"/>
                  </a:lnTo>
                  <a:lnTo>
                    <a:pt x="34512" y="23498"/>
                  </a:lnTo>
                  <a:lnTo>
                    <a:pt x="31071" y="22068"/>
                  </a:lnTo>
                  <a:lnTo>
                    <a:pt x="21795" y="21263"/>
                  </a:lnTo>
                  <a:lnTo>
                    <a:pt x="18042" y="23267"/>
                  </a:lnTo>
                  <a:lnTo>
                    <a:pt x="6724" y="35494"/>
                  </a:lnTo>
                  <a:lnTo>
                    <a:pt x="1081" y="44098"/>
                  </a:lnTo>
                  <a:lnTo>
                    <a:pt x="0" y="48368"/>
                  </a:lnTo>
                  <a:lnTo>
                    <a:pt x="680" y="56875"/>
                  </a:lnTo>
                  <a:lnTo>
                    <a:pt x="5214" y="65359"/>
                  </a:lnTo>
                  <a:lnTo>
                    <a:pt x="8400" y="69598"/>
                  </a:lnTo>
                  <a:lnTo>
                    <a:pt x="17583" y="76188"/>
                  </a:lnTo>
                  <a:lnTo>
                    <a:pt x="22995" y="78933"/>
                  </a:lnTo>
                  <a:lnTo>
                    <a:pt x="32772" y="80102"/>
                  </a:lnTo>
                  <a:lnTo>
                    <a:pt x="46209" y="76793"/>
                  </a:lnTo>
                  <a:lnTo>
                    <a:pt x="50546" y="75104"/>
                  </a:lnTo>
                  <a:lnTo>
                    <a:pt x="57246" y="67582"/>
                  </a:lnTo>
                  <a:lnTo>
                    <a:pt x="61871" y="57183"/>
                  </a:lnTo>
                  <a:lnTo>
                    <a:pt x="63926" y="45506"/>
                  </a:lnTo>
                  <a:lnTo>
                    <a:pt x="61712" y="27032"/>
                  </a:lnTo>
                  <a:lnTo>
                    <a:pt x="53216" y="11523"/>
                  </a:lnTo>
                  <a:lnTo>
                    <a:pt x="41762" y="1362"/>
                  </a:lnTo>
                  <a:lnTo>
                    <a:pt x="38409" y="122"/>
                  </a:lnTo>
                  <a:lnTo>
                    <a:pt x="35468" y="0"/>
                  </a:lnTo>
                  <a:lnTo>
                    <a:pt x="27470" y="18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355"/>
            <p:cNvSpPr/>
            <p:nvPr>
              <p:custDataLst>
                <p:tags r:id="rId74"/>
              </p:custDataLst>
            </p:nvPr>
          </p:nvSpPr>
          <p:spPr>
            <a:xfrm>
              <a:off x="5721663" y="2017479"/>
              <a:ext cx="164788" cy="170832"/>
            </a:xfrm>
            <a:custGeom>
              <a:avLst/>
              <a:gdLst/>
              <a:ahLst/>
              <a:cxnLst/>
              <a:rect l="0" t="0" r="0" b="0"/>
              <a:pathLst>
                <a:path w="164788" h="170832">
                  <a:moveTo>
                    <a:pt x="88587" y="8171"/>
                  </a:moveTo>
                  <a:lnTo>
                    <a:pt x="88587" y="8171"/>
                  </a:lnTo>
                  <a:lnTo>
                    <a:pt x="85216" y="1429"/>
                  </a:lnTo>
                  <a:lnTo>
                    <a:pt x="82812" y="149"/>
                  </a:lnTo>
                  <a:lnTo>
                    <a:pt x="79798" y="0"/>
                  </a:lnTo>
                  <a:lnTo>
                    <a:pt x="76377" y="607"/>
                  </a:lnTo>
                  <a:lnTo>
                    <a:pt x="61451" y="11574"/>
                  </a:lnTo>
                  <a:lnTo>
                    <a:pt x="43622" y="38342"/>
                  </a:lnTo>
                  <a:lnTo>
                    <a:pt x="31208" y="62973"/>
                  </a:lnTo>
                  <a:lnTo>
                    <a:pt x="20046" y="89677"/>
                  </a:lnTo>
                  <a:lnTo>
                    <a:pt x="12733" y="115657"/>
                  </a:lnTo>
                  <a:lnTo>
                    <a:pt x="8021" y="147342"/>
                  </a:lnTo>
                  <a:lnTo>
                    <a:pt x="744" y="170669"/>
                  </a:lnTo>
                  <a:lnTo>
                    <a:pt x="392" y="170831"/>
                  </a:lnTo>
                  <a:lnTo>
                    <a:pt x="157" y="170233"/>
                  </a:lnTo>
                  <a:lnTo>
                    <a:pt x="0" y="169129"/>
                  </a:lnTo>
                  <a:lnTo>
                    <a:pt x="3151" y="154091"/>
                  </a:lnTo>
                  <a:lnTo>
                    <a:pt x="11923" y="138504"/>
                  </a:lnTo>
                  <a:lnTo>
                    <a:pt x="31894" y="121300"/>
                  </a:lnTo>
                  <a:lnTo>
                    <a:pt x="41282" y="115365"/>
                  </a:lnTo>
                  <a:lnTo>
                    <a:pt x="53922" y="114139"/>
                  </a:lnTo>
                  <a:lnTo>
                    <a:pt x="81661" y="119100"/>
                  </a:lnTo>
                  <a:lnTo>
                    <a:pt x="92800" y="126617"/>
                  </a:lnTo>
                  <a:lnTo>
                    <a:pt x="114411" y="149697"/>
                  </a:lnTo>
                  <a:lnTo>
                    <a:pt x="118581" y="161896"/>
                  </a:lnTo>
                  <a:lnTo>
                    <a:pt x="119556" y="167745"/>
                  </a:lnTo>
                  <a:lnTo>
                    <a:pt x="119111" y="168881"/>
                  </a:lnTo>
                  <a:lnTo>
                    <a:pt x="118108" y="168934"/>
                  </a:lnTo>
                  <a:lnTo>
                    <a:pt x="116735" y="168263"/>
                  </a:lnTo>
                  <a:lnTo>
                    <a:pt x="115819" y="167110"/>
                  </a:lnTo>
                  <a:lnTo>
                    <a:pt x="114801" y="163948"/>
                  </a:lnTo>
                  <a:lnTo>
                    <a:pt x="114094" y="135267"/>
                  </a:lnTo>
                  <a:lnTo>
                    <a:pt x="114740" y="123219"/>
                  </a:lnTo>
                  <a:lnTo>
                    <a:pt x="119461" y="106307"/>
                  </a:lnTo>
                  <a:lnTo>
                    <a:pt x="120458" y="105345"/>
                  </a:lnTo>
                  <a:lnTo>
                    <a:pt x="123448" y="104276"/>
                  </a:lnTo>
                  <a:lnTo>
                    <a:pt x="141256" y="104295"/>
                  </a:lnTo>
                  <a:lnTo>
                    <a:pt x="164787" y="1097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356"/>
            <p:cNvSpPr/>
            <p:nvPr>
              <p:custDataLst>
                <p:tags r:id="rId75"/>
              </p:custDataLst>
            </p:nvPr>
          </p:nvSpPr>
          <p:spPr>
            <a:xfrm>
              <a:off x="5506707" y="2123810"/>
              <a:ext cx="152450" cy="232932"/>
            </a:xfrm>
            <a:custGeom>
              <a:avLst/>
              <a:gdLst/>
              <a:ahLst/>
              <a:cxnLst/>
              <a:rect l="0" t="0" r="0" b="0"/>
              <a:pathLst>
                <a:path w="152450" h="232932">
                  <a:moveTo>
                    <a:pt x="87643" y="41540"/>
                  </a:moveTo>
                  <a:lnTo>
                    <a:pt x="87643" y="41540"/>
                  </a:lnTo>
                  <a:lnTo>
                    <a:pt x="69967" y="23863"/>
                  </a:lnTo>
                  <a:lnTo>
                    <a:pt x="60031" y="19572"/>
                  </a:lnTo>
                  <a:lnTo>
                    <a:pt x="54419" y="18428"/>
                  </a:lnTo>
                  <a:lnTo>
                    <a:pt x="49265" y="19077"/>
                  </a:lnTo>
                  <a:lnTo>
                    <a:pt x="39777" y="23560"/>
                  </a:lnTo>
                  <a:lnTo>
                    <a:pt x="26502" y="34017"/>
                  </a:lnTo>
                  <a:lnTo>
                    <a:pt x="21663" y="43841"/>
                  </a:lnTo>
                  <a:lnTo>
                    <a:pt x="20373" y="49424"/>
                  </a:lnTo>
                  <a:lnTo>
                    <a:pt x="20924" y="53852"/>
                  </a:lnTo>
                  <a:lnTo>
                    <a:pt x="22703" y="57509"/>
                  </a:lnTo>
                  <a:lnTo>
                    <a:pt x="25300" y="60653"/>
                  </a:lnTo>
                  <a:lnTo>
                    <a:pt x="33829" y="64145"/>
                  </a:lnTo>
                  <a:lnTo>
                    <a:pt x="43970" y="64992"/>
                  </a:lnTo>
                  <a:lnTo>
                    <a:pt x="53181" y="63017"/>
                  </a:lnTo>
                  <a:lnTo>
                    <a:pt x="61979" y="56024"/>
                  </a:lnTo>
                  <a:lnTo>
                    <a:pt x="66300" y="51196"/>
                  </a:lnTo>
                  <a:lnTo>
                    <a:pt x="71102" y="38306"/>
                  </a:lnTo>
                  <a:lnTo>
                    <a:pt x="75686" y="20826"/>
                  </a:lnTo>
                  <a:lnTo>
                    <a:pt x="77555" y="17147"/>
                  </a:lnTo>
                  <a:lnTo>
                    <a:pt x="78096" y="14695"/>
                  </a:lnTo>
                  <a:lnTo>
                    <a:pt x="77750" y="13060"/>
                  </a:lnTo>
                  <a:lnTo>
                    <a:pt x="76814" y="11970"/>
                  </a:lnTo>
                  <a:lnTo>
                    <a:pt x="73893" y="18285"/>
                  </a:lnTo>
                  <a:lnTo>
                    <a:pt x="68282" y="41470"/>
                  </a:lnTo>
                  <a:lnTo>
                    <a:pt x="63516" y="64792"/>
                  </a:lnTo>
                  <a:lnTo>
                    <a:pt x="56694" y="93972"/>
                  </a:lnTo>
                  <a:lnTo>
                    <a:pt x="53605" y="109656"/>
                  </a:lnTo>
                  <a:lnTo>
                    <a:pt x="50840" y="125756"/>
                  </a:lnTo>
                  <a:lnTo>
                    <a:pt x="45180" y="157286"/>
                  </a:lnTo>
                  <a:lnTo>
                    <a:pt x="37962" y="185410"/>
                  </a:lnTo>
                  <a:lnTo>
                    <a:pt x="29335" y="214931"/>
                  </a:lnTo>
                  <a:lnTo>
                    <a:pt x="22310" y="230342"/>
                  </a:lnTo>
                  <a:lnTo>
                    <a:pt x="20099" y="232319"/>
                  </a:lnTo>
                  <a:lnTo>
                    <a:pt x="17919" y="232931"/>
                  </a:lnTo>
                  <a:lnTo>
                    <a:pt x="15761" y="232634"/>
                  </a:lnTo>
                  <a:lnTo>
                    <a:pt x="11480" y="226660"/>
                  </a:lnTo>
                  <a:lnTo>
                    <a:pt x="2983" y="198835"/>
                  </a:lnTo>
                  <a:lnTo>
                    <a:pt x="0" y="172969"/>
                  </a:lnTo>
                  <a:lnTo>
                    <a:pt x="3064" y="157808"/>
                  </a:lnTo>
                  <a:lnTo>
                    <a:pt x="16530" y="130829"/>
                  </a:lnTo>
                  <a:lnTo>
                    <a:pt x="47987" y="104411"/>
                  </a:lnTo>
                  <a:lnTo>
                    <a:pt x="77853" y="80943"/>
                  </a:lnTo>
                  <a:lnTo>
                    <a:pt x="108339" y="56821"/>
                  </a:lnTo>
                  <a:lnTo>
                    <a:pt x="133443" y="35955"/>
                  </a:lnTo>
                  <a:lnTo>
                    <a:pt x="152044" y="6912"/>
                  </a:lnTo>
                  <a:lnTo>
                    <a:pt x="152449" y="3638"/>
                  </a:lnTo>
                  <a:lnTo>
                    <a:pt x="151308" y="1455"/>
                  </a:lnTo>
                  <a:lnTo>
                    <a:pt x="149137" y="0"/>
                  </a:lnTo>
                  <a:lnTo>
                    <a:pt x="145572" y="441"/>
                  </a:lnTo>
                  <a:lnTo>
                    <a:pt x="135967" y="4694"/>
                  </a:lnTo>
                  <a:lnTo>
                    <a:pt x="122031" y="18393"/>
                  </a:lnTo>
                  <a:lnTo>
                    <a:pt x="119740" y="23286"/>
                  </a:lnTo>
                  <a:lnTo>
                    <a:pt x="119077" y="32487"/>
                  </a:lnTo>
                  <a:lnTo>
                    <a:pt x="122670" y="48971"/>
                  </a:lnTo>
                  <a:lnTo>
                    <a:pt x="125811" y="53549"/>
                  </a:lnTo>
                  <a:lnTo>
                    <a:pt x="144793" y="669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SMARTInkShape-357"/>
            <p:cNvSpPr/>
            <p:nvPr>
              <p:custDataLst>
                <p:tags r:id="rId76"/>
              </p:custDataLst>
            </p:nvPr>
          </p:nvSpPr>
          <p:spPr>
            <a:xfrm>
              <a:off x="5319445" y="2037172"/>
              <a:ext cx="198706" cy="187343"/>
            </a:xfrm>
            <a:custGeom>
              <a:avLst/>
              <a:gdLst/>
              <a:ahLst/>
              <a:cxnLst/>
              <a:rect l="0" t="0" r="0" b="0"/>
              <a:pathLst>
                <a:path w="198706" h="187343">
                  <a:moveTo>
                    <a:pt x="46305" y="140878"/>
                  </a:moveTo>
                  <a:lnTo>
                    <a:pt x="46305" y="140878"/>
                  </a:lnTo>
                  <a:lnTo>
                    <a:pt x="35461" y="141584"/>
                  </a:lnTo>
                  <a:lnTo>
                    <a:pt x="20279" y="146653"/>
                  </a:lnTo>
                  <a:lnTo>
                    <a:pt x="7236" y="156779"/>
                  </a:lnTo>
                  <a:lnTo>
                    <a:pt x="1189" y="164643"/>
                  </a:lnTo>
                  <a:lnTo>
                    <a:pt x="0" y="168716"/>
                  </a:lnTo>
                  <a:lnTo>
                    <a:pt x="560" y="177004"/>
                  </a:lnTo>
                  <a:lnTo>
                    <a:pt x="2403" y="180484"/>
                  </a:lnTo>
                  <a:lnTo>
                    <a:pt x="8214" y="186233"/>
                  </a:lnTo>
                  <a:lnTo>
                    <a:pt x="12444" y="187342"/>
                  </a:lnTo>
                  <a:lnTo>
                    <a:pt x="37142" y="185733"/>
                  </a:lnTo>
                  <a:lnTo>
                    <a:pt x="45996" y="181745"/>
                  </a:lnTo>
                  <a:lnTo>
                    <a:pt x="50332" y="178706"/>
                  </a:lnTo>
                  <a:lnTo>
                    <a:pt x="55151" y="171566"/>
                  </a:lnTo>
                  <a:lnTo>
                    <a:pt x="56435" y="167687"/>
                  </a:lnTo>
                  <a:lnTo>
                    <a:pt x="55982" y="157732"/>
                  </a:lnTo>
                  <a:lnTo>
                    <a:pt x="52722" y="146252"/>
                  </a:lnTo>
                  <a:lnTo>
                    <a:pt x="39133" y="123517"/>
                  </a:lnTo>
                  <a:lnTo>
                    <a:pt x="27950" y="109970"/>
                  </a:lnTo>
                  <a:lnTo>
                    <a:pt x="30832" y="112748"/>
                  </a:lnTo>
                  <a:lnTo>
                    <a:pt x="42896" y="114669"/>
                  </a:lnTo>
                  <a:lnTo>
                    <a:pt x="66618" y="108496"/>
                  </a:lnTo>
                  <a:lnTo>
                    <a:pt x="95990" y="94359"/>
                  </a:lnTo>
                  <a:lnTo>
                    <a:pt x="118482" y="79046"/>
                  </a:lnTo>
                  <a:lnTo>
                    <a:pt x="149300" y="50590"/>
                  </a:lnTo>
                  <a:lnTo>
                    <a:pt x="171837" y="23580"/>
                  </a:lnTo>
                  <a:lnTo>
                    <a:pt x="186276" y="5934"/>
                  </a:lnTo>
                  <a:lnTo>
                    <a:pt x="188947" y="470"/>
                  </a:lnTo>
                  <a:lnTo>
                    <a:pt x="188672" y="0"/>
                  </a:lnTo>
                  <a:lnTo>
                    <a:pt x="187783" y="393"/>
                  </a:lnTo>
                  <a:lnTo>
                    <a:pt x="158609" y="30586"/>
                  </a:lnTo>
                  <a:lnTo>
                    <a:pt x="134614" y="59516"/>
                  </a:lnTo>
                  <a:lnTo>
                    <a:pt x="119420" y="80728"/>
                  </a:lnTo>
                  <a:lnTo>
                    <a:pt x="107963" y="104267"/>
                  </a:lnTo>
                  <a:lnTo>
                    <a:pt x="103812" y="126958"/>
                  </a:lnTo>
                  <a:lnTo>
                    <a:pt x="103693" y="137948"/>
                  </a:lnTo>
                  <a:lnTo>
                    <a:pt x="106436" y="146686"/>
                  </a:lnTo>
                  <a:lnTo>
                    <a:pt x="117009" y="160157"/>
                  </a:lnTo>
                  <a:lnTo>
                    <a:pt x="132997" y="168967"/>
                  </a:lnTo>
                  <a:lnTo>
                    <a:pt x="152568" y="173823"/>
                  </a:lnTo>
                  <a:lnTo>
                    <a:pt x="183153" y="173296"/>
                  </a:lnTo>
                  <a:lnTo>
                    <a:pt x="198705" y="1726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SMARTInkShape-358"/>
            <p:cNvSpPr/>
            <p:nvPr>
              <p:custDataLst>
                <p:tags r:id="rId77"/>
              </p:custDataLst>
            </p:nvPr>
          </p:nvSpPr>
          <p:spPr>
            <a:xfrm>
              <a:off x="5181600" y="2013833"/>
              <a:ext cx="90819" cy="231984"/>
            </a:xfrm>
            <a:custGeom>
              <a:avLst/>
              <a:gdLst/>
              <a:ahLst/>
              <a:cxnLst/>
              <a:rect l="0" t="0" r="0" b="0"/>
              <a:pathLst>
                <a:path w="90819" h="231984">
                  <a:moveTo>
                    <a:pt x="57150" y="5467"/>
                  </a:moveTo>
                  <a:lnTo>
                    <a:pt x="57150" y="5467"/>
                  </a:lnTo>
                  <a:lnTo>
                    <a:pt x="57150" y="0"/>
                  </a:lnTo>
                  <a:lnTo>
                    <a:pt x="47011" y="16617"/>
                  </a:lnTo>
                  <a:lnTo>
                    <a:pt x="35488" y="47576"/>
                  </a:lnTo>
                  <a:lnTo>
                    <a:pt x="27297" y="73806"/>
                  </a:lnTo>
                  <a:lnTo>
                    <a:pt x="18952" y="98164"/>
                  </a:lnTo>
                  <a:lnTo>
                    <a:pt x="10084" y="127948"/>
                  </a:lnTo>
                  <a:lnTo>
                    <a:pt x="6569" y="155605"/>
                  </a:lnTo>
                  <a:lnTo>
                    <a:pt x="32884" y="131153"/>
                  </a:lnTo>
                  <a:lnTo>
                    <a:pt x="51136" y="119770"/>
                  </a:lnTo>
                  <a:lnTo>
                    <a:pt x="61768" y="118122"/>
                  </a:lnTo>
                  <a:lnTo>
                    <a:pt x="66578" y="118670"/>
                  </a:lnTo>
                  <a:lnTo>
                    <a:pt x="75687" y="123043"/>
                  </a:lnTo>
                  <a:lnTo>
                    <a:pt x="80091" y="126184"/>
                  </a:lnTo>
                  <a:lnTo>
                    <a:pt x="86867" y="139082"/>
                  </a:lnTo>
                  <a:lnTo>
                    <a:pt x="90818" y="155163"/>
                  </a:lnTo>
                  <a:lnTo>
                    <a:pt x="90223" y="169365"/>
                  </a:lnTo>
                  <a:lnTo>
                    <a:pt x="79179" y="192632"/>
                  </a:lnTo>
                  <a:lnTo>
                    <a:pt x="62501" y="214029"/>
                  </a:lnTo>
                  <a:lnTo>
                    <a:pt x="44154" y="227032"/>
                  </a:lnTo>
                  <a:lnTo>
                    <a:pt x="28683" y="231983"/>
                  </a:lnTo>
                  <a:lnTo>
                    <a:pt x="24061" y="231266"/>
                  </a:lnTo>
                  <a:lnTo>
                    <a:pt x="15163" y="226707"/>
                  </a:lnTo>
                  <a:lnTo>
                    <a:pt x="8386" y="218096"/>
                  </a:lnTo>
                  <a:lnTo>
                    <a:pt x="0" y="2023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359"/>
            <p:cNvSpPr/>
            <p:nvPr>
              <p:custDataLst>
                <p:tags r:id="rId78"/>
              </p:custDataLst>
            </p:nvPr>
          </p:nvSpPr>
          <p:spPr>
            <a:xfrm>
              <a:off x="4890237" y="2239582"/>
              <a:ext cx="217132" cy="430701"/>
            </a:xfrm>
            <a:custGeom>
              <a:avLst/>
              <a:gdLst/>
              <a:ahLst/>
              <a:cxnLst/>
              <a:rect l="0" t="0" r="0" b="0"/>
              <a:pathLst>
                <a:path w="217132" h="430701">
                  <a:moveTo>
                    <a:pt x="196113" y="21018"/>
                  </a:moveTo>
                  <a:lnTo>
                    <a:pt x="196113" y="21018"/>
                  </a:lnTo>
                  <a:lnTo>
                    <a:pt x="217131" y="0"/>
                  </a:lnTo>
                  <a:lnTo>
                    <a:pt x="188663" y="24104"/>
                  </a:lnTo>
                  <a:lnTo>
                    <a:pt x="164344" y="47319"/>
                  </a:lnTo>
                  <a:lnTo>
                    <a:pt x="140836" y="70337"/>
                  </a:lnTo>
                  <a:lnTo>
                    <a:pt x="121451" y="92326"/>
                  </a:lnTo>
                  <a:lnTo>
                    <a:pt x="110483" y="113859"/>
                  </a:lnTo>
                  <a:lnTo>
                    <a:pt x="107020" y="129544"/>
                  </a:lnTo>
                  <a:lnTo>
                    <a:pt x="107084" y="135702"/>
                  </a:lnTo>
                  <a:lnTo>
                    <a:pt x="108538" y="140513"/>
                  </a:lnTo>
                  <a:lnTo>
                    <a:pt x="113917" y="147740"/>
                  </a:lnTo>
                  <a:lnTo>
                    <a:pt x="119443" y="148538"/>
                  </a:lnTo>
                  <a:lnTo>
                    <a:pt x="149898" y="141562"/>
                  </a:lnTo>
                  <a:lnTo>
                    <a:pt x="169973" y="136551"/>
                  </a:lnTo>
                  <a:lnTo>
                    <a:pt x="172336" y="137551"/>
                  </a:lnTo>
                  <a:lnTo>
                    <a:pt x="173911" y="139629"/>
                  </a:lnTo>
                  <a:lnTo>
                    <a:pt x="174962" y="142425"/>
                  </a:lnTo>
                  <a:lnTo>
                    <a:pt x="162956" y="166587"/>
                  </a:lnTo>
                  <a:lnTo>
                    <a:pt x="143512" y="194371"/>
                  </a:lnTo>
                  <a:lnTo>
                    <a:pt x="131412" y="210670"/>
                  </a:lnTo>
                  <a:lnTo>
                    <a:pt x="119112" y="227180"/>
                  </a:lnTo>
                  <a:lnTo>
                    <a:pt x="106679" y="243832"/>
                  </a:lnTo>
                  <a:lnTo>
                    <a:pt x="94157" y="260577"/>
                  </a:lnTo>
                  <a:lnTo>
                    <a:pt x="82987" y="276680"/>
                  </a:lnTo>
                  <a:lnTo>
                    <a:pt x="63050" y="307742"/>
                  </a:lnTo>
                  <a:lnTo>
                    <a:pt x="44781" y="336129"/>
                  </a:lnTo>
                  <a:lnTo>
                    <a:pt x="29371" y="361445"/>
                  </a:lnTo>
                  <a:lnTo>
                    <a:pt x="16023" y="390859"/>
                  </a:lnTo>
                  <a:lnTo>
                    <a:pt x="2992" y="418236"/>
                  </a:lnTo>
                  <a:lnTo>
                    <a:pt x="0" y="430700"/>
                  </a:lnTo>
                  <a:lnTo>
                    <a:pt x="11963" y="4147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" name="SMARTInkShape-Group72"/>
          <p:cNvGrpSpPr/>
          <p:nvPr/>
        </p:nvGrpSpPr>
        <p:grpSpPr>
          <a:xfrm>
            <a:off x="3911600" y="2711450"/>
            <a:ext cx="915637" cy="387351"/>
            <a:chOff x="3911600" y="2711450"/>
            <a:chExt cx="915637" cy="387351"/>
          </a:xfrm>
        </p:grpSpPr>
        <p:sp>
          <p:nvSpPr>
            <p:cNvPr id="19" name="SMARTInkShape-360"/>
            <p:cNvSpPr/>
            <p:nvPr>
              <p:custDataLst>
                <p:tags r:id="rId56"/>
              </p:custDataLst>
            </p:nvPr>
          </p:nvSpPr>
          <p:spPr>
            <a:xfrm>
              <a:off x="4762500" y="2857500"/>
              <a:ext cx="64737" cy="241301"/>
            </a:xfrm>
            <a:custGeom>
              <a:avLst/>
              <a:gdLst/>
              <a:ahLst/>
              <a:cxnLst/>
              <a:rect l="0" t="0" r="0" b="0"/>
              <a:pathLst>
                <a:path w="64737" h="241301">
                  <a:moveTo>
                    <a:pt x="0" y="0"/>
                  </a:moveTo>
                  <a:lnTo>
                    <a:pt x="0" y="0"/>
                  </a:lnTo>
                  <a:lnTo>
                    <a:pt x="6742" y="6742"/>
                  </a:lnTo>
                  <a:lnTo>
                    <a:pt x="22368" y="36871"/>
                  </a:lnTo>
                  <a:lnTo>
                    <a:pt x="39083" y="67918"/>
                  </a:lnTo>
                  <a:lnTo>
                    <a:pt x="51237" y="93921"/>
                  </a:lnTo>
                  <a:lnTo>
                    <a:pt x="59931" y="120059"/>
                  </a:lnTo>
                  <a:lnTo>
                    <a:pt x="64736" y="145082"/>
                  </a:lnTo>
                  <a:lnTo>
                    <a:pt x="64520" y="167962"/>
                  </a:lnTo>
                  <a:lnTo>
                    <a:pt x="60431" y="197306"/>
                  </a:lnTo>
                  <a:lnTo>
                    <a:pt x="52729" y="226025"/>
                  </a:lnTo>
                  <a:lnTo>
                    <a:pt x="44450" y="24130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361"/>
            <p:cNvSpPr/>
            <p:nvPr>
              <p:custDataLst>
                <p:tags r:id="rId57"/>
              </p:custDataLst>
            </p:nvPr>
          </p:nvSpPr>
          <p:spPr>
            <a:xfrm>
              <a:off x="4649083" y="2952750"/>
              <a:ext cx="100718" cy="5027"/>
            </a:xfrm>
            <a:custGeom>
              <a:avLst/>
              <a:gdLst/>
              <a:ahLst/>
              <a:cxnLst/>
              <a:rect l="0" t="0" r="0" b="0"/>
              <a:pathLst>
                <a:path w="100718" h="5027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30857" y="1881"/>
                  </a:lnTo>
                  <a:lnTo>
                    <a:pt x="53677" y="5026"/>
                  </a:lnTo>
                  <a:lnTo>
                    <a:pt x="79018" y="4076"/>
                  </a:lnTo>
                  <a:lnTo>
                    <a:pt x="100717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362"/>
            <p:cNvSpPr/>
            <p:nvPr>
              <p:custDataLst>
                <p:tags r:id="rId58"/>
              </p:custDataLst>
            </p:nvPr>
          </p:nvSpPr>
          <p:spPr>
            <a:xfrm>
              <a:off x="4668756" y="2882900"/>
              <a:ext cx="61995" cy="156510"/>
            </a:xfrm>
            <a:custGeom>
              <a:avLst/>
              <a:gdLst/>
              <a:ahLst/>
              <a:cxnLst/>
              <a:rect l="0" t="0" r="0" b="0"/>
              <a:pathLst>
                <a:path w="61995" h="156510">
                  <a:moveTo>
                    <a:pt x="30244" y="0"/>
                  </a:moveTo>
                  <a:lnTo>
                    <a:pt x="30244" y="0"/>
                  </a:lnTo>
                  <a:lnTo>
                    <a:pt x="26873" y="0"/>
                  </a:lnTo>
                  <a:lnTo>
                    <a:pt x="23337" y="7526"/>
                  </a:lnTo>
                  <a:lnTo>
                    <a:pt x="15498" y="31393"/>
                  </a:lnTo>
                  <a:lnTo>
                    <a:pt x="8873" y="53463"/>
                  </a:lnTo>
                  <a:lnTo>
                    <a:pt x="3578" y="77384"/>
                  </a:lnTo>
                  <a:lnTo>
                    <a:pt x="753" y="100245"/>
                  </a:lnTo>
                  <a:lnTo>
                    <a:pt x="0" y="111280"/>
                  </a:lnTo>
                  <a:lnTo>
                    <a:pt x="4808" y="129186"/>
                  </a:lnTo>
                  <a:lnTo>
                    <a:pt x="13295" y="142788"/>
                  </a:lnTo>
                  <a:lnTo>
                    <a:pt x="21770" y="151185"/>
                  </a:lnTo>
                  <a:lnTo>
                    <a:pt x="32122" y="155388"/>
                  </a:lnTo>
                  <a:lnTo>
                    <a:pt x="37846" y="156509"/>
                  </a:lnTo>
                  <a:lnTo>
                    <a:pt x="43073" y="155844"/>
                  </a:lnTo>
                  <a:lnTo>
                    <a:pt x="61994" y="14605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SMARTInkShape-363"/>
            <p:cNvSpPr/>
            <p:nvPr>
              <p:custDataLst>
                <p:tags r:id="rId59"/>
              </p:custDataLst>
            </p:nvPr>
          </p:nvSpPr>
          <p:spPr>
            <a:xfrm>
              <a:off x="4591389" y="3003550"/>
              <a:ext cx="12362" cy="64900"/>
            </a:xfrm>
            <a:custGeom>
              <a:avLst/>
              <a:gdLst/>
              <a:ahLst/>
              <a:cxnLst/>
              <a:rect l="0" t="0" r="0" b="0"/>
              <a:pathLst>
                <a:path w="12362" h="64900">
                  <a:moveTo>
                    <a:pt x="12361" y="0"/>
                  </a:moveTo>
                  <a:lnTo>
                    <a:pt x="12361" y="0"/>
                  </a:lnTo>
                  <a:lnTo>
                    <a:pt x="3523" y="29886"/>
                  </a:lnTo>
                  <a:lnTo>
                    <a:pt x="169" y="59492"/>
                  </a:lnTo>
                  <a:lnTo>
                    <a:pt x="0" y="62944"/>
                  </a:lnTo>
                  <a:lnTo>
                    <a:pt x="1298" y="64541"/>
                  </a:lnTo>
                  <a:lnTo>
                    <a:pt x="3575" y="64899"/>
                  </a:lnTo>
                  <a:lnTo>
                    <a:pt x="12361" y="6350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SMARTInkShape-364"/>
            <p:cNvSpPr/>
            <p:nvPr>
              <p:custDataLst>
                <p:tags r:id="rId60"/>
              </p:custDataLst>
            </p:nvPr>
          </p:nvSpPr>
          <p:spPr>
            <a:xfrm>
              <a:off x="4382751" y="2844800"/>
              <a:ext cx="30500" cy="213685"/>
            </a:xfrm>
            <a:custGeom>
              <a:avLst/>
              <a:gdLst/>
              <a:ahLst/>
              <a:cxnLst/>
              <a:rect l="0" t="0" r="0" b="0"/>
              <a:pathLst>
                <a:path w="30500" h="213685">
                  <a:moveTo>
                    <a:pt x="30499" y="0"/>
                  </a:moveTo>
                  <a:lnTo>
                    <a:pt x="30499" y="0"/>
                  </a:lnTo>
                  <a:lnTo>
                    <a:pt x="25430" y="5775"/>
                  </a:lnTo>
                  <a:lnTo>
                    <a:pt x="19668" y="18017"/>
                  </a:lnTo>
                  <a:lnTo>
                    <a:pt x="13492" y="43752"/>
                  </a:lnTo>
                  <a:lnTo>
                    <a:pt x="9300" y="66012"/>
                  </a:lnTo>
                  <a:lnTo>
                    <a:pt x="5085" y="90017"/>
                  </a:lnTo>
                  <a:lnTo>
                    <a:pt x="1565" y="114091"/>
                  </a:lnTo>
                  <a:lnTo>
                    <a:pt x="0" y="136549"/>
                  </a:lnTo>
                  <a:lnTo>
                    <a:pt x="2491" y="165656"/>
                  </a:lnTo>
                  <a:lnTo>
                    <a:pt x="14017" y="195705"/>
                  </a:lnTo>
                  <a:lnTo>
                    <a:pt x="22037" y="213684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365"/>
            <p:cNvSpPr/>
            <p:nvPr>
              <p:custDataLst>
                <p:tags r:id="rId61"/>
              </p:custDataLst>
            </p:nvPr>
          </p:nvSpPr>
          <p:spPr>
            <a:xfrm>
              <a:off x="4432300" y="2870200"/>
              <a:ext cx="86443" cy="50801"/>
            </a:xfrm>
            <a:custGeom>
              <a:avLst/>
              <a:gdLst/>
              <a:ahLst/>
              <a:cxnLst/>
              <a:rect l="0" t="0" r="0" b="0"/>
              <a:pathLst>
                <a:path w="86443" h="50801">
                  <a:moveTo>
                    <a:pt x="0" y="50800"/>
                  </a:moveTo>
                  <a:lnTo>
                    <a:pt x="0" y="50800"/>
                  </a:lnTo>
                  <a:lnTo>
                    <a:pt x="3371" y="47429"/>
                  </a:lnTo>
                  <a:lnTo>
                    <a:pt x="8789" y="45774"/>
                  </a:lnTo>
                  <a:lnTo>
                    <a:pt x="37271" y="40966"/>
                  </a:lnTo>
                  <a:lnTo>
                    <a:pt x="66370" y="43852"/>
                  </a:lnTo>
                  <a:lnTo>
                    <a:pt x="86271" y="44397"/>
                  </a:lnTo>
                  <a:lnTo>
                    <a:pt x="86442" y="43709"/>
                  </a:lnTo>
                  <a:lnTo>
                    <a:pt x="84750" y="41063"/>
                  </a:lnTo>
                  <a:lnTo>
                    <a:pt x="59115" y="15383"/>
                  </a:lnTo>
                  <a:lnTo>
                    <a:pt x="46660" y="7679"/>
                  </a:lnTo>
                  <a:lnTo>
                    <a:pt x="45923" y="6530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366"/>
            <p:cNvSpPr/>
            <p:nvPr>
              <p:custDataLst>
                <p:tags r:id="rId62"/>
              </p:custDataLst>
            </p:nvPr>
          </p:nvSpPr>
          <p:spPr>
            <a:xfrm>
              <a:off x="4438650" y="2959100"/>
              <a:ext cx="76201" cy="63285"/>
            </a:xfrm>
            <a:custGeom>
              <a:avLst/>
              <a:gdLst/>
              <a:ahLst/>
              <a:cxnLst/>
              <a:rect l="0" t="0" r="0" b="0"/>
              <a:pathLst>
                <a:path w="76201" h="63285">
                  <a:moveTo>
                    <a:pt x="0" y="31750"/>
                  </a:moveTo>
                  <a:lnTo>
                    <a:pt x="0" y="31750"/>
                  </a:lnTo>
                  <a:lnTo>
                    <a:pt x="8838" y="22912"/>
                  </a:lnTo>
                  <a:lnTo>
                    <a:pt x="11537" y="22330"/>
                  </a:lnTo>
                  <a:lnTo>
                    <a:pt x="18298" y="23565"/>
                  </a:lnTo>
                  <a:lnTo>
                    <a:pt x="30038" y="31598"/>
                  </a:lnTo>
                  <a:lnTo>
                    <a:pt x="61002" y="61042"/>
                  </a:lnTo>
                  <a:lnTo>
                    <a:pt x="62760" y="62772"/>
                  </a:lnTo>
                  <a:lnTo>
                    <a:pt x="62301" y="63015"/>
                  </a:lnTo>
                  <a:lnTo>
                    <a:pt x="59910" y="63284"/>
                  </a:lnTo>
                  <a:lnTo>
                    <a:pt x="56495" y="59641"/>
                  </a:lnTo>
                  <a:lnTo>
                    <a:pt x="31360" y="28173"/>
                  </a:lnTo>
                  <a:lnTo>
                    <a:pt x="25923" y="14384"/>
                  </a:lnTo>
                  <a:lnTo>
                    <a:pt x="27514" y="11567"/>
                  </a:lnTo>
                  <a:lnTo>
                    <a:pt x="28926" y="9828"/>
                  </a:lnTo>
                  <a:lnTo>
                    <a:pt x="32376" y="7896"/>
                  </a:lnTo>
                  <a:lnTo>
                    <a:pt x="60909" y="973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367"/>
            <p:cNvSpPr/>
            <p:nvPr>
              <p:custDataLst>
                <p:tags r:id="rId63"/>
              </p:custDataLst>
            </p:nvPr>
          </p:nvSpPr>
          <p:spPr>
            <a:xfrm>
              <a:off x="4368344" y="3041650"/>
              <a:ext cx="457" cy="4184"/>
            </a:xfrm>
            <a:custGeom>
              <a:avLst/>
              <a:gdLst/>
              <a:ahLst/>
              <a:cxnLst/>
              <a:rect l="0" t="0" r="0" b="0"/>
              <a:pathLst>
                <a:path w="457" h="4184">
                  <a:moveTo>
                    <a:pt x="456" y="0"/>
                  </a:moveTo>
                  <a:lnTo>
                    <a:pt x="456" y="0"/>
                  </a:lnTo>
                  <a:lnTo>
                    <a:pt x="0" y="4183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SMARTInkShape-368"/>
            <p:cNvSpPr/>
            <p:nvPr>
              <p:custDataLst>
                <p:tags r:id="rId64"/>
              </p:custDataLst>
            </p:nvPr>
          </p:nvSpPr>
          <p:spPr>
            <a:xfrm>
              <a:off x="4206679" y="2841440"/>
              <a:ext cx="129908" cy="47811"/>
            </a:xfrm>
            <a:custGeom>
              <a:avLst/>
              <a:gdLst/>
              <a:ahLst/>
              <a:cxnLst/>
              <a:rect l="0" t="0" r="0" b="0"/>
              <a:pathLst>
                <a:path w="129908" h="47811">
                  <a:moveTo>
                    <a:pt x="3371" y="47810"/>
                  </a:moveTo>
                  <a:lnTo>
                    <a:pt x="3371" y="47810"/>
                  </a:lnTo>
                  <a:lnTo>
                    <a:pt x="0" y="44439"/>
                  </a:lnTo>
                  <a:lnTo>
                    <a:pt x="418" y="42035"/>
                  </a:lnTo>
                  <a:lnTo>
                    <a:pt x="4646" y="35601"/>
                  </a:lnTo>
                  <a:lnTo>
                    <a:pt x="9347" y="31800"/>
                  </a:lnTo>
                  <a:lnTo>
                    <a:pt x="11588" y="30787"/>
                  </a:lnTo>
                  <a:lnTo>
                    <a:pt x="36169" y="33524"/>
                  </a:lnTo>
                  <a:lnTo>
                    <a:pt x="62791" y="35346"/>
                  </a:lnTo>
                  <a:lnTo>
                    <a:pt x="93347" y="40043"/>
                  </a:lnTo>
                  <a:lnTo>
                    <a:pt x="116237" y="41180"/>
                  </a:lnTo>
                  <a:lnTo>
                    <a:pt x="122443" y="39454"/>
                  </a:lnTo>
                  <a:lnTo>
                    <a:pt x="125086" y="38006"/>
                  </a:lnTo>
                  <a:lnTo>
                    <a:pt x="126848" y="36335"/>
                  </a:lnTo>
                  <a:lnTo>
                    <a:pt x="128805" y="32597"/>
                  </a:lnTo>
                  <a:lnTo>
                    <a:pt x="129907" y="26526"/>
                  </a:lnTo>
                  <a:lnTo>
                    <a:pt x="126863" y="16887"/>
                  </a:lnTo>
                  <a:lnTo>
                    <a:pt x="121521" y="11018"/>
                  </a:lnTo>
                  <a:lnTo>
                    <a:pt x="115149" y="6764"/>
                  </a:lnTo>
                  <a:lnTo>
                    <a:pt x="105309" y="2151"/>
                  </a:lnTo>
                  <a:lnTo>
                    <a:pt x="103080" y="437"/>
                  </a:lnTo>
                  <a:lnTo>
                    <a:pt x="101594" y="0"/>
                  </a:lnTo>
                  <a:lnTo>
                    <a:pt x="100603" y="415"/>
                  </a:lnTo>
                  <a:lnTo>
                    <a:pt x="98621" y="336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SMARTInkShape-369"/>
            <p:cNvSpPr/>
            <p:nvPr>
              <p:custDataLst>
                <p:tags r:id="rId65"/>
              </p:custDataLst>
            </p:nvPr>
          </p:nvSpPr>
          <p:spPr>
            <a:xfrm>
              <a:off x="4219092" y="2921000"/>
              <a:ext cx="111609" cy="10009"/>
            </a:xfrm>
            <a:custGeom>
              <a:avLst/>
              <a:gdLst/>
              <a:ahLst/>
              <a:cxnLst/>
              <a:rect l="0" t="0" r="0" b="0"/>
              <a:pathLst>
                <a:path w="111609" h="10009">
                  <a:moveTo>
                    <a:pt x="3658" y="6350"/>
                  </a:moveTo>
                  <a:lnTo>
                    <a:pt x="3658" y="6350"/>
                  </a:lnTo>
                  <a:lnTo>
                    <a:pt x="0" y="10008"/>
                  </a:lnTo>
                  <a:lnTo>
                    <a:pt x="1562" y="8446"/>
                  </a:lnTo>
                  <a:lnTo>
                    <a:pt x="6489" y="7281"/>
                  </a:lnTo>
                  <a:lnTo>
                    <a:pt x="31264" y="6534"/>
                  </a:lnTo>
                  <a:lnTo>
                    <a:pt x="56601" y="3034"/>
                  </a:lnTo>
                  <a:lnTo>
                    <a:pt x="81982" y="899"/>
                  </a:lnTo>
                  <a:lnTo>
                    <a:pt x="111608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SMARTInkShape-370"/>
            <p:cNvSpPr/>
            <p:nvPr>
              <p:custDataLst>
                <p:tags r:id="rId66"/>
              </p:custDataLst>
            </p:nvPr>
          </p:nvSpPr>
          <p:spPr>
            <a:xfrm>
              <a:off x="4222750" y="2972683"/>
              <a:ext cx="114301" cy="11182"/>
            </a:xfrm>
            <a:custGeom>
              <a:avLst/>
              <a:gdLst/>
              <a:ahLst/>
              <a:cxnLst/>
              <a:rect l="0" t="0" r="0" b="0"/>
              <a:pathLst>
                <a:path w="114301" h="11182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705" y="1103"/>
                  </a:lnTo>
                  <a:lnTo>
                    <a:pt x="1881" y="441"/>
                  </a:lnTo>
                  <a:lnTo>
                    <a:pt x="3371" y="0"/>
                  </a:lnTo>
                  <a:lnTo>
                    <a:pt x="28561" y="4259"/>
                  </a:lnTo>
                  <a:lnTo>
                    <a:pt x="59892" y="8600"/>
                  </a:lnTo>
                  <a:lnTo>
                    <a:pt x="87481" y="11181"/>
                  </a:lnTo>
                  <a:lnTo>
                    <a:pt x="101964" y="10923"/>
                  </a:lnTo>
                  <a:lnTo>
                    <a:pt x="114300" y="5467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SMARTInkShape-371"/>
            <p:cNvSpPr/>
            <p:nvPr>
              <p:custDataLst>
                <p:tags r:id="rId67"/>
              </p:custDataLst>
            </p:nvPr>
          </p:nvSpPr>
          <p:spPr>
            <a:xfrm>
              <a:off x="4205410" y="2927350"/>
              <a:ext cx="99891" cy="113679"/>
            </a:xfrm>
            <a:custGeom>
              <a:avLst/>
              <a:gdLst/>
              <a:ahLst/>
              <a:cxnLst/>
              <a:rect l="0" t="0" r="0" b="0"/>
              <a:pathLst>
                <a:path w="99891" h="113679">
                  <a:moveTo>
                    <a:pt x="30040" y="0"/>
                  </a:moveTo>
                  <a:lnTo>
                    <a:pt x="30040" y="0"/>
                  </a:lnTo>
                  <a:lnTo>
                    <a:pt x="21202" y="24418"/>
                  </a:lnTo>
                  <a:lnTo>
                    <a:pt x="8669" y="55675"/>
                  </a:lnTo>
                  <a:lnTo>
                    <a:pt x="549" y="87145"/>
                  </a:lnTo>
                  <a:lnTo>
                    <a:pt x="0" y="99409"/>
                  </a:lnTo>
                  <a:lnTo>
                    <a:pt x="2107" y="107211"/>
                  </a:lnTo>
                  <a:lnTo>
                    <a:pt x="4362" y="109574"/>
                  </a:lnTo>
                  <a:lnTo>
                    <a:pt x="10631" y="112200"/>
                  </a:lnTo>
                  <a:lnTo>
                    <a:pt x="25465" y="113678"/>
                  </a:lnTo>
                  <a:lnTo>
                    <a:pt x="50146" y="109813"/>
                  </a:lnTo>
                  <a:lnTo>
                    <a:pt x="77704" y="108318"/>
                  </a:lnTo>
                  <a:lnTo>
                    <a:pt x="99890" y="10795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372"/>
            <p:cNvSpPr/>
            <p:nvPr>
              <p:custDataLst>
                <p:tags r:id="rId68"/>
              </p:custDataLst>
            </p:nvPr>
          </p:nvSpPr>
          <p:spPr>
            <a:xfrm>
              <a:off x="4616452" y="2755970"/>
              <a:ext cx="80635" cy="114231"/>
            </a:xfrm>
            <a:custGeom>
              <a:avLst/>
              <a:gdLst/>
              <a:ahLst/>
              <a:cxnLst/>
              <a:rect l="0" t="0" r="0" b="0"/>
              <a:pathLst>
                <a:path w="80635" h="114231">
                  <a:moveTo>
                    <a:pt x="12698" y="6280"/>
                  </a:moveTo>
                  <a:lnTo>
                    <a:pt x="12698" y="6280"/>
                  </a:lnTo>
                  <a:lnTo>
                    <a:pt x="9327" y="6280"/>
                  </a:lnTo>
                  <a:lnTo>
                    <a:pt x="8334" y="6985"/>
                  </a:lnTo>
                  <a:lnTo>
                    <a:pt x="7672" y="8162"/>
                  </a:lnTo>
                  <a:lnTo>
                    <a:pt x="1438" y="37986"/>
                  </a:lnTo>
                  <a:lnTo>
                    <a:pt x="1344" y="50710"/>
                  </a:lnTo>
                  <a:lnTo>
                    <a:pt x="6278" y="81888"/>
                  </a:lnTo>
                  <a:lnTo>
                    <a:pt x="2956" y="75562"/>
                  </a:lnTo>
                  <a:lnTo>
                    <a:pt x="388" y="47938"/>
                  </a:lnTo>
                  <a:lnTo>
                    <a:pt x="49" y="18168"/>
                  </a:lnTo>
                  <a:lnTo>
                    <a:pt x="0" y="724"/>
                  </a:lnTo>
                  <a:lnTo>
                    <a:pt x="1880" y="283"/>
                  </a:lnTo>
                  <a:lnTo>
                    <a:pt x="15578" y="0"/>
                  </a:lnTo>
                  <a:lnTo>
                    <a:pt x="32601" y="6692"/>
                  </a:lnTo>
                  <a:lnTo>
                    <a:pt x="58585" y="25663"/>
                  </a:lnTo>
                  <a:lnTo>
                    <a:pt x="72860" y="38129"/>
                  </a:lnTo>
                  <a:lnTo>
                    <a:pt x="78242" y="46540"/>
                  </a:lnTo>
                  <a:lnTo>
                    <a:pt x="80634" y="54983"/>
                  </a:lnTo>
                  <a:lnTo>
                    <a:pt x="79816" y="63439"/>
                  </a:lnTo>
                  <a:lnTo>
                    <a:pt x="73507" y="78014"/>
                  </a:lnTo>
                  <a:lnTo>
                    <a:pt x="66535" y="88256"/>
                  </a:lnTo>
                  <a:lnTo>
                    <a:pt x="43054" y="107599"/>
                  </a:lnTo>
                  <a:lnTo>
                    <a:pt x="35362" y="111283"/>
                  </a:lnTo>
                  <a:lnTo>
                    <a:pt x="6348" y="11423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SMARTInkShape-373"/>
            <p:cNvSpPr/>
            <p:nvPr>
              <p:custDataLst>
                <p:tags r:id="rId69"/>
              </p:custDataLst>
            </p:nvPr>
          </p:nvSpPr>
          <p:spPr>
            <a:xfrm>
              <a:off x="3911600" y="2711450"/>
              <a:ext cx="704851" cy="107951"/>
            </a:xfrm>
            <a:custGeom>
              <a:avLst/>
              <a:gdLst/>
              <a:ahLst/>
              <a:cxnLst/>
              <a:rect l="0" t="0" r="0" b="0"/>
              <a:pathLst>
                <a:path w="704851" h="1079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6" y="4364"/>
                  </a:lnTo>
                  <a:lnTo>
                    <a:pt x="1881" y="5026"/>
                  </a:lnTo>
                  <a:lnTo>
                    <a:pt x="33409" y="15165"/>
                  </a:lnTo>
                  <a:lnTo>
                    <a:pt x="63253" y="22646"/>
                  </a:lnTo>
                  <a:lnTo>
                    <a:pt x="92903" y="25290"/>
                  </a:lnTo>
                  <a:lnTo>
                    <a:pt x="116079" y="28408"/>
                  </a:lnTo>
                  <a:lnTo>
                    <a:pt x="142372" y="32146"/>
                  </a:lnTo>
                  <a:lnTo>
                    <a:pt x="169815" y="36159"/>
                  </a:lnTo>
                  <a:lnTo>
                    <a:pt x="196124" y="40295"/>
                  </a:lnTo>
                  <a:lnTo>
                    <a:pt x="223809" y="44485"/>
                  </a:lnTo>
                  <a:lnTo>
                    <a:pt x="252576" y="49404"/>
                  </a:lnTo>
                  <a:lnTo>
                    <a:pt x="281825" y="56294"/>
                  </a:lnTo>
                  <a:lnTo>
                    <a:pt x="309406" y="60297"/>
                  </a:lnTo>
                  <a:lnTo>
                    <a:pt x="336480" y="62782"/>
                  </a:lnTo>
                  <a:lnTo>
                    <a:pt x="364976" y="66238"/>
                  </a:lnTo>
                  <a:lnTo>
                    <a:pt x="394104" y="70126"/>
                  </a:lnTo>
                  <a:lnTo>
                    <a:pt x="424219" y="73500"/>
                  </a:lnTo>
                  <a:lnTo>
                    <a:pt x="440151" y="74400"/>
                  </a:lnTo>
                  <a:lnTo>
                    <a:pt x="456418" y="75000"/>
                  </a:lnTo>
                  <a:lnTo>
                    <a:pt x="487661" y="77548"/>
                  </a:lnTo>
                  <a:lnTo>
                    <a:pt x="517305" y="81032"/>
                  </a:lnTo>
                  <a:lnTo>
                    <a:pt x="544591" y="84933"/>
                  </a:lnTo>
                  <a:lnTo>
                    <a:pt x="570829" y="87137"/>
                  </a:lnTo>
                  <a:lnTo>
                    <a:pt x="596602" y="88822"/>
                  </a:lnTo>
                  <a:lnTo>
                    <a:pt x="622168" y="91923"/>
                  </a:lnTo>
                  <a:lnTo>
                    <a:pt x="653619" y="94264"/>
                  </a:lnTo>
                  <a:lnTo>
                    <a:pt x="683755" y="100125"/>
                  </a:lnTo>
                  <a:lnTo>
                    <a:pt x="704827" y="107941"/>
                  </a:lnTo>
                  <a:lnTo>
                    <a:pt x="698577" y="107950"/>
                  </a:lnTo>
                  <a:lnTo>
                    <a:pt x="698500" y="101623"/>
                  </a:lnTo>
                  <a:lnTo>
                    <a:pt x="704850" y="10160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8" name="SMARTInkShape-Group73"/>
          <p:cNvGrpSpPr/>
          <p:nvPr/>
        </p:nvGrpSpPr>
        <p:grpSpPr>
          <a:xfrm>
            <a:off x="6115435" y="2404064"/>
            <a:ext cx="217308" cy="488169"/>
            <a:chOff x="6115435" y="2404064"/>
            <a:chExt cx="217308" cy="488169"/>
          </a:xfrm>
        </p:grpSpPr>
        <p:sp>
          <p:nvSpPr>
            <p:cNvPr id="34" name="SMARTInkShape-374"/>
            <p:cNvSpPr/>
            <p:nvPr>
              <p:custDataLst>
                <p:tags r:id="rId52"/>
              </p:custDataLst>
            </p:nvPr>
          </p:nvSpPr>
          <p:spPr>
            <a:xfrm>
              <a:off x="6165850" y="2404064"/>
              <a:ext cx="166893" cy="78787"/>
            </a:xfrm>
            <a:custGeom>
              <a:avLst/>
              <a:gdLst/>
              <a:ahLst/>
              <a:cxnLst/>
              <a:rect l="0" t="0" r="0" b="0"/>
              <a:pathLst>
                <a:path w="166893" h="78787">
                  <a:moveTo>
                    <a:pt x="0" y="78786"/>
                  </a:moveTo>
                  <a:lnTo>
                    <a:pt x="0" y="78786"/>
                  </a:lnTo>
                  <a:lnTo>
                    <a:pt x="0" y="75415"/>
                  </a:lnTo>
                  <a:lnTo>
                    <a:pt x="1882" y="71878"/>
                  </a:lnTo>
                  <a:lnTo>
                    <a:pt x="3371" y="69948"/>
                  </a:lnTo>
                  <a:lnTo>
                    <a:pt x="25694" y="67230"/>
                  </a:lnTo>
                  <a:lnTo>
                    <a:pt x="49284" y="66594"/>
                  </a:lnTo>
                  <a:lnTo>
                    <a:pt x="74821" y="65607"/>
                  </a:lnTo>
                  <a:lnTo>
                    <a:pt x="97929" y="62815"/>
                  </a:lnTo>
                  <a:lnTo>
                    <a:pt x="121841" y="59223"/>
                  </a:lnTo>
                  <a:lnTo>
                    <a:pt x="149696" y="53234"/>
                  </a:lnTo>
                  <a:lnTo>
                    <a:pt x="165428" y="48260"/>
                  </a:lnTo>
                  <a:lnTo>
                    <a:pt x="166730" y="46441"/>
                  </a:lnTo>
                  <a:lnTo>
                    <a:pt x="166892" y="43817"/>
                  </a:lnTo>
                  <a:lnTo>
                    <a:pt x="166295" y="40657"/>
                  </a:lnTo>
                  <a:lnTo>
                    <a:pt x="150899" y="17214"/>
                  </a:lnTo>
                  <a:lnTo>
                    <a:pt x="136637" y="3119"/>
                  </a:lnTo>
                  <a:lnTo>
                    <a:pt x="135541" y="824"/>
                  </a:lnTo>
                  <a:lnTo>
                    <a:pt x="134811" y="0"/>
                  </a:lnTo>
                  <a:lnTo>
                    <a:pt x="134324" y="157"/>
                  </a:lnTo>
                  <a:lnTo>
                    <a:pt x="133350" y="2586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SMARTInkShape-375"/>
            <p:cNvSpPr/>
            <p:nvPr>
              <p:custDataLst>
                <p:tags r:id="rId53"/>
              </p:custDataLst>
            </p:nvPr>
          </p:nvSpPr>
          <p:spPr>
            <a:xfrm>
              <a:off x="6165850" y="2730500"/>
              <a:ext cx="146051" cy="25401"/>
            </a:xfrm>
            <a:custGeom>
              <a:avLst/>
              <a:gdLst/>
              <a:ahLst/>
              <a:cxnLst/>
              <a:rect l="0" t="0" r="0" b="0"/>
              <a:pathLst>
                <a:path w="146051" h="25401">
                  <a:moveTo>
                    <a:pt x="0" y="25400"/>
                  </a:moveTo>
                  <a:lnTo>
                    <a:pt x="0" y="25400"/>
                  </a:lnTo>
                  <a:lnTo>
                    <a:pt x="3371" y="22029"/>
                  </a:lnTo>
                  <a:lnTo>
                    <a:pt x="30443" y="17561"/>
                  </a:lnTo>
                  <a:lnTo>
                    <a:pt x="60525" y="14140"/>
                  </a:lnTo>
                  <a:lnTo>
                    <a:pt x="82639" y="12635"/>
                  </a:lnTo>
                  <a:lnTo>
                    <a:pt x="110249" y="7820"/>
                  </a:lnTo>
                  <a:lnTo>
                    <a:pt x="141199" y="779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SMARTInkShape-376"/>
            <p:cNvSpPr/>
            <p:nvPr>
              <p:custDataLst>
                <p:tags r:id="rId54"/>
              </p:custDataLst>
            </p:nvPr>
          </p:nvSpPr>
          <p:spPr>
            <a:xfrm>
              <a:off x="6115970" y="2546350"/>
              <a:ext cx="183231" cy="345883"/>
            </a:xfrm>
            <a:custGeom>
              <a:avLst/>
              <a:gdLst/>
              <a:ahLst/>
              <a:cxnLst/>
              <a:rect l="0" t="0" r="0" b="0"/>
              <a:pathLst>
                <a:path w="183231" h="345883">
                  <a:moveTo>
                    <a:pt x="30830" y="0"/>
                  </a:moveTo>
                  <a:lnTo>
                    <a:pt x="30830" y="0"/>
                  </a:lnTo>
                  <a:lnTo>
                    <a:pt x="27459" y="0"/>
                  </a:lnTo>
                  <a:lnTo>
                    <a:pt x="27171" y="706"/>
                  </a:lnTo>
                  <a:lnTo>
                    <a:pt x="28733" y="3371"/>
                  </a:lnTo>
                  <a:lnTo>
                    <a:pt x="26052" y="31815"/>
                  </a:lnTo>
                  <a:lnTo>
                    <a:pt x="25178" y="53651"/>
                  </a:lnTo>
                  <a:lnTo>
                    <a:pt x="21027" y="81230"/>
                  </a:lnTo>
                  <a:lnTo>
                    <a:pt x="17945" y="96487"/>
                  </a:lnTo>
                  <a:lnTo>
                    <a:pt x="15184" y="113008"/>
                  </a:lnTo>
                  <a:lnTo>
                    <a:pt x="12638" y="130372"/>
                  </a:lnTo>
                  <a:lnTo>
                    <a:pt x="10236" y="148298"/>
                  </a:lnTo>
                  <a:lnTo>
                    <a:pt x="8634" y="166599"/>
                  </a:lnTo>
                  <a:lnTo>
                    <a:pt x="7566" y="185149"/>
                  </a:lnTo>
                  <a:lnTo>
                    <a:pt x="6854" y="203866"/>
                  </a:lnTo>
                  <a:lnTo>
                    <a:pt x="6380" y="221283"/>
                  </a:lnTo>
                  <a:lnTo>
                    <a:pt x="6063" y="237833"/>
                  </a:lnTo>
                  <a:lnTo>
                    <a:pt x="5006" y="267276"/>
                  </a:lnTo>
                  <a:lnTo>
                    <a:pt x="2184" y="289769"/>
                  </a:lnTo>
                  <a:lnTo>
                    <a:pt x="0" y="318299"/>
                  </a:lnTo>
                  <a:lnTo>
                    <a:pt x="2723" y="337884"/>
                  </a:lnTo>
                  <a:lnTo>
                    <a:pt x="5037" y="341673"/>
                  </a:lnTo>
                  <a:lnTo>
                    <a:pt x="7990" y="344198"/>
                  </a:lnTo>
                  <a:lnTo>
                    <a:pt x="11370" y="345882"/>
                  </a:lnTo>
                  <a:lnTo>
                    <a:pt x="29611" y="344881"/>
                  </a:lnTo>
                  <a:lnTo>
                    <a:pt x="59632" y="333374"/>
                  </a:lnTo>
                  <a:lnTo>
                    <a:pt x="83142" y="326201"/>
                  </a:lnTo>
                  <a:lnTo>
                    <a:pt x="106996" y="320662"/>
                  </a:lnTo>
                  <a:lnTo>
                    <a:pt x="129357" y="315848"/>
                  </a:lnTo>
                  <a:lnTo>
                    <a:pt x="160907" y="312078"/>
                  </a:lnTo>
                  <a:lnTo>
                    <a:pt x="183230" y="31115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SMARTInkShape-377"/>
            <p:cNvSpPr/>
            <p:nvPr>
              <p:custDataLst>
                <p:tags r:id="rId55"/>
              </p:custDataLst>
            </p:nvPr>
          </p:nvSpPr>
          <p:spPr>
            <a:xfrm>
              <a:off x="6115435" y="2520950"/>
              <a:ext cx="215516" cy="21617"/>
            </a:xfrm>
            <a:custGeom>
              <a:avLst/>
              <a:gdLst/>
              <a:ahLst/>
              <a:cxnLst/>
              <a:rect l="0" t="0" r="0" b="0"/>
              <a:pathLst>
                <a:path w="215516" h="21617">
                  <a:moveTo>
                    <a:pt x="25015" y="19050"/>
                  </a:moveTo>
                  <a:lnTo>
                    <a:pt x="25015" y="19050"/>
                  </a:lnTo>
                  <a:lnTo>
                    <a:pt x="10710" y="19050"/>
                  </a:lnTo>
                  <a:lnTo>
                    <a:pt x="6193" y="17168"/>
                  </a:lnTo>
                  <a:lnTo>
                    <a:pt x="914" y="13583"/>
                  </a:lnTo>
                  <a:lnTo>
                    <a:pt x="481" y="13994"/>
                  </a:lnTo>
                  <a:lnTo>
                    <a:pt x="0" y="16332"/>
                  </a:lnTo>
                  <a:lnTo>
                    <a:pt x="1283" y="17944"/>
                  </a:lnTo>
                  <a:lnTo>
                    <a:pt x="6471" y="21616"/>
                  </a:lnTo>
                  <a:lnTo>
                    <a:pt x="27438" y="20908"/>
                  </a:lnTo>
                  <a:lnTo>
                    <a:pt x="49846" y="17994"/>
                  </a:lnTo>
                  <a:lnTo>
                    <a:pt x="75562" y="14347"/>
                  </a:lnTo>
                  <a:lnTo>
                    <a:pt x="101103" y="10375"/>
                  </a:lnTo>
                  <a:lnTo>
                    <a:pt x="132539" y="4171"/>
                  </a:lnTo>
                  <a:lnTo>
                    <a:pt x="159728" y="1236"/>
                  </a:lnTo>
                  <a:lnTo>
                    <a:pt x="190168" y="108"/>
                  </a:lnTo>
                  <a:lnTo>
                    <a:pt x="214633" y="0"/>
                  </a:lnTo>
                  <a:lnTo>
                    <a:pt x="211682" y="0"/>
                  </a:lnTo>
                  <a:lnTo>
                    <a:pt x="214871" y="0"/>
                  </a:lnTo>
                  <a:lnTo>
                    <a:pt x="211729" y="0"/>
                  </a:lnTo>
                  <a:lnTo>
                    <a:pt x="214877" y="0"/>
                  </a:lnTo>
                  <a:lnTo>
                    <a:pt x="209410" y="0"/>
                  </a:lnTo>
                  <a:lnTo>
                    <a:pt x="215515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" name="SMARTInkShape-Group74"/>
          <p:cNvGrpSpPr/>
          <p:nvPr/>
        </p:nvGrpSpPr>
        <p:grpSpPr>
          <a:xfrm>
            <a:off x="6480818" y="2546350"/>
            <a:ext cx="560957" cy="304801"/>
            <a:chOff x="6480818" y="2546350"/>
            <a:chExt cx="560957" cy="304801"/>
          </a:xfrm>
        </p:grpSpPr>
        <p:sp>
          <p:nvSpPr>
            <p:cNvPr id="39" name="SMARTInkShape-378"/>
            <p:cNvSpPr/>
            <p:nvPr>
              <p:custDataLst>
                <p:tags r:id="rId45"/>
              </p:custDataLst>
            </p:nvPr>
          </p:nvSpPr>
          <p:spPr>
            <a:xfrm>
              <a:off x="7010400" y="2549042"/>
              <a:ext cx="31375" cy="257659"/>
            </a:xfrm>
            <a:custGeom>
              <a:avLst/>
              <a:gdLst/>
              <a:ahLst/>
              <a:cxnLst/>
              <a:rect l="0" t="0" r="0" b="0"/>
              <a:pathLst>
                <a:path w="31375" h="257659">
                  <a:moveTo>
                    <a:pt x="0" y="3658"/>
                  </a:moveTo>
                  <a:lnTo>
                    <a:pt x="0" y="3658"/>
                  </a:lnTo>
                  <a:lnTo>
                    <a:pt x="6742" y="287"/>
                  </a:lnTo>
                  <a:lnTo>
                    <a:pt x="9434" y="0"/>
                  </a:lnTo>
                  <a:lnTo>
                    <a:pt x="14305" y="1562"/>
                  </a:lnTo>
                  <a:lnTo>
                    <a:pt x="18823" y="10252"/>
                  </a:lnTo>
                  <a:lnTo>
                    <a:pt x="25332" y="36656"/>
                  </a:lnTo>
                  <a:lnTo>
                    <a:pt x="28897" y="62774"/>
                  </a:lnTo>
                  <a:lnTo>
                    <a:pt x="30482" y="93196"/>
                  </a:lnTo>
                  <a:lnTo>
                    <a:pt x="30904" y="109211"/>
                  </a:lnTo>
                  <a:lnTo>
                    <a:pt x="31186" y="125533"/>
                  </a:lnTo>
                  <a:lnTo>
                    <a:pt x="31374" y="142058"/>
                  </a:lnTo>
                  <a:lnTo>
                    <a:pt x="27820" y="173589"/>
                  </a:lnTo>
                  <a:lnTo>
                    <a:pt x="22947" y="202655"/>
                  </a:lnTo>
                  <a:lnTo>
                    <a:pt x="20782" y="227333"/>
                  </a:lnTo>
                  <a:lnTo>
                    <a:pt x="19050" y="257658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379"/>
            <p:cNvSpPr/>
            <p:nvPr>
              <p:custDataLst>
                <p:tags r:id="rId46"/>
              </p:custDataLst>
            </p:nvPr>
          </p:nvSpPr>
          <p:spPr>
            <a:xfrm>
              <a:off x="6858000" y="2692400"/>
              <a:ext cx="82551" cy="1"/>
            </a:xfrm>
            <a:custGeom>
              <a:avLst/>
              <a:gdLst/>
              <a:ahLst/>
              <a:cxnLst/>
              <a:rect l="0" t="0" r="0" b="0"/>
              <a:pathLst>
                <a:path w="82551" h="1">
                  <a:moveTo>
                    <a:pt x="0" y="0"/>
                  </a:moveTo>
                  <a:lnTo>
                    <a:pt x="0" y="0"/>
                  </a:lnTo>
                  <a:lnTo>
                    <a:pt x="24485" y="0"/>
                  </a:lnTo>
                  <a:lnTo>
                    <a:pt x="52410" y="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380"/>
            <p:cNvSpPr/>
            <p:nvPr>
              <p:custDataLst>
                <p:tags r:id="rId47"/>
              </p:custDataLst>
            </p:nvPr>
          </p:nvSpPr>
          <p:spPr>
            <a:xfrm>
              <a:off x="6871100" y="2565400"/>
              <a:ext cx="94851" cy="216669"/>
            </a:xfrm>
            <a:custGeom>
              <a:avLst/>
              <a:gdLst/>
              <a:ahLst/>
              <a:cxnLst/>
              <a:rect l="0" t="0" r="0" b="0"/>
              <a:pathLst>
                <a:path w="94851" h="216669">
                  <a:moveTo>
                    <a:pt x="50400" y="0"/>
                  </a:moveTo>
                  <a:lnTo>
                    <a:pt x="50400" y="0"/>
                  </a:lnTo>
                  <a:lnTo>
                    <a:pt x="43214" y="23101"/>
                  </a:lnTo>
                  <a:lnTo>
                    <a:pt x="31448" y="48837"/>
                  </a:lnTo>
                  <a:lnTo>
                    <a:pt x="18694" y="79091"/>
                  </a:lnTo>
                  <a:lnTo>
                    <a:pt x="7381" y="110646"/>
                  </a:lnTo>
                  <a:lnTo>
                    <a:pt x="0" y="141133"/>
                  </a:lnTo>
                  <a:lnTo>
                    <a:pt x="13" y="165502"/>
                  </a:lnTo>
                  <a:lnTo>
                    <a:pt x="1992" y="175951"/>
                  </a:lnTo>
                  <a:lnTo>
                    <a:pt x="11717" y="193206"/>
                  </a:lnTo>
                  <a:lnTo>
                    <a:pt x="18262" y="200771"/>
                  </a:lnTo>
                  <a:lnTo>
                    <a:pt x="34940" y="211057"/>
                  </a:lnTo>
                  <a:lnTo>
                    <a:pt x="52701" y="216570"/>
                  </a:lnTo>
                  <a:lnTo>
                    <a:pt x="67651" y="216668"/>
                  </a:lnTo>
                  <a:lnTo>
                    <a:pt x="79469" y="210597"/>
                  </a:lnTo>
                  <a:lnTo>
                    <a:pt x="94850" y="19685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381"/>
            <p:cNvSpPr/>
            <p:nvPr>
              <p:custDataLst>
                <p:tags r:id="rId48"/>
              </p:custDataLst>
            </p:nvPr>
          </p:nvSpPr>
          <p:spPr>
            <a:xfrm>
              <a:off x="6616700" y="2593167"/>
              <a:ext cx="93514" cy="61134"/>
            </a:xfrm>
            <a:custGeom>
              <a:avLst/>
              <a:gdLst/>
              <a:ahLst/>
              <a:cxnLst/>
              <a:rect l="0" t="0" r="0" b="0"/>
              <a:pathLst>
                <a:path w="93514" h="61134">
                  <a:moveTo>
                    <a:pt x="0" y="61133"/>
                  </a:moveTo>
                  <a:lnTo>
                    <a:pt x="0" y="61133"/>
                  </a:lnTo>
                  <a:lnTo>
                    <a:pt x="3371" y="57762"/>
                  </a:lnTo>
                  <a:lnTo>
                    <a:pt x="6907" y="56107"/>
                  </a:lnTo>
                  <a:lnTo>
                    <a:pt x="8838" y="55666"/>
                  </a:lnTo>
                  <a:lnTo>
                    <a:pt x="37940" y="58044"/>
                  </a:lnTo>
                  <a:lnTo>
                    <a:pt x="69123" y="54507"/>
                  </a:lnTo>
                  <a:lnTo>
                    <a:pt x="89388" y="49372"/>
                  </a:lnTo>
                  <a:lnTo>
                    <a:pt x="91342" y="47648"/>
                  </a:lnTo>
                  <a:lnTo>
                    <a:pt x="93513" y="41969"/>
                  </a:lnTo>
                  <a:lnTo>
                    <a:pt x="92596" y="34742"/>
                  </a:lnTo>
                  <a:lnTo>
                    <a:pt x="89132" y="26826"/>
                  </a:lnTo>
                  <a:lnTo>
                    <a:pt x="71320" y="124"/>
                  </a:lnTo>
                  <a:lnTo>
                    <a:pt x="71535" y="0"/>
                  </a:lnTo>
                  <a:lnTo>
                    <a:pt x="76200" y="3983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382"/>
            <p:cNvSpPr/>
            <p:nvPr>
              <p:custDataLst>
                <p:tags r:id="rId49"/>
              </p:custDataLst>
            </p:nvPr>
          </p:nvSpPr>
          <p:spPr>
            <a:xfrm>
              <a:off x="6762750" y="2800350"/>
              <a:ext cx="1" cy="44451"/>
            </a:xfrm>
            <a:custGeom>
              <a:avLst/>
              <a:gdLst/>
              <a:ahLst/>
              <a:cxnLst/>
              <a:rect l="0" t="0" r="0" b="0"/>
              <a:pathLst>
                <a:path w="1" h="44451">
                  <a:moveTo>
                    <a:pt x="0" y="0"/>
                  </a:moveTo>
                  <a:lnTo>
                    <a:pt x="0" y="0"/>
                  </a:lnTo>
                  <a:lnTo>
                    <a:pt x="0" y="29807"/>
                  </a:lnTo>
                  <a:lnTo>
                    <a:pt x="0" y="4445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SMARTInkShape-383"/>
            <p:cNvSpPr/>
            <p:nvPr>
              <p:custDataLst>
                <p:tags r:id="rId50"/>
              </p:custDataLst>
            </p:nvPr>
          </p:nvSpPr>
          <p:spPr>
            <a:xfrm>
              <a:off x="6584950" y="2717800"/>
              <a:ext cx="114301" cy="73780"/>
            </a:xfrm>
            <a:custGeom>
              <a:avLst/>
              <a:gdLst/>
              <a:ahLst/>
              <a:cxnLst/>
              <a:rect l="0" t="0" r="0" b="0"/>
              <a:pathLst>
                <a:path w="114301" h="73780">
                  <a:moveTo>
                    <a:pt x="0" y="19050"/>
                  </a:moveTo>
                  <a:lnTo>
                    <a:pt x="0" y="19050"/>
                  </a:lnTo>
                  <a:lnTo>
                    <a:pt x="3371" y="15679"/>
                  </a:lnTo>
                  <a:lnTo>
                    <a:pt x="8789" y="14024"/>
                  </a:lnTo>
                  <a:lnTo>
                    <a:pt x="16607" y="13994"/>
                  </a:lnTo>
                  <a:lnTo>
                    <a:pt x="40753" y="21605"/>
                  </a:lnTo>
                  <a:lnTo>
                    <a:pt x="54801" y="29358"/>
                  </a:lnTo>
                  <a:lnTo>
                    <a:pt x="73436" y="49700"/>
                  </a:lnTo>
                  <a:lnTo>
                    <a:pt x="76474" y="54300"/>
                  </a:lnTo>
                  <a:lnTo>
                    <a:pt x="77794" y="58778"/>
                  </a:lnTo>
                  <a:lnTo>
                    <a:pt x="76549" y="73627"/>
                  </a:lnTo>
                  <a:lnTo>
                    <a:pt x="75727" y="73779"/>
                  </a:lnTo>
                  <a:lnTo>
                    <a:pt x="72933" y="72067"/>
                  </a:lnTo>
                  <a:lnTo>
                    <a:pt x="64022" y="63765"/>
                  </a:lnTo>
                  <a:lnTo>
                    <a:pt x="52443" y="42255"/>
                  </a:lnTo>
                  <a:lnTo>
                    <a:pt x="43621" y="10660"/>
                  </a:lnTo>
                  <a:lnTo>
                    <a:pt x="41780" y="7107"/>
                  </a:lnTo>
                  <a:lnTo>
                    <a:pt x="41259" y="4738"/>
                  </a:lnTo>
                  <a:lnTo>
                    <a:pt x="41618" y="3159"/>
                  </a:lnTo>
                  <a:lnTo>
                    <a:pt x="42562" y="2106"/>
                  </a:lnTo>
                  <a:lnTo>
                    <a:pt x="47374" y="936"/>
                  </a:lnTo>
                  <a:lnTo>
                    <a:pt x="75436" y="123"/>
                  </a:lnTo>
                  <a:lnTo>
                    <a:pt x="104478" y="16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384"/>
            <p:cNvSpPr/>
            <p:nvPr>
              <p:custDataLst>
                <p:tags r:id="rId51"/>
              </p:custDataLst>
            </p:nvPr>
          </p:nvSpPr>
          <p:spPr>
            <a:xfrm>
              <a:off x="6480818" y="2546350"/>
              <a:ext cx="85083" cy="304801"/>
            </a:xfrm>
            <a:custGeom>
              <a:avLst/>
              <a:gdLst/>
              <a:ahLst/>
              <a:cxnLst/>
              <a:rect l="0" t="0" r="0" b="0"/>
              <a:pathLst>
                <a:path w="85083" h="304801">
                  <a:moveTo>
                    <a:pt x="85082" y="0"/>
                  </a:moveTo>
                  <a:lnTo>
                    <a:pt x="85082" y="0"/>
                  </a:lnTo>
                  <a:lnTo>
                    <a:pt x="81711" y="0"/>
                  </a:lnTo>
                  <a:lnTo>
                    <a:pt x="69502" y="6742"/>
                  </a:lnTo>
                  <a:lnTo>
                    <a:pt x="49107" y="27790"/>
                  </a:lnTo>
                  <a:lnTo>
                    <a:pt x="35227" y="53979"/>
                  </a:lnTo>
                  <a:lnTo>
                    <a:pt x="28561" y="69853"/>
                  </a:lnTo>
                  <a:lnTo>
                    <a:pt x="22002" y="87490"/>
                  </a:lnTo>
                  <a:lnTo>
                    <a:pt x="15512" y="106305"/>
                  </a:lnTo>
                  <a:lnTo>
                    <a:pt x="9068" y="125903"/>
                  </a:lnTo>
                  <a:lnTo>
                    <a:pt x="4773" y="144613"/>
                  </a:lnTo>
                  <a:lnTo>
                    <a:pt x="1909" y="162731"/>
                  </a:lnTo>
                  <a:lnTo>
                    <a:pt x="0" y="180454"/>
                  </a:lnTo>
                  <a:lnTo>
                    <a:pt x="1641" y="211435"/>
                  </a:lnTo>
                  <a:lnTo>
                    <a:pt x="7781" y="238610"/>
                  </a:lnTo>
                  <a:lnTo>
                    <a:pt x="17565" y="262447"/>
                  </a:lnTo>
                  <a:lnTo>
                    <a:pt x="31602" y="288958"/>
                  </a:lnTo>
                  <a:lnTo>
                    <a:pt x="40382" y="297759"/>
                  </a:lnTo>
                  <a:lnTo>
                    <a:pt x="53332" y="30480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9" name="SMARTInkShape-Group75"/>
          <p:cNvGrpSpPr/>
          <p:nvPr/>
        </p:nvGrpSpPr>
        <p:grpSpPr>
          <a:xfrm>
            <a:off x="7226300" y="2622550"/>
            <a:ext cx="101601" cy="38101"/>
            <a:chOff x="7226300" y="2622550"/>
            <a:chExt cx="101601" cy="38101"/>
          </a:xfrm>
        </p:grpSpPr>
        <p:sp>
          <p:nvSpPr>
            <p:cNvPr id="47" name="SMARTInkShape-385"/>
            <p:cNvSpPr/>
            <p:nvPr>
              <p:custDataLst>
                <p:tags r:id="rId43"/>
              </p:custDataLst>
            </p:nvPr>
          </p:nvSpPr>
          <p:spPr>
            <a:xfrm>
              <a:off x="7239000" y="2655594"/>
              <a:ext cx="88901" cy="5057"/>
            </a:xfrm>
            <a:custGeom>
              <a:avLst/>
              <a:gdLst/>
              <a:ahLst/>
              <a:cxnLst/>
              <a:rect l="0" t="0" r="0" b="0"/>
              <a:pathLst>
                <a:path w="88901" h="5057">
                  <a:moveTo>
                    <a:pt x="0" y="5056"/>
                  </a:moveTo>
                  <a:lnTo>
                    <a:pt x="0" y="5056"/>
                  </a:lnTo>
                  <a:lnTo>
                    <a:pt x="24419" y="1685"/>
                  </a:lnTo>
                  <a:lnTo>
                    <a:pt x="55676" y="0"/>
                  </a:lnTo>
                  <a:lnTo>
                    <a:pt x="88900" y="5056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386"/>
            <p:cNvSpPr/>
            <p:nvPr>
              <p:custDataLst>
                <p:tags r:id="rId44"/>
              </p:custDataLst>
            </p:nvPr>
          </p:nvSpPr>
          <p:spPr>
            <a:xfrm>
              <a:off x="7226300" y="262255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1411" y="1986"/>
                  </a:lnTo>
                  <a:lnTo>
                    <a:pt x="6741" y="883"/>
                  </a:lnTo>
                  <a:lnTo>
                    <a:pt x="34519" y="3261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0" name="SMARTInkShape-387"/>
          <p:cNvSpPr/>
          <p:nvPr>
            <p:custDataLst>
              <p:tags r:id="rId1"/>
            </p:custDataLst>
          </p:nvPr>
        </p:nvSpPr>
        <p:spPr>
          <a:xfrm>
            <a:off x="7470994" y="2528183"/>
            <a:ext cx="155357" cy="176918"/>
          </a:xfrm>
          <a:custGeom>
            <a:avLst/>
            <a:gdLst/>
            <a:ahLst/>
            <a:cxnLst/>
            <a:rect l="0" t="0" r="0" b="0"/>
            <a:pathLst>
              <a:path w="155357" h="176918">
                <a:moveTo>
                  <a:pt x="155356" y="5467"/>
                </a:moveTo>
                <a:lnTo>
                  <a:pt x="155356" y="5467"/>
                </a:lnTo>
                <a:lnTo>
                  <a:pt x="151985" y="2096"/>
                </a:lnTo>
                <a:lnTo>
                  <a:pt x="148449" y="441"/>
                </a:lnTo>
                <a:lnTo>
                  <a:pt x="146518" y="0"/>
                </a:lnTo>
                <a:lnTo>
                  <a:pt x="133688" y="12862"/>
                </a:lnTo>
                <a:lnTo>
                  <a:pt x="118679" y="32508"/>
                </a:lnTo>
                <a:lnTo>
                  <a:pt x="98839" y="57702"/>
                </a:lnTo>
                <a:lnTo>
                  <a:pt x="73557" y="85362"/>
                </a:lnTo>
                <a:lnTo>
                  <a:pt x="45858" y="112237"/>
                </a:lnTo>
                <a:lnTo>
                  <a:pt x="21318" y="135470"/>
                </a:lnTo>
                <a:lnTo>
                  <a:pt x="0" y="160153"/>
                </a:lnTo>
                <a:lnTo>
                  <a:pt x="14630" y="135433"/>
                </a:lnTo>
                <a:lnTo>
                  <a:pt x="27900" y="111208"/>
                </a:lnTo>
                <a:lnTo>
                  <a:pt x="40853" y="83978"/>
                </a:lnTo>
                <a:lnTo>
                  <a:pt x="55571" y="53718"/>
                </a:lnTo>
                <a:lnTo>
                  <a:pt x="57083" y="51746"/>
                </a:lnTo>
                <a:lnTo>
                  <a:pt x="58090" y="51136"/>
                </a:lnTo>
                <a:lnTo>
                  <a:pt x="59468" y="52141"/>
                </a:lnTo>
                <a:lnTo>
                  <a:pt x="65483" y="62414"/>
                </a:lnTo>
                <a:lnTo>
                  <a:pt x="75889" y="87565"/>
                </a:lnTo>
                <a:lnTo>
                  <a:pt x="83819" y="109688"/>
                </a:lnTo>
                <a:lnTo>
                  <a:pt x="96216" y="139201"/>
                </a:lnTo>
                <a:lnTo>
                  <a:pt x="123597" y="170534"/>
                </a:lnTo>
                <a:lnTo>
                  <a:pt x="129956" y="17691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7" name="SMARTInkShape-Group77"/>
          <p:cNvGrpSpPr/>
          <p:nvPr/>
        </p:nvGrpSpPr>
        <p:grpSpPr>
          <a:xfrm>
            <a:off x="7801526" y="2432050"/>
            <a:ext cx="664345" cy="406401"/>
            <a:chOff x="7801526" y="2432050"/>
            <a:chExt cx="664345" cy="406401"/>
          </a:xfrm>
        </p:grpSpPr>
        <p:sp>
          <p:nvSpPr>
            <p:cNvPr id="51" name="SMARTInkShape-388"/>
            <p:cNvSpPr/>
            <p:nvPr>
              <p:custDataLst>
                <p:tags r:id="rId37"/>
              </p:custDataLst>
            </p:nvPr>
          </p:nvSpPr>
          <p:spPr>
            <a:xfrm>
              <a:off x="8293100" y="2480739"/>
              <a:ext cx="172771" cy="357712"/>
            </a:xfrm>
            <a:custGeom>
              <a:avLst/>
              <a:gdLst/>
              <a:ahLst/>
              <a:cxnLst/>
              <a:rect l="0" t="0" r="0" b="0"/>
              <a:pathLst>
                <a:path w="172771" h="357712">
                  <a:moveTo>
                    <a:pt x="0" y="357711"/>
                  </a:moveTo>
                  <a:lnTo>
                    <a:pt x="0" y="357711"/>
                  </a:lnTo>
                  <a:lnTo>
                    <a:pt x="0" y="333226"/>
                  </a:lnTo>
                  <a:lnTo>
                    <a:pt x="705" y="312962"/>
                  </a:lnTo>
                  <a:lnTo>
                    <a:pt x="3371" y="285141"/>
                  </a:lnTo>
                  <a:lnTo>
                    <a:pt x="6480" y="267703"/>
                  </a:lnTo>
                  <a:lnTo>
                    <a:pt x="10671" y="248317"/>
                  </a:lnTo>
                  <a:lnTo>
                    <a:pt x="15580" y="227631"/>
                  </a:lnTo>
                  <a:lnTo>
                    <a:pt x="20971" y="204669"/>
                  </a:lnTo>
                  <a:lnTo>
                    <a:pt x="26680" y="180189"/>
                  </a:lnTo>
                  <a:lnTo>
                    <a:pt x="32603" y="154696"/>
                  </a:lnTo>
                  <a:lnTo>
                    <a:pt x="40785" y="130645"/>
                  </a:lnTo>
                  <a:lnTo>
                    <a:pt x="50474" y="107556"/>
                  </a:lnTo>
                  <a:lnTo>
                    <a:pt x="61166" y="85108"/>
                  </a:lnTo>
                  <a:lnTo>
                    <a:pt x="70410" y="66614"/>
                  </a:lnTo>
                  <a:lnTo>
                    <a:pt x="86327" y="36659"/>
                  </a:lnTo>
                  <a:lnTo>
                    <a:pt x="107311" y="5303"/>
                  </a:lnTo>
                  <a:lnTo>
                    <a:pt x="111194" y="2"/>
                  </a:lnTo>
                  <a:lnTo>
                    <a:pt x="111523" y="0"/>
                  </a:lnTo>
                  <a:lnTo>
                    <a:pt x="105102" y="12016"/>
                  </a:lnTo>
                  <a:lnTo>
                    <a:pt x="83712" y="41305"/>
                  </a:lnTo>
                  <a:lnTo>
                    <a:pt x="70586" y="60683"/>
                  </a:lnTo>
                  <a:lnTo>
                    <a:pt x="69635" y="65147"/>
                  </a:lnTo>
                  <a:lnTo>
                    <a:pt x="70412" y="68830"/>
                  </a:lnTo>
                  <a:lnTo>
                    <a:pt x="72341" y="71990"/>
                  </a:lnTo>
                  <a:lnTo>
                    <a:pt x="76450" y="74097"/>
                  </a:lnTo>
                  <a:lnTo>
                    <a:pt x="103322" y="77479"/>
                  </a:lnTo>
                  <a:lnTo>
                    <a:pt x="119299" y="79352"/>
                  </a:lnTo>
                  <a:lnTo>
                    <a:pt x="150670" y="90171"/>
                  </a:lnTo>
                  <a:lnTo>
                    <a:pt x="157597" y="92568"/>
                  </a:lnTo>
                  <a:lnTo>
                    <a:pt x="167174" y="100875"/>
                  </a:lnTo>
                  <a:lnTo>
                    <a:pt x="170717" y="106054"/>
                  </a:lnTo>
                  <a:lnTo>
                    <a:pt x="172770" y="117452"/>
                  </a:lnTo>
                  <a:lnTo>
                    <a:pt x="172330" y="123455"/>
                  </a:lnTo>
                  <a:lnTo>
                    <a:pt x="164316" y="137651"/>
                  </a:lnTo>
                  <a:lnTo>
                    <a:pt x="151346" y="151957"/>
                  </a:lnTo>
                  <a:lnTo>
                    <a:pt x="128177" y="167238"/>
                  </a:lnTo>
                  <a:lnTo>
                    <a:pt x="104849" y="175137"/>
                  </a:lnTo>
                  <a:lnTo>
                    <a:pt x="82550" y="1735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SMARTInkShape-389"/>
            <p:cNvSpPr/>
            <p:nvPr>
              <p:custDataLst>
                <p:tags r:id="rId38"/>
              </p:custDataLst>
            </p:nvPr>
          </p:nvSpPr>
          <p:spPr>
            <a:xfrm>
              <a:off x="8178800" y="2546350"/>
              <a:ext cx="12701" cy="76201"/>
            </a:xfrm>
            <a:custGeom>
              <a:avLst/>
              <a:gdLst/>
              <a:ahLst/>
              <a:cxnLst/>
              <a:rect l="0" t="0" r="0" b="0"/>
              <a:pathLst>
                <a:path w="12701" h="76201">
                  <a:moveTo>
                    <a:pt x="12700" y="0"/>
                  </a:moveTo>
                  <a:lnTo>
                    <a:pt x="12700" y="0"/>
                  </a:lnTo>
                  <a:lnTo>
                    <a:pt x="9329" y="3371"/>
                  </a:lnTo>
                  <a:lnTo>
                    <a:pt x="4861" y="33587"/>
                  </a:lnTo>
                  <a:lnTo>
                    <a:pt x="960" y="62609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SMARTInkShape-390"/>
            <p:cNvSpPr/>
            <p:nvPr>
              <p:custDataLst>
                <p:tags r:id="rId39"/>
              </p:custDataLst>
            </p:nvPr>
          </p:nvSpPr>
          <p:spPr>
            <a:xfrm>
              <a:off x="8128000" y="2590800"/>
              <a:ext cx="101601" cy="5027"/>
            </a:xfrm>
            <a:custGeom>
              <a:avLst/>
              <a:gdLst/>
              <a:ahLst/>
              <a:cxnLst/>
              <a:rect l="0" t="0" r="0" b="0"/>
              <a:pathLst>
                <a:path w="101601" h="5027">
                  <a:moveTo>
                    <a:pt x="0" y="0"/>
                  </a:moveTo>
                  <a:lnTo>
                    <a:pt x="0" y="0"/>
                  </a:lnTo>
                  <a:lnTo>
                    <a:pt x="12552" y="1882"/>
                  </a:lnTo>
                  <a:lnTo>
                    <a:pt x="35469" y="5026"/>
                  </a:lnTo>
                  <a:lnTo>
                    <a:pt x="66484" y="4076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SMARTInkShape-391"/>
            <p:cNvSpPr/>
            <p:nvPr>
              <p:custDataLst>
                <p:tags r:id="rId40"/>
              </p:custDataLst>
            </p:nvPr>
          </p:nvSpPr>
          <p:spPr>
            <a:xfrm>
              <a:off x="7851291" y="2432050"/>
              <a:ext cx="135942" cy="50801"/>
            </a:xfrm>
            <a:custGeom>
              <a:avLst/>
              <a:gdLst/>
              <a:ahLst/>
              <a:cxnLst/>
              <a:rect l="0" t="0" r="0" b="0"/>
              <a:pathLst>
                <a:path w="135942" h="50801">
                  <a:moveTo>
                    <a:pt x="3659" y="50800"/>
                  </a:moveTo>
                  <a:lnTo>
                    <a:pt x="3659" y="50800"/>
                  </a:lnTo>
                  <a:lnTo>
                    <a:pt x="288" y="44058"/>
                  </a:lnTo>
                  <a:lnTo>
                    <a:pt x="0" y="41366"/>
                  </a:lnTo>
                  <a:lnTo>
                    <a:pt x="3037" y="33156"/>
                  </a:lnTo>
                  <a:lnTo>
                    <a:pt x="33088" y="38843"/>
                  </a:lnTo>
                  <a:lnTo>
                    <a:pt x="62003" y="44670"/>
                  </a:lnTo>
                  <a:lnTo>
                    <a:pt x="92912" y="48984"/>
                  </a:lnTo>
                  <a:lnTo>
                    <a:pt x="118769" y="50262"/>
                  </a:lnTo>
                  <a:lnTo>
                    <a:pt x="133406" y="50693"/>
                  </a:lnTo>
                  <a:lnTo>
                    <a:pt x="134607" y="49318"/>
                  </a:lnTo>
                  <a:lnTo>
                    <a:pt x="135941" y="44026"/>
                  </a:lnTo>
                  <a:lnTo>
                    <a:pt x="132772" y="35090"/>
                  </a:lnTo>
                  <a:lnTo>
                    <a:pt x="126658" y="25473"/>
                  </a:lnTo>
                  <a:lnTo>
                    <a:pt x="111237" y="13550"/>
                  </a:lnTo>
                  <a:lnTo>
                    <a:pt x="104388" y="8845"/>
                  </a:lnTo>
                  <a:lnTo>
                    <a:pt x="989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SMARTInkShape-392"/>
            <p:cNvSpPr/>
            <p:nvPr>
              <p:custDataLst>
                <p:tags r:id="rId41"/>
              </p:custDataLst>
            </p:nvPr>
          </p:nvSpPr>
          <p:spPr>
            <a:xfrm>
              <a:off x="7924800" y="2688399"/>
              <a:ext cx="57151" cy="48452"/>
            </a:xfrm>
            <a:custGeom>
              <a:avLst/>
              <a:gdLst/>
              <a:ahLst/>
              <a:cxnLst/>
              <a:rect l="0" t="0" r="0" b="0"/>
              <a:pathLst>
                <a:path w="57151" h="48452">
                  <a:moveTo>
                    <a:pt x="0" y="42101"/>
                  </a:moveTo>
                  <a:lnTo>
                    <a:pt x="0" y="42101"/>
                  </a:lnTo>
                  <a:lnTo>
                    <a:pt x="17890" y="22328"/>
                  </a:lnTo>
                  <a:lnTo>
                    <a:pt x="30659" y="5975"/>
                  </a:lnTo>
                  <a:lnTo>
                    <a:pt x="36675" y="1350"/>
                  </a:lnTo>
                  <a:lnTo>
                    <a:pt x="39266" y="117"/>
                  </a:lnTo>
                  <a:lnTo>
                    <a:pt x="41700" y="0"/>
                  </a:lnTo>
                  <a:lnTo>
                    <a:pt x="46285" y="1753"/>
                  </a:lnTo>
                  <a:lnTo>
                    <a:pt x="47790" y="4619"/>
                  </a:lnTo>
                  <a:lnTo>
                    <a:pt x="50536" y="27635"/>
                  </a:lnTo>
                  <a:lnTo>
                    <a:pt x="51427" y="41343"/>
                  </a:lnTo>
                  <a:lnTo>
                    <a:pt x="52629" y="43712"/>
                  </a:lnTo>
                  <a:lnTo>
                    <a:pt x="57150" y="484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SMARTInkShape-393"/>
            <p:cNvSpPr/>
            <p:nvPr>
              <p:custDataLst>
                <p:tags r:id="rId42"/>
              </p:custDataLst>
            </p:nvPr>
          </p:nvSpPr>
          <p:spPr>
            <a:xfrm>
              <a:off x="7801526" y="2546350"/>
              <a:ext cx="97875" cy="152401"/>
            </a:xfrm>
            <a:custGeom>
              <a:avLst/>
              <a:gdLst/>
              <a:ahLst/>
              <a:cxnLst/>
              <a:rect l="0" t="0" r="0" b="0"/>
              <a:pathLst>
                <a:path w="97875" h="152401">
                  <a:moveTo>
                    <a:pt x="97874" y="0"/>
                  </a:moveTo>
                  <a:lnTo>
                    <a:pt x="97874" y="0"/>
                  </a:lnTo>
                  <a:lnTo>
                    <a:pt x="70244" y="8789"/>
                  </a:lnTo>
                  <a:lnTo>
                    <a:pt x="41538" y="23765"/>
                  </a:lnTo>
                  <a:lnTo>
                    <a:pt x="25286" y="36126"/>
                  </a:lnTo>
                  <a:lnTo>
                    <a:pt x="23376" y="40312"/>
                  </a:lnTo>
                  <a:lnTo>
                    <a:pt x="23514" y="44513"/>
                  </a:lnTo>
                  <a:lnTo>
                    <a:pt x="25017" y="48726"/>
                  </a:lnTo>
                  <a:lnTo>
                    <a:pt x="37246" y="61396"/>
                  </a:lnTo>
                  <a:lnTo>
                    <a:pt x="46469" y="66092"/>
                  </a:lnTo>
                  <a:lnTo>
                    <a:pt x="69930" y="69630"/>
                  </a:lnTo>
                  <a:lnTo>
                    <a:pt x="58324" y="71702"/>
                  </a:lnTo>
                  <a:lnTo>
                    <a:pt x="32441" y="85425"/>
                  </a:lnTo>
                  <a:lnTo>
                    <a:pt x="10282" y="102452"/>
                  </a:lnTo>
                  <a:lnTo>
                    <a:pt x="2500" y="112797"/>
                  </a:lnTo>
                  <a:lnTo>
                    <a:pt x="424" y="117531"/>
                  </a:lnTo>
                  <a:lnTo>
                    <a:pt x="0" y="126555"/>
                  </a:lnTo>
                  <a:lnTo>
                    <a:pt x="874" y="130936"/>
                  </a:lnTo>
                  <a:lnTo>
                    <a:pt x="8848" y="143845"/>
                  </a:lnTo>
                  <a:lnTo>
                    <a:pt x="19972" y="148598"/>
                  </a:lnTo>
                  <a:lnTo>
                    <a:pt x="50109" y="151649"/>
                  </a:lnTo>
                  <a:lnTo>
                    <a:pt x="80416" y="152252"/>
                  </a:lnTo>
                  <a:lnTo>
                    <a:pt x="91524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1" name="SMARTInkShape-Group78"/>
          <p:cNvGrpSpPr/>
          <p:nvPr/>
        </p:nvGrpSpPr>
        <p:grpSpPr>
          <a:xfrm>
            <a:off x="8620467" y="2400300"/>
            <a:ext cx="212384" cy="323527"/>
            <a:chOff x="8620467" y="2400300"/>
            <a:chExt cx="212384" cy="323527"/>
          </a:xfrm>
        </p:grpSpPr>
        <p:sp>
          <p:nvSpPr>
            <p:cNvPr id="58" name="SMARTInkShape-394"/>
            <p:cNvSpPr/>
            <p:nvPr>
              <p:custDataLst>
                <p:tags r:id="rId34"/>
              </p:custDataLst>
            </p:nvPr>
          </p:nvSpPr>
          <p:spPr>
            <a:xfrm>
              <a:off x="8667750" y="2400300"/>
              <a:ext cx="139152" cy="43500"/>
            </a:xfrm>
            <a:custGeom>
              <a:avLst/>
              <a:gdLst/>
              <a:ahLst/>
              <a:cxnLst/>
              <a:rect l="0" t="0" r="0" b="0"/>
              <a:pathLst>
                <a:path w="139152" h="43500">
                  <a:moveTo>
                    <a:pt x="0" y="19050"/>
                  </a:moveTo>
                  <a:lnTo>
                    <a:pt x="0" y="19050"/>
                  </a:lnTo>
                  <a:lnTo>
                    <a:pt x="24419" y="27888"/>
                  </a:lnTo>
                  <a:lnTo>
                    <a:pt x="50901" y="33977"/>
                  </a:lnTo>
                  <a:lnTo>
                    <a:pt x="77719" y="40249"/>
                  </a:lnTo>
                  <a:lnTo>
                    <a:pt x="103539" y="43205"/>
                  </a:lnTo>
                  <a:lnTo>
                    <a:pt x="126704" y="43499"/>
                  </a:lnTo>
                  <a:lnTo>
                    <a:pt x="133454" y="40970"/>
                  </a:lnTo>
                  <a:lnTo>
                    <a:pt x="135535" y="39307"/>
                  </a:lnTo>
                  <a:lnTo>
                    <a:pt x="137849" y="35579"/>
                  </a:lnTo>
                  <a:lnTo>
                    <a:pt x="139151" y="26143"/>
                  </a:lnTo>
                  <a:lnTo>
                    <a:pt x="135693" y="18439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SMARTInkShape-395"/>
            <p:cNvSpPr/>
            <p:nvPr>
              <p:custDataLst>
                <p:tags r:id="rId35"/>
              </p:custDataLst>
            </p:nvPr>
          </p:nvSpPr>
          <p:spPr>
            <a:xfrm>
              <a:off x="8775700" y="2642123"/>
              <a:ext cx="57151" cy="81704"/>
            </a:xfrm>
            <a:custGeom>
              <a:avLst/>
              <a:gdLst/>
              <a:ahLst/>
              <a:cxnLst/>
              <a:rect l="0" t="0" r="0" b="0"/>
              <a:pathLst>
                <a:path w="57151" h="81704">
                  <a:moveTo>
                    <a:pt x="0" y="12177"/>
                  </a:moveTo>
                  <a:lnTo>
                    <a:pt x="0" y="12177"/>
                  </a:lnTo>
                  <a:lnTo>
                    <a:pt x="6742" y="5435"/>
                  </a:lnTo>
                  <a:lnTo>
                    <a:pt x="15697" y="2125"/>
                  </a:lnTo>
                  <a:lnTo>
                    <a:pt x="31950" y="0"/>
                  </a:lnTo>
                  <a:lnTo>
                    <a:pt x="34705" y="1237"/>
                  </a:lnTo>
                  <a:lnTo>
                    <a:pt x="39649" y="6374"/>
                  </a:lnTo>
                  <a:lnTo>
                    <a:pt x="40544" y="9719"/>
                  </a:lnTo>
                  <a:lnTo>
                    <a:pt x="39656" y="17200"/>
                  </a:lnTo>
                  <a:lnTo>
                    <a:pt x="35190" y="25973"/>
                  </a:lnTo>
                  <a:lnTo>
                    <a:pt x="15650" y="56006"/>
                  </a:lnTo>
                  <a:lnTo>
                    <a:pt x="13574" y="67653"/>
                  </a:lnTo>
                  <a:lnTo>
                    <a:pt x="14694" y="70328"/>
                  </a:lnTo>
                  <a:lnTo>
                    <a:pt x="16851" y="72111"/>
                  </a:lnTo>
                  <a:lnTo>
                    <a:pt x="24749" y="76502"/>
                  </a:lnTo>
                  <a:lnTo>
                    <a:pt x="27082" y="78344"/>
                  </a:lnTo>
                  <a:lnTo>
                    <a:pt x="33438" y="80390"/>
                  </a:lnTo>
                  <a:lnTo>
                    <a:pt x="49016" y="81703"/>
                  </a:lnTo>
                  <a:lnTo>
                    <a:pt x="51727" y="81106"/>
                  </a:lnTo>
                  <a:lnTo>
                    <a:pt x="53535" y="80002"/>
                  </a:lnTo>
                  <a:lnTo>
                    <a:pt x="57150" y="756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SMARTInkShape-396"/>
            <p:cNvSpPr/>
            <p:nvPr>
              <p:custDataLst>
                <p:tags r:id="rId36"/>
              </p:custDataLst>
            </p:nvPr>
          </p:nvSpPr>
          <p:spPr>
            <a:xfrm>
              <a:off x="8620467" y="2536629"/>
              <a:ext cx="110784" cy="128924"/>
            </a:xfrm>
            <a:custGeom>
              <a:avLst/>
              <a:gdLst/>
              <a:ahLst/>
              <a:cxnLst/>
              <a:rect l="0" t="0" r="0" b="0"/>
              <a:pathLst>
                <a:path w="110784" h="128924">
                  <a:moveTo>
                    <a:pt x="91733" y="3371"/>
                  </a:moveTo>
                  <a:lnTo>
                    <a:pt x="91733" y="3371"/>
                  </a:lnTo>
                  <a:lnTo>
                    <a:pt x="88362" y="0"/>
                  </a:lnTo>
                  <a:lnTo>
                    <a:pt x="81062" y="226"/>
                  </a:lnTo>
                  <a:lnTo>
                    <a:pt x="59409" y="6202"/>
                  </a:lnTo>
                  <a:lnTo>
                    <a:pt x="28062" y="16910"/>
                  </a:lnTo>
                  <a:lnTo>
                    <a:pt x="10519" y="24910"/>
                  </a:lnTo>
                  <a:lnTo>
                    <a:pt x="2721" y="33170"/>
                  </a:lnTo>
                  <a:lnTo>
                    <a:pt x="1347" y="36642"/>
                  </a:lnTo>
                  <a:lnTo>
                    <a:pt x="1136" y="39663"/>
                  </a:lnTo>
                  <a:lnTo>
                    <a:pt x="1702" y="42383"/>
                  </a:lnTo>
                  <a:lnTo>
                    <a:pt x="4196" y="44901"/>
                  </a:lnTo>
                  <a:lnTo>
                    <a:pt x="12611" y="49581"/>
                  </a:lnTo>
                  <a:lnTo>
                    <a:pt x="29248" y="52811"/>
                  </a:lnTo>
                  <a:lnTo>
                    <a:pt x="56309" y="48584"/>
                  </a:lnTo>
                  <a:lnTo>
                    <a:pt x="56828" y="48330"/>
                  </a:lnTo>
                  <a:lnTo>
                    <a:pt x="56469" y="48160"/>
                  </a:lnTo>
                  <a:lnTo>
                    <a:pt x="55524" y="48047"/>
                  </a:lnTo>
                  <a:lnTo>
                    <a:pt x="38798" y="53641"/>
                  </a:lnTo>
                  <a:lnTo>
                    <a:pt x="15111" y="69484"/>
                  </a:lnTo>
                  <a:lnTo>
                    <a:pt x="4762" y="80027"/>
                  </a:lnTo>
                  <a:lnTo>
                    <a:pt x="163" y="89416"/>
                  </a:lnTo>
                  <a:lnTo>
                    <a:pt x="0" y="100174"/>
                  </a:lnTo>
                  <a:lnTo>
                    <a:pt x="944" y="106007"/>
                  </a:lnTo>
                  <a:lnTo>
                    <a:pt x="3690" y="110600"/>
                  </a:lnTo>
                  <a:lnTo>
                    <a:pt x="12386" y="117586"/>
                  </a:lnTo>
                  <a:lnTo>
                    <a:pt x="32553" y="125485"/>
                  </a:lnTo>
                  <a:lnTo>
                    <a:pt x="56402" y="128923"/>
                  </a:lnTo>
                  <a:lnTo>
                    <a:pt x="88084" y="123200"/>
                  </a:lnTo>
                  <a:lnTo>
                    <a:pt x="110783" y="1176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2" name="SMARTInkShape-397"/>
          <p:cNvSpPr/>
          <p:nvPr>
            <p:custDataLst>
              <p:tags r:id="rId2"/>
            </p:custDataLst>
          </p:nvPr>
        </p:nvSpPr>
        <p:spPr>
          <a:xfrm>
            <a:off x="5665815" y="3379965"/>
            <a:ext cx="138086" cy="264936"/>
          </a:xfrm>
          <a:custGeom>
            <a:avLst/>
            <a:gdLst/>
            <a:ahLst/>
            <a:cxnLst/>
            <a:rect l="0" t="0" r="0" b="0"/>
            <a:pathLst>
              <a:path w="138086" h="264936">
                <a:moveTo>
                  <a:pt x="55535" y="10935"/>
                </a:moveTo>
                <a:lnTo>
                  <a:pt x="55535" y="10935"/>
                </a:lnTo>
                <a:lnTo>
                  <a:pt x="55535" y="0"/>
                </a:lnTo>
                <a:lnTo>
                  <a:pt x="52164" y="22808"/>
                </a:lnTo>
                <a:lnTo>
                  <a:pt x="48628" y="43493"/>
                </a:lnTo>
                <a:lnTo>
                  <a:pt x="43998" y="69855"/>
                </a:lnTo>
                <a:lnTo>
                  <a:pt x="37238" y="100387"/>
                </a:lnTo>
                <a:lnTo>
                  <a:pt x="33459" y="116430"/>
                </a:lnTo>
                <a:lnTo>
                  <a:pt x="29529" y="132771"/>
                </a:lnTo>
                <a:lnTo>
                  <a:pt x="25497" y="149309"/>
                </a:lnTo>
                <a:lnTo>
                  <a:pt x="17255" y="178973"/>
                </a:lnTo>
                <a:lnTo>
                  <a:pt x="9594" y="204857"/>
                </a:lnTo>
                <a:lnTo>
                  <a:pt x="2020" y="233180"/>
                </a:lnTo>
                <a:lnTo>
                  <a:pt x="0" y="243296"/>
                </a:lnTo>
                <a:lnTo>
                  <a:pt x="168" y="246275"/>
                </a:lnTo>
                <a:lnTo>
                  <a:pt x="984" y="248262"/>
                </a:lnTo>
                <a:lnTo>
                  <a:pt x="2235" y="249586"/>
                </a:lnTo>
                <a:lnTo>
                  <a:pt x="4479" y="248352"/>
                </a:lnTo>
                <a:lnTo>
                  <a:pt x="21984" y="225519"/>
                </a:lnTo>
                <a:lnTo>
                  <a:pt x="42301" y="194695"/>
                </a:lnTo>
                <a:lnTo>
                  <a:pt x="59846" y="165101"/>
                </a:lnTo>
                <a:lnTo>
                  <a:pt x="75045" y="139930"/>
                </a:lnTo>
                <a:lnTo>
                  <a:pt x="78419" y="138559"/>
                </a:lnTo>
                <a:lnTo>
                  <a:pt x="82080" y="139057"/>
                </a:lnTo>
                <a:lnTo>
                  <a:pt x="85932" y="140800"/>
                </a:lnTo>
                <a:lnTo>
                  <a:pt x="92093" y="148380"/>
                </a:lnTo>
                <a:lnTo>
                  <a:pt x="94723" y="153365"/>
                </a:lnTo>
                <a:lnTo>
                  <a:pt x="98426" y="177236"/>
                </a:lnTo>
                <a:lnTo>
                  <a:pt x="99523" y="206651"/>
                </a:lnTo>
                <a:lnTo>
                  <a:pt x="99848" y="234338"/>
                </a:lnTo>
                <a:lnTo>
                  <a:pt x="103687" y="248044"/>
                </a:lnTo>
                <a:lnTo>
                  <a:pt x="106686" y="253674"/>
                </a:lnTo>
                <a:lnTo>
                  <a:pt x="110097" y="257428"/>
                </a:lnTo>
                <a:lnTo>
                  <a:pt x="117649" y="261598"/>
                </a:lnTo>
                <a:lnTo>
                  <a:pt x="138085" y="26493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6" name="SMARTInkShape-Group80"/>
          <p:cNvGrpSpPr/>
          <p:nvPr/>
        </p:nvGrpSpPr>
        <p:grpSpPr>
          <a:xfrm>
            <a:off x="5911850" y="3374541"/>
            <a:ext cx="361945" cy="222921"/>
            <a:chOff x="5911850" y="3374541"/>
            <a:chExt cx="361945" cy="222921"/>
          </a:xfrm>
        </p:grpSpPr>
        <p:sp>
          <p:nvSpPr>
            <p:cNvPr id="63" name="SMARTInkShape-398"/>
            <p:cNvSpPr/>
            <p:nvPr>
              <p:custDataLst>
                <p:tags r:id="rId31"/>
              </p:custDataLst>
            </p:nvPr>
          </p:nvSpPr>
          <p:spPr>
            <a:xfrm>
              <a:off x="6183388" y="3467100"/>
              <a:ext cx="90407" cy="118381"/>
            </a:xfrm>
            <a:custGeom>
              <a:avLst/>
              <a:gdLst/>
              <a:ahLst/>
              <a:cxnLst/>
              <a:rect l="0" t="0" r="0" b="0"/>
              <a:pathLst>
                <a:path w="90407" h="118381">
                  <a:moveTo>
                    <a:pt x="52312" y="0"/>
                  </a:moveTo>
                  <a:lnTo>
                    <a:pt x="52312" y="0"/>
                  </a:lnTo>
                  <a:lnTo>
                    <a:pt x="42199" y="0"/>
                  </a:lnTo>
                  <a:lnTo>
                    <a:pt x="16865" y="9434"/>
                  </a:lnTo>
                  <a:lnTo>
                    <a:pt x="303" y="21015"/>
                  </a:lnTo>
                  <a:lnTo>
                    <a:pt x="0" y="23182"/>
                  </a:lnTo>
                  <a:lnTo>
                    <a:pt x="1210" y="25333"/>
                  </a:lnTo>
                  <a:lnTo>
                    <a:pt x="3427" y="27472"/>
                  </a:lnTo>
                  <a:lnTo>
                    <a:pt x="31628" y="41044"/>
                  </a:lnTo>
                  <a:lnTo>
                    <a:pt x="63226" y="57313"/>
                  </a:lnTo>
                  <a:lnTo>
                    <a:pt x="76212" y="66395"/>
                  </a:lnTo>
                  <a:lnTo>
                    <a:pt x="86688" y="77487"/>
                  </a:lnTo>
                  <a:lnTo>
                    <a:pt x="89340" y="82702"/>
                  </a:lnTo>
                  <a:lnTo>
                    <a:pt x="90406" y="92260"/>
                  </a:lnTo>
                  <a:lnTo>
                    <a:pt x="88291" y="96079"/>
                  </a:lnTo>
                  <a:lnTo>
                    <a:pt x="80297" y="102203"/>
                  </a:lnTo>
                  <a:lnTo>
                    <a:pt x="53555" y="115543"/>
                  </a:lnTo>
                  <a:lnTo>
                    <a:pt x="40164" y="118380"/>
                  </a:lnTo>
                  <a:lnTo>
                    <a:pt x="35041" y="117726"/>
                  </a:lnTo>
                  <a:lnTo>
                    <a:pt x="30920" y="115878"/>
                  </a:lnTo>
                  <a:lnTo>
                    <a:pt x="20562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SMARTInkShape-399"/>
            <p:cNvSpPr/>
            <p:nvPr>
              <p:custDataLst>
                <p:tags r:id="rId32"/>
              </p:custDataLst>
            </p:nvPr>
          </p:nvSpPr>
          <p:spPr>
            <a:xfrm>
              <a:off x="6134100" y="3374541"/>
              <a:ext cx="19051" cy="16360"/>
            </a:xfrm>
            <a:custGeom>
              <a:avLst/>
              <a:gdLst/>
              <a:ahLst/>
              <a:cxnLst/>
              <a:rect l="0" t="0" r="0" b="0"/>
              <a:pathLst>
                <a:path w="19051" h="16360">
                  <a:moveTo>
                    <a:pt x="0" y="3659"/>
                  </a:moveTo>
                  <a:lnTo>
                    <a:pt x="0" y="3659"/>
                  </a:lnTo>
                  <a:lnTo>
                    <a:pt x="3371" y="288"/>
                  </a:lnTo>
                  <a:lnTo>
                    <a:pt x="4364" y="0"/>
                  </a:lnTo>
                  <a:lnTo>
                    <a:pt x="5026" y="515"/>
                  </a:lnTo>
                  <a:lnTo>
                    <a:pt x="5468" y="1563"/>
                  </a:lnTo>
                  <a:lnTo>
                    <a:pt x="19050" y="163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400"/>
            <p:cNvSpPr/>
            <p:nvPr>
              <p:custDataLst>
                <p:tags r:id="rId33"/>
              </p:custDataLst>
            </p:nvPr>
          </p:nvSpPr>
          <p:spPr>
            <a:xfrm>
              <a:off x="5911850" y="3480857"/>
              <a:ext cx="222251" cy="116605"/>
            </a:xfrm>
            <a:custGeom>
              <a:avLst/>
              <a:gdLst/>
              <a:ahLst/>
              <a:cxnLst/>
              <a:rect l="0" t="0" r="0" b="0"/>
              <a:pathLst>
                <a:path w="222251" h="116605">
                  <a:moveTo>
                    <a:pt x="0" y="17993"/>
                  </a:moveTo>
                  <a:lnTo>
                    <a:pt x="0" y="17993"/>
                  </a:lnTo>
                  <a:lnTo>
                    <a:pt x="12209" y="45782"/>
                  </a:lnTo>
                  <a:lnTo>
                    <a:pt x="23765" y="70991"/>
                  </a:lnTo>
                  <a:lnTo>
                    <a:pt x="41018" y="99017"/>
                  </a:lnTo>
                  <a:lnTo>
                    <a:pt x="57309" y="112869"/>
                  </a:lnTo>
                  <a:lnTo>
                    <a:pt x="66863" y="116604"/>
                  </a:lnTo>
                  <a:lnTo>
                    <a:pt x="75814" y="116383"/>
                  </a:lnTo>
                  <a:lnTo>
                    <a:pt x="80176" y="115337"/>
                  </a:lnTo>
                  <a:lnTo>
                    <a:pt x="83083" y="113227"/>
                  </a:lnTo>
                  <a:lnTo>
                    <a:pt x="85022" y="110411"/>
                  </a:lnTo>
                  <a:lnTo>
                    <a:pt x="92753" y="80859"/>
                  </a:lnTo>
                  <a:lnTo>
                    <a:pt x="95216" y="52534"/>
                  </a:lnTo>
                  <a:lnTo>
                    <a:pt x="100100" y="23916"/>
                  </a:lnTo>
                  <a:lnTo>
                    <a:pt x="106777" y="2510"/>
                  </a:lnTo>
                  <a:lnTo>
                    <a:pt x="107873" y="1321"/>
                  </a:lnTo>
                  <a:lnTo>
                    <a:pt x="110974" y="0"/>
                  </a:lnTo>
                  <a:lnTo>
                    <a:pt x="140522" y="7874"/>
                  </a:lnTo>
                  <a:lnTo>
                    <a:pt x="158994" y="10526"/>
                  </a:lnTo>
                  <a:lnTo>
                    <a:pt x="188651" y="6470"/>
                  </a:lnTo>
                  <a:lnTo>
                    <a:pt x="193501" y="6077"/>
                  </a:lnTo>
                  <a:lnTo>
                    <a:pt x="202652" y="9405"/>
                  </a:lnTo>
                  <a:lnTo>
                    <a:pt x="207068" y="12267"/>
                  </a:lnTo>
                  <a:lnTo>
                    <a:pt x="210012" y="16293"/>
                  </a:lnTo>
                  <a:lnTo>
                    <a:pt x="213283" y="26410"/>
                  </a:lnTo>
                  <a:lnTo>
                    <a:pt x="211754" y="50747"/>
                  </a:lnTo>
                  <a:lnTo>
                    <a:pt x="209743" y="81514"/>
                  </a:lnTo>
                  <a:lnTo>
                    <a:pt x="211090" y="82213"/>
                  </a:lnTo>
                  <a:lnTo>
                    <a:pt x="222250" y="751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0" name="SMARTInkShape-Group81"/>
          <p:cNvGrpSpPr/>
          <p:nvPr/>
        </p:nvGrpSpPr>
        <p:grpSpPr>
          <a:xfrm>
            <a:off x="6496981" y="3351613"/>
            <a:ext cx="462866" cy="305988"/>
            <a:chOff x="6496981" y="3351613"/>
            <a:chExt cx="462866" cy="305988"/>
          </a:xfrm>
        </p:grpSpPr>
        <p:sp>
          <p:nvSpPr>
            <p:cNvPr id="67" name="SMARTInkShape-401"/>
            <p:cNvSpPr/>
            <p:nvPr>
              <p:custDataLst>
                <p:tags r:id="rId28"/>
              </p:custDataLst>
            </p:nvPr>
          </p:nvSpPr>
          <p:spPr>
            <a:xfrm>
              <a:off x="6775450" y="3351613"/>
              <a:ext cx="184397" cy="299638"/>
            </a:xfrm>
            <a:custGeom>
              <a:avLst/>
              <a:gdLst/>
              <a:ahLst/>
              <a:cxnLst/>
              <a:rect l="0" t="0" r="0" b="0"/>
              <a:pathLst>
                <a:path w="184397" h="299638">
                  <a:moveTo>
                    <a:pt x="0" y="299637"/>
                  </a:moveTo>
                  <a:lnTo>
                    <a:pt x="0" y="299637"/>
                  </a:lnTo>
                  <a:lnTo>
                    <a:pt x="6481" y="277242"/>
                  </a:lnTo>
                  <a:lnTo>
                    <a:pt x="15580" y="254171"/>
                  </a:lnTo>
                  <a:lnTo>
                    <a:pt x="21676" y="238281"/>
                  </a:lnTo>
                  <a:lnTo>
                    <a:pt x="28562" y="219928"/>
                  </a:lnTo>
                  <a:lnTo>
                    <a:pt x="35975" y="199931"/>
                  </a:lnTo>
                  <a:lnTo>
                    <a:pt x="44444" y="178133"/>
                  </a:lnTo>
                  <a:lnTo>
                    <a:pt x="53618" y="155134"/>
                  </a:lnTo>
                  <a:lnTo>
                    <a:pt x="63262" y="131335"/>
                  </a:lnTo>
                  <a:lnTo>
                    <a:pt x="73924" y="108413"/>
                  </a:lnTo>
                  <a:lnTo>
                    <a:pt x="85267" y="86077"/>
                  </a:lnTo>
                  <a:lnTo>
                    <a:pt x="97062" y="64130"/>
                  </a:lnTo>
                  <a:lnTo>
                    <a:pt x="107041" y="46677"/>
                  </a:lnTo>
                  <a:lnTo>
                    <a:pt x="123774" y="19758"/>
                  </a:lnTo>
                  <a:lnTo>
                    <a:pt x="140212" y="465"/>
                  </a:lnTo>
                  <a:lnTo>
                    <a:pt x="140747" y="0"/>
                  </a:lnTo>
                  <a:lnTo>
                    <a:pt x="117187" y="30594"/>
                  </a:lnTo>
                  <a:lnTo>
                    <a:pt x="97987" y="59525"/>
                  </a:lnTo>
                  <a:lnTo>
                    <a:pt x="90116" y="78620"/>
                  </a:lnTo>
                  <a:lnTo>
                    <a:pt x="88970" y="94163"/>
                  </a:lnTo>
                  <a:lnTo>
                    <a:pt x="91063" y="99860"/>
                  </a:lnTo>
                  <a:lnTo>
                    <a:pt x="99033" y="108071"/>
                  </a:lnTo>
                  <a:lnTo>
                    <a:pt x="113395" y="112191"/>
                  </a:lnTo>
                  <a:lnTo>
                    <a:pt x="139432" y="112629"/>
                  </a:lnTo>
                  <a:lnTo>
                    <a:pt x="155103" y="111395"/>
                  </a:lnTo>
                  <a:lnTo>
                    <a:pt x="166771" y="113198"/>
                  </a:lnTo>
                  <a:lnTo>
                    <a:pt x="181274" y="121551"/>
                  </a:lnTo>
                  <a:lnTo>
                    <a:pt x="183644" y="125879"/>
                  </a:lnTo>
                  <a:lnTo>
                    <a:pt x="184396" y="136334"/>
                  </a:lnTo>
                  <a:lnTo>
                    <a:pt x="177481" y="154119"/>
                  </a:lnTo>
                  <a:lnTo>
                    <a:pt x="156382" y="172794"/>
                  </a:lnTo>
                  <a:lnTo>
                    <a:pt x="127788" y="184992"/>
                  </a:lnTo>
                  <a:lnTo>
                    <a:pt x="100343" y="193074"/>
                  </a:lnTo>
                  <a:lnTo>
                    <a:pt x="88577" y="193950"/>
                  </a:lnTo>
                  <a:lnTo>
                    <a:pt x="84451" y="193195"/>
                  </a:lnTo>
                  <a:lnTo>
                    <a:pt x="82407" y="190576"/>
                  </a:lnTo>
                  <a:lnTo>
                    <a:pt x="81748" y="186713"/>
                  </a:lnTo>
                  <a:lnTo>
                    <a:pt x="82550" y="1726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402"/>
            <p:cNvSpPr/>
            <p:nvPr>
              <p:custDataLst>
                <p:tags r:id="rId29"/>
              </p:custDataLst>
            </p:nvPr>
          </p:nvSpPr>
          <p:spPr>
            <a:xfrm>
              <a:off x="6667761" y="3606800"/>
              <a:ext cx="12440" cy="50801"/>
            </a:xfrm>
            <a:custGeom>
              <a:avLst/>
              <a:gdLst/>
              <a:ahLst/>
              <a:cxnLst/>
              <a:rect l="0" t="0" r="0" b="0"/>
              <a:pathLst>
                <a:path w="12440" h="50801">
                  <a:moveTo>
                    <a:pt x="6089" y="0"/>
                  </a:moveTo>
                  <a:lnTo>
                    <a:pt x="6089" y="0"/>
                  </a:lnTo>
                  <a:lnTo>
                    <a:pt x="5384" y="10845"/>
                  </a:lnTo>
                  <a:lnTo>
                    <a:pt x="131" y="42274"/>
                  </a:lnTo>
                  <a:lnTo>
                    <a:pt x="0" y="45116"/>
                  </a:lnTo>
                  <a:lnTo>
                    <a:pt x="1324" y="47011"/>
                  </a:lnTo>
                  <a:lnTo>
                    <a:pt x="3618" y="48274"/>
                  </a:lnTo>
                  <a:lnTo>
                    <a:pt x="12439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SMARTInkShape-403"/>
            <p:cNvSpPr/>
            <p:nvPr>
              <p:custDataLst>
                <p:tags r:id="rId30"/>
              </p:custDataLst>
            </p:nvPr>
          </p:nvSpPr>
          <p:spPr>
            <a:xfrm>
              <a:off x="6496981" y="3453904"/>
              <a:ext cx="151470" cy="165597"/>
            </a:xfrm>
            <a:custGeom>
              <a:avLst/>
              <a:gdLst/>
              <a:ahLst/>
              <a:cxnLst/>
              <a:rect l="0" t="0" r="0" b="0"/>
              <a:pathLst>
                <a:path w="151470" h="165597">
                  <a:moveTo>
                    <a:pt x="151469" y="13196"/>
                  </a:moveTo>
                  <a:lnTo>
                    <a:pt x="151469" y="13196"/>
                  </a:lnTo>
                  <a:lnTo>
                    <a:pt x="151469" y="3083"/>
                  </a:lnTo>
                  <a:lnTo>
                    <a:pt x="150058" y="810"/>
                  </a:lnTo>
                  <a:lnTo>
                    <a:pt x="147706" y="0"/>
                  </a:lnTo>
                  <a:lnTo>
                    <a:pt x="144727" y="165"/>
                  </a:lnTo>
                  <a:lnTo>
                    <a:pt x="116846" y="23531"/>
                  </a:lnTo>
                  <a:lnTo>
                    <a:pt x="90455" y="49304"/>
                  </a:lnTo>
                  <a:lnTo>
                    <a:pt x="63674" y="77692"/>
                  </a:lnTo>
                  <a:lnTo>
                    <a:pt x="39071" y="104655"/>
                  </a:lnTo>
                  <a:lnTo>
                    <a:pt x="11471" y="133585"/>
                  </a:lnTo>
                  <a:lnTo>
                    <a:pt x="0" y="146155"/>
                  </a:lnTo>
                  <a:lnTo>
                    <a:pt x="395" y="146991"/>
                  </a:lnTo>
                  <a:lnTo>
                    <a:pt x="2070" y="146842"/>
                  </a:lnTo>
                  <a:lnTo>
                    <a:pt x="14539" y="133150"/>
                  </a:lnTo>
                  <a:lnTo>
                    <a:pt x="20055" y="113311"/>
                  </a:lnTo>
                  <a:lnTo>
                    <a:pt x="24624" y="88030"/>
                  </a:lnTo>
                  <a:lnTo>
                    <a:pt x="33710" y="60331"/>
                  </a:lnTo>
                  <a:lnTo>
                    <a:pt x="45946" y="29771"/>
                  </a:lnTo>
                  <a:lnTo>
                    <a:pt x="47254" y="27774"/>
                  </a:lnTo>
                  <a:lnTo>
                    <a:pt x="48125" y="27148"/>
                  </a:lnTo>
                  <a:lnTo>
                    <a:pt x="49094" y="32096"/>
                  </a:lnTo>
                  <a:lnTo>
                    <a:pt x="53087" y="59263"/>
                  </a:lnTo>
                  <a:lnTo>
                    <a:pt x="65404" y="88386"/>
                  </a:lnTo>
                  <a:lnTo>
                    <a:pt x="75717" y="115986"/>
                  </a:lnTo>
                  <a:lnTo>
                    <a:pt x="84641" y="129671"/>
                  </a:lnTo>
                  <a:lnTo>
                    <a:pt x="114036" y="159864"/>
                  </a:lnTo>
                  <a:lnTo>
                    <a:pt x="119719" y="1655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6" name="SMARTInkShape-Group82"/>
          <p:cNvGrpSpPr/>
          <p:nvPr/>
        </p:nvGrpSpPr>
        <p:grpSpPr>
          <a:xfrm>
            <a:off x="7132743" y="3331785"/>
            <a:ext cx="436458" cy="222269"/>
            <a:chOff x="7132743" y="3331785"/>
            <a:chExt cx="436458" cy="222269"/>
          </a:xfrm>
        </p:grpSpPr>
        <p:sp>
          <p:nvSpPr>
            <p:cNvPr id="71" name="SMARTInkShape-404"/>
            <p:cNvSpPr/>
            <p:nvPr>
              <p:custDataLst>
                <p:tags r:id="rId23"/>
              </p:custDataLst>
            </p:nvPr>
          </p:nvSpPr>
          <p:spPr>
            <a:xfrm>
              <a:off x="7410450" y="3331785"/>
              <a:ext cx="158751" cy="217866"/>
            </a:xfrm>
            <a:custGeom>
              <a:avLst/>
              <a:gdLst/>
              <a:ahLst/>
              <a:cxnLst/>
              <a:rect l="0" t="0" r="0" b="0"/>
              <a:pathLst>
                <a:path w="158751" h="217866">
                  <a:moveTo>
                    <a:pt x="0" y="21015"/>
                  </a:moveTo>
                  <a:lnTo>
                    <a:pt x="0" y="21015"/>
                  </a:lnTo>
                  <a:lnTo>
                    <a:pt x="3371" y="14273"/>
                  </a:lnTo>
                  <a:lnTo>
                    <a:pt x="10671" y="9082"/>
                  </a:lnTo>
                  <a:lnTo>
                    <a:pt x="39345" y="0"/>
                  </a:lnTo>
                  <a:lnTo>
                    <a:pt x="56762" y="1327"/>
                  </a:lnTo>
                  <a:lnTo>
                    <a:pt x="87569" y="13677"/>
                  </a:lnTo>
                  <a:lnTo>
                    <a:pt x="92246" y="18945"/>
                  </a:lnTo>
                  <a:lnTo>
                    <a:pt x="97443" y="32324"/>
                  </a:lnTo>
                  <a:lnTo>
                    <a:pt x="94108" y="47678"/>
                  </a:lnTo>
                  <a:lnTo>
                    <a:pt x="84159" y="63910"/>
                  </a:lnTo>
                  <a:lnTo>
                    <a:pt x="59430" y="87504"/>
                  </a:lnTo>
                  <a:lnTo>
                    <a:pt x="31076" y="108833"/>
                  </a:lnTo>
                  <a:lnTo>
                    <a:pt x="27067" y="113427"/>
                  </a:lnTo>
                  <a:lnTo>
                    <a:pt x="25806" y="117901"/>
                  </a:lnTo>
                  <a:lnTo>
                    <a:pt x="26377" y="122294"/>
                  </a:lnTo>
                  <a:lnTo>
                    <a:pt x="28167" y="126635"/>
                  </a:lnTo>
                  <a:lnTo>
                    <a:pt x="39566" y="133338"/>
                  </a:lnTo>
                  <a:lnTo>
                    <a:pt x="63934" y="142960"/>
                  </a:lnTo>
                  <a:lnTo>
                    <a:pt x="89029" y="154749"/>
                  </a:lnTo>
                  <a:lnTo>
                    <a:pt x="116050" y="171374"/>
                  </a:lnTo>
                  <a:lnTo>
                    <a:pt x="142952" y="201628"/>
                  </a:lnTo>
                  <a:lnTo>
                    <a:pt x="158750" y="21786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SMARTInkShape-405"/>
            <p:cNvSpPr/>
            <p:nvPr>
              <p:custDataLst>
                <p:tags r:id="rId24"/>
              </p:custDataLst>
            </p:nvPr>
          </p:nvSpPr>
          <p:spPr>
            <a:xfrm>
              <a:off x="7418746" y="3384550"/>
              <a:ext cx="55205" cy="143431"/>
            </a:xfrm>
            <a:custGeom>
              <a:avLst/>
              <a:gdLst/>
              <a:ahLst/>
              <a:cxnLst/>
              <a:rect l="0" t="0" r="0" b="0"/>
              <a:pathLst>
                <a:path w="55205" h="143431">
                  <a:moveTo>
                    <a:pt x="55204" y="0"/>
                  </a:moveTo>
                  <a:lnTo>
                    <a:pt x="55204" y="0"/>
                  </a:lnTo>
                  <a:lnTo>
                    <a:pt x="44360" y="26759"/>
                  </a:lnTo>
                  <a:lnTo>
                    <a:pt x="34156" y="50934"/>
                  </a:lnTo>
                  <a:lnTo>
                    <a:pt x="22566" y="76259"/>
                  </a:lnTo>
                  <a:lnTo>
                    <a:pt x="11770" y="100215"/>
                  </a:lnTo>
                  <a:lnTo>
                    <a:pt x="2431" y="128157"/>
                  </a:lnTo>
                  <a:lnTo>
                    <a:pt x="0" y="140685"/>
                  </a:lnTo>
                  <a:lnTo>
                    <a:pt x="762" y="143178"/>
                  </a:lnTo>
                  <a:lnTo>
                    <a:pt x="2682" y="143430"/>
                  </a:lnTo>
                  <a:lnTo>
                    <a:pt x="10754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SMARTInkShape-406"/>
            <p:cNvSpPr/>
            <p:nvPr>
              <p:custDataLst>
                <p:tags r:id="rId25"/>
              </p:custDataLst>
            </p:nvPr>
          </p:nvSpPr>
          <p:spPr>
            <a:xfrm>
              <a:off x="7384274" y="3378200"/>
              <a:ext cx="45227" cy="158751"/>
            </a:xfrm>
            <a:custGeom>
              <a:avLst/>
              <a:gdLst/>
              <a:ahLst/>
              <a:cxnLst/>
              <a:rect l="0" t="0" r="0" b="0"/>
              <a:pathLst>
                <a:path w="45227" h="158751">
                  <a:moveTo>
                    <a:pt x="45226" y="0"/>
                  </a:moveTo>
                  <a:lnTo>
                    <a:pt x="45226" y="0"/>
                  </a:lnTo>
                  <a:lnTo>
                    <a:pt x="45226" y="3371"/>
                  </a:lnTo>
                  <a:lnTo>
                    <a:pt x="35087" y="26745"/>
                  </a:lnTo>
                  <a:lnTo>
                    <a:pt x="24269" y="55275"/>
                  </a:lnTo>
                  <a:lnTo>
                    <a:pt x="18743" y="78189"/>
                  </a:lnTo>
                  <a:lnTo>
                    <a:pt x="13936" y="100602"/>
                  </a:lnTo>
                  <a:lnTo>
                    <a:pt x="5380" y="129291"/>
                  </a:lnTo>
                  <a:lnTo>
                    <a:pt x="0" y="142835"/>
                  </a:lnTo>
                  <a:lnTo>
                    <a:pt x="776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407"/>
            <p:cNvSpPr/>
            <p:nvPr>
              <p:custDataLst>
                <p:tags r:id="rId26"/>
              </p:custDataLst>
            </p:nvPr>
          </p:nvSpPr>
          <p:spPr>
            <a:xfrm>
              <a:off x="7137400" y="3492500"/>
              <a:ext cx="139701" cy="18168"/>
            </a:xfrm>
            <a:custGeom>
              <a:avLst/>
              <a:gdLst/>
              <a:ahLst/>
              <a:cxnLst/>
              <a:rect l="0" t="0" r="0" b="0"/>
              <a:pathLst>
                <a:path w="139701" h="18168">
                  <a:moveTo>
                    <a:pt x="0" y="12700"/>
                  </a:moveTo>
                  <a:lnTo>
                    <a:pt x="0" y="12700"/>
                  </a:lnTo>
                  <a:lnTo>
                    <a:pt x="0" y="16071"/>
                  </a:lnTo>
                  <a:lnTo>
                    <a:pt x="1411" y="17064"/>
                  </a:lnTo>
                  <a:lnTo>
                    <a:pt x="6742" y="18167"/>
                  </a:lnTo>
                  <a:lnTo>
                    <a:pt x="31161" y="15417"/>
                  </a:lnTo>
                  <a:lnTo>
                    <a:pt x="58465" y="10134"/>
                  </a:lnTo>
                  <a:lnTo>
                    <a:pt x="84429" y="7471"/>
                  </a:lnTo>
                  <a:lnTo>
                    <a:pt x="109996" y="3311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408"/>
            <p:cNvSpPr/>
            <p:nvPr>
              <p:custDataLst>
                <p:tags r:id="rId27"/>
              </p:custDataLst>
            </p:nvPr>
          </p:nvSpPr>
          <p:spPr>
            <a:xfrm>
              <a:off x="7132743" y="3423944"/>
              <a:ext cx="144358" cy="130110"/>
            </a:xfrm>
            <a:custGeom>
              <a:avLst/>
              <a:gdLst/>
              <a:ahLst/>
              <a:cxnLst/>
              <a:rect l="0" t="0" r="0" b="0"/>
              <a:pathLst>
                <a:path w="144358" h="130110">
                  <a:moveTo>
                    <a:pt x="144357" y="5056"/>
                  </a:moveTo>
                  <a:lnTo>
                    <a:pt x="144357" y="5056"/>
                  </a:lnTo>
                  <a:lnTo>
                    <a:pt x="140986" y="1685"/>
                  </a:lnTo>
                  <a:lnTo>
                    <a:pt x="135568" y="30"/>
                  </a:lnTo>
                  <a:lnTo>
                    <a:pt x="127750" y="0"/>
                  </a:lnTo>
                  <a:lnTo>
                    <a:pt x="99840" y="7611"/>
                  </a:lnTo>
                  <a:lnTo>
                    <a:pt x="77299" y="16775"/>
                  </a:lnTo>
                  <a:lnTo>
                    <a:pt x="50819" y="32607"/>
                  </a:lnTo>
                  <a:lnTo>
                    <a:pt x="28231" y="51403"/>
                  </a:lnTo>
                  <a:lnTo>
                    <a:pt x="10901" y="71516"/>
                  </a:lnTo>
                  <a:lnTo>
                    <a:pt x="846" y="92214"/>
                  </a:lnTo>
                  <a:lnTo>
                    <a:pt x="0" y="100556"/>
                  </a:lnTo>
                  <a:lnTo>
                    <a:pt x="1553" y="107528"/>
                  </a:lnTo>
                  <a:lnTo>
                    <a:pt x="4704" y="113587"/>
                  </a:lnTo>
                  <a:lnTo>
                    <a:pt x="21376" y="122201"/>
                  </a:lnTo>
                  <a:lnTo>
                    <a:pt x="45954" y="127676"/>
                  </a:lnTo>
                  <a:lnTo>
                    <a:pt x="75693" y="130109"/>
                  </a:lnTo>
                  <a:lnTo>
                    <a:pt x="100199" y="127428"/>
                  </a:lnTo>
                  <a:lnTo>
                    <a:pt x="126099" y="119866"/>
                  </a:lnTo>
                  <a:lnTo>
                    <a:pt x="132185" y="117579"/>
                  </a:lnTo>
                  <a:lnTo>
                    <a:pt x="135537" y="115349"/>
                  </a:lnTo>
                  <a:lnTo>
                    <a:pt x="137066" y="113157"/>
                  </a:lnTo>
                  <a:lnTo>
                    <a:pt x="137379" y="110990"/>
                  </a:lnTo>
                  <a:lnTo>
                    <a:pt x="133965" y="104819"/>
                  </a:lnTo>
                  <a:lnTo>
                    <a:pt x="125307" y="939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7" name="SMARTInkShape-409"/>
          <p:cNvSpPr/>
          <p:nvPr>
            <p:custDataLst>
              <p:tags r:id="rId3"/>
            </p:custDataLst>
          </p:nvPr>
        </p:nvSpPr>
        <p:spPr>
          <a:xfrm>
            <a:off x="6426200" y="3937858"/>
            <a:ext cx="225622" cy="68506"/>
          </a:xfrm>
          <a:custGeom>
            <a:avLst/>
            <a:gdLst/>
            <a:ahLst/>
            <a:cxnLst/>
            <a:rect l="0" t="0" r="0" b="0"/>
            <a:pathLst>
              <a:path w="225622" h="68506">
                <a:moveTo>
                  <a:pt x="0" y="43592"/>
                </a:moveTo>
                <a:lnTo>
                  <a:pt x="0" y="43592"/>
                </a:lnTo>
                <a:lnTo>
                  <a:pt x="10052" y="26632"/>
                </a:lnTo>
                <a:lnTo>
                  <a:pt x="10934" y="23819"/>
                </a:lnTo>
                <a:lnTo>
                  <a:pt x="18919" y="13117"/>
                </a:lnTo>
                <a:lnTo>
                  <a:pt x="28164" y="8881"/>
                </a:lnTo>
                <a:lnTo>
                  <a:pt x="33593" y="7751"/>
                </a:lnTo>
                <a:lnTo>
                  <a:pt x="45269" y="10259"/>
                </a:lnTo>
                <a:lnTo>
                  <a:pt x="73383" y="26738"/>
                </a:lnTo>
                <a:lnTo>
                  <a:pt x="100338" y="45306"/>
                </a:lnTo>
                <a:lnTo>
                  <a:pt x="125242" y="67350"/>
                </a:lnTo>
                <a:lnTo>
                  <a:pt x="125123" y="67897"/>
                </a:lnTo>
                <a:lnTo>
                  <a:pt x="124337" y="68262"/>
                </a:lnTo>
                <a:lnTo>
                  <a:pt x="123108" y="68505"/>
                </a:lnTo>
                <a:lnTo>
                  <a:pt x="122289" y="67256"/>
                </a:lnTo>
                <a:lnTo>
                  <a:pt x="111875" y="39126"/>
                </a:lnTo>
                <a:lnTo>
                  <a:pt x="103441" y="20043"/>
                </a:lnTo>
                <a:lnTo>
                  <a:pt x="102827" y="17309"/>
                </a:lnTo>
                <a:lnTo>
                  <a:pt x="103124" y="14781"/>
                </a:lnTo>
                <a:lnTo>
                  <a:pt x="105335" y="10091"/>
                </a:lnTo>
                <a:lnTo>
                  <a:pt x="117287" y="3484"/>
                </a:lnTo>
                <a:lnTo>
                  <a:pt x="140996" y="0"/>
                </a:lnTo>
                <a:lnTo>
                  <a:pt x="172124" y="1193"/>
                </a:lnTo>
                <a:lnTo>
                  <a:pt x="202078" y="4643"/>
                </a:lnTo>
                <a:lnTo>
                  <a:pt x="213520" y="8877"/>
                </a:lnTo>
                <a:lnTo>
                  <a:pt x="221898" y="14758"/>
                </a:lnTo>
                <a:lnTo>
                  <a:pt x="225621" y="19723"/>
                </a:lnTo>
                <a:lnTo>
                  <a:pt x="225203" y="23446"/>
                </a:lnTo>
                <a:lnTo>
                  <a:pt x="220975" y="33227"/>
                </a:lnTo>
                <a:lnTo>
                  <a:pt x="207291" y="47263"/>
                </a:lnTo>
                <a:lnTo>
                  <a:pt x="189830" y="60358"/>
                </a:lnTo>
                <a:lnTo>
                  <a:pt x="185115" y="62531"/>
                </a:lnTo>
                <a:lnTo>
                  <a:pt x="181266" y="63273"/>
                </a:lnTo>
                <a:lnTo>
                  <a:pt x="165100" y="62642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2" name="SMARTInkShape-Group84"/>
          <p:cNvGrpSpPr/>
          <p:nvPr/>
        </p:nvGrpSpPr>
        <p:grpSpPr>
          <a:xfrm>
            <a:off x="6836110" y="3822700"/>
            <a:ext cx="180641" cy="231494"/>
            <a:chOff x="6836110" y="3822700"/>
            <a:chExt cx="180641" cy="231494"/>
          </a:xfrm>
        </p:grpSpPr>
        <p:sp>
          <p:nvSpPr>
            <p:cNvPr id="78" name="SMARTInkShape-410"/>
            <p:cNvSpPr/>
            <p:nvPr>
              <p:custDataLst>
                <p:tags r:id="rId19"/>
              </p:custDataLst>
            </p:nvPr>
          </p:nvSpPr>
          <p:spPr>
            <a:xfrm>
              <a:off x="6896100" y="3822700"/>
              <a:ext cx="111561" cy="38101"/>
            </a:xfrm>
            <a:custGeom>
              <a:avLst/>
              <a:gdLst/>
              <a:ahLst/>
              <a:cxnLst/>
              <a:rect l="0" t="0" r="0" b="0"/>
              <a:pathLst>
                <a:path w="111561" h="38101">
                  <a:moveTo>
                    <a:pt x="0" y="38100"/>
                  </a:moveTo>
                  <a:lnTo>
                    <a:pt x="0" y="38100"/>
                  </a:lnTo>
                  <a:lnTo>
                    <a:pt x="28562" y="38100"/>
                  </a:lnTo>
                  <a:lnTo>
                    <a:pt x="53618" y="38100"/>
                  </a:lnTo>
                  <a:lnTo>
                    <a:pt x="79622" y="38100"/>
                  </a:lnTo>
                  <a:lnTo>
                    <a:pt x="107434" y="37394"/>
                  </a:lnTo>
                  <a:lnTo>
                    <a:pt x="109722" y="36219"/>
                  </a:lnTo>
                  <a:lnTo>
                    <a:pt x="111247" y="34729"/>
                  </a:lnTo>
                  <a:lnTo>
                    <a:pt x="111560" y="33031"/>
                  </a:lnTo>
                  <a:lnTo>
                    <a:pt x="111062" y="31192"/>
                  </a:lnTo>
                  <a:lnTo>
                    <a:pt x="97048" y="7659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SMARTInkShape-411"/>
            <p:cNvSpPr/>
            <p:nvPr>
              <p:custDataLst>
                <p:tags r:id="rId20"/>
              </p:custDataLst>
            </p:nvPr>
          </p:nvSpPr>
          <p:spPr>
            <a:xfrm>
              <a:off x="6902450" y="3898900"/>
              <a:ext cx="114301" cy="6351"/>
            </a:xfrm>
            <a:custGeom>
              <a:avLst/>
              <a:gdLst/>
              <a:ahLst/>
              <a:cxnLst/>
              <a:rect l="0" t="0" r="0" b="0"/>
              <a:pathLst>
                <a:path w="11430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18952" y="883"/>
                  </a:lnTo>
                  <a:lnTo>
                    <a:pt x="45841" y="3833"/>
                  </a:lnTo>
                  <a:lnTo>
                    <a:pt x="72927" y="1449"/>
                  </a:lnTo>
                  <a:lnTo>
                    <a:pt x="102077" y="286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SMARTInkShape-412"/>
            <p:cNvSpPr/>
            <p:nvPr>
              <p:custDataLst>
                <p:tags r:id="rId21"/>
              </p:custDataLst>
            </p:nvPr>
          </p:nvSpPr>
          <p:spPr>
            <a:xfrm>
              <a:off x="6864350" y="3962400"/>
              <a:ext cx="133351" cy="25401"/>
            </a:xfrm>
            <a:custGeom>
              <a:avLst/>
              <a:gdLst/>
              <a:ahLst/>
              <a:cxnLst/>
              <a:rect l="0" t="0" r="0" b="0"/>
              <a:pathLst>
                <a:path w="133351" h="25401">
                  <a:moveTo>
                    <a:pt x="0" y="25400"/>
                  </a:moveTo>
                  <a:lnTo>
                    <a:pt x="0" y="25400"/>
                  </a:lnTo>
                  <a:lnTo>
                    <a:pt x="12209" y="13191"/>
                  </a:lnTo>
                  <a:lnTo>
                    <a:pt x="21654" y="9390"/>
                  </a:lnTo>
                  <a:lnTo>
                    <a:pt x="51706" y="6950"/>
                  </a:lnTo>
                  <a:lnTo>
                    <a:pt x="77958" y="6528"/>
                  </a:lnTo>
                  <a:lnTo>
                    <a:pt x="103611" y="6403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SMARTInkShape-413"/>
            <p:cNvSpPr/>
            <p:nvPr>
              <p:custDataLst>
                <p:tags r:id="rId22"/>
              </p:custDataLst>
            </p:nvPr>
          </p:nvSpPr>
          <p:spPr>
            <a:xfrm>
              <a:off x="6836110" y="3918833"/>
              <a:ext cx="117141" cy="135361"/>
            </a:xfrm>
            <a:custGeom>
              <a:avLst/>
              <a:gdLst/>
              <a:ahLst/>
              <a:cxnLst/>
              <a:rect l="0" t="0" r="0" b="0"/>
              <a:pathLst>
                <a:path w="117141" h="135361">
                  <a:moveTo>
                    <a:pt x="40940" y="5467"/>
                  </a:moveTo>
                  <a:lnTo>
                    <a:pt x="40940" y="5467"/>
                  </a:lnTo>
                  <a:lnTo>
                    <a:pt x="40940" y="0"/>
                  </a:lnTo>
                  <a:lnTo>
                    <a:pt x="30269" y="27481"/>
                  </a:lnTo>
                  <a:lnTo>
                    <a:pt x="19970" y="51235"/>
                  </a:lnTo>
                  <a:lnTo>
                    <a:pt x="8337" y="75903"/>
                  </a:lnTo>
                  <a:lnTo>
                    <a:pt x="0" y="106848"/>
                  </a:lnTo>
                  <a:lnTo>
                    <a:pt x="1813" y="121316"/>
                  </a:lnTo>
                  <a:lnTo>
                    <a:pt x="4272" y="127149"/>
                  </a:lnTo>
                  <a:lnTo>
                    <a:pt x="9439" y="131039"/>
                  </a:lnTo>
                  <a:lnTo>
                    <a:pt x="24588" y="135360"/>
                  </a:lnTo>
                  <a:lnTo>
                    <a:pt x="56320" y="131051"/>
                  </a:lnTo>
                  <a:lnTo>
                    <a:pt x="78350" y="126428"/>
                  </a:lnTo>
                  <a:lnTo>
                    <a:pt x="107753" y="121082"/>
                  </a:lnTo>
                  <a:lnTo>
                    <a:pt x="117140" y="1197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8" name="SMARTInkShape-Group85"/>
          <p:cNvGrpSpPr/>
          <p:nvPr/>
        </p:nvGrpSpPr>
        <p:grpSpPr>
          <a:xfrm>
            <a:off x="7264400" y="3759200"/>
            <a:ext cx="1879601" cy="377138"/>
            <a:chOff x="7264400" y="3759200"/>
            <a:chExt cx="1879601" cy="377138"/>
          </a:xfrm>
        </p:grpSpPr>
        <p:sp>
          <p:nvSpPr>
            <p:cNvPr id="83" name="SMARTInkShape-414"/>
            <p:cNvSpPr/>
            <p:nvPr>
              <p:custDataLst>
                <p:tags r:id="rId4"/>
              </p:custDataLst>
            </p:nvPr>
          </p:nvSpPr>
          <p:spPr>
            <a:xfrm>
              <a:off x="9037815" y="3798183"/>
              <a:ext cx="106186" cy="5468"/>
            </a:xfrm>
            <a:custGeom>
              <a:avLst/>
              <a:gdLst/>
              <a:ahLst/>
              <a:cxnLst/>
              <a:rect l="0" t="0" r="0" b="0"/>
              <a:pathLst>
                <a:path w="106186" h="5468">
                  <a:moveTo>
                    <a:pt x="10935" y="5467"/>
                  </a:moveTo>
                  <a:lnTo>
                    <a:pt x="10935" y="5467"/>
                  </a:lnTo>
                  <a:lnTo>
                    <a:pt x="0" y="0"/>
                  </a:lnTo>
                  <a:lnTo>
                    <a:pt x="117" y="411"/>
                  </a:lnTo>
                  <a:lnTo>
                    <a:pt x="2129" y="2749"/>
                  </a:lnTo>
                  <a:lnTo>
                    <a:pt x="33772" y="5109"/>
                  </a:lnTo>
                  <a:lnTo>
                    <a:pt x="62857" y="5361"/>
                  </a:lnTo>
                  <a:lnTo>
                    <a:pt x="94177" y="5446"/>
                  </a:lnTo>
                  <a:lnTo>
                    <a:pt x="106185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415"/>
            <p:cNvSpPr/>
            <p:nvPr>
              <p:custDataLst>
                <p:tags r:id="rId5"/>
              </p:custDataLst>
            </p:nvPr>
          </p:nvSpPr>
          <p:spPr>
            <a:xfrm>
              <a:off x="9068343" y="3759200"/>
              <a:ext cx="37558" cy="161650"/>
            </a:xfrm>
            <a:custGeom>
              <a:avLst/>
              <a:gdLst/>
              <a:ahLst/>
              <a:cxnLst/>
              <a:rect l="0" t="0" r="0" b="0"/>
              <a:pathLst>
                <a:path w="37558" h="161650">
                  <a:moveTo>
                    <a:pt x="18507" y="0"/>
                  </a:moveTo>
                  <a:lnTo>
                    <a:pt x="18507" y="0"/>
                  </a:lnTo>
                  <a:lnTo>
                    <a:pt x="11599" y="24485"/>
                  </a:lnTo>
                  <a:lnTo>
                    <a:pt x="5641" y="50529"/>
                  </a:lnTo>
                  <a:lnTo>
                    <a:pt x="1289" y="78001"/>
                  </a:lnTo>
                  <a:lnTo>
                    <a:pt x="0" y="108483"/>
                  </a:lnTo>
                  <a:lnTo>
                    <a:pt x="1110" y="126531"/>
                  </a:lnTo>
                  <a:lnTo>
                    <a:pt x="16071" y="157335"/>
                  </a:lnTo>
                  <a:lnTo>
                    <a:pt x="20482" y="161649"/>
                  </a:lnTo>
                  <a:lnTo>
                    <a:pt x="22646" y="161388"/>
                  </a:lnTo>
                  <a:lnTo>
                    <a:pt x="26931" y="157335"/>
                  </a:lnTo>
                  <a:lnTo>
                    <a:pt x="37557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416"/>
            <p:cNvSpPr/>
            <p:nvPr>
              <p:custDataLst>
                <p:tags r:id="rId6"/>
              </p:custDataLst>
            </p:nvPr>
          </p:nvSpPr>
          <p:spPr>
            <a:xfrm>
              <a:off x="8818366" y="3829050"/>
              <a:ext cx="203597" cy="131877"/>
            </a:xfrm>
            <a:custGeom>
              <a:avLst/>
              <a:gdLst/>
              <a:ahLst/>
              <a:cxnLst/>
              <a:rect l="0" t="0" r="0" b="0"/>
              <a:pathLst>
                <a:path w="203597" h="131877">
                  <a:moveTo>
                    <a:pt x="39884" y="0"/>
                  </a:moveTo>
                  <a:lnTo>
                    <a:pt x="39884" y="0"/>
                  </a:lnTo>
                  <a:lnTo>
                    <a:pt x="11273" y="8838"/>
                  </a:lnTo>
                  <a:lnTo>
                    <a:pt x="1224" y="14927"/>
                  </a:lnTo>
                  <a:lnTo>
                    <a:pt x="0" y="17712"/>
                  </a:lnTo>
                  <a:lnTo>
                    <a:pt x="521" y="24570"/>
                  </a:lnTo>
                  <a:lnTo>
                    <a:pt x="6867" y="32322"/>
                  </a:lnTo>
                  <a:lnTo>
                    <a:pt x="34204" y="58061"/>
                  </a:lnTo>
                  <a:lnTo>
                    <a:pt x="51371" y="76470"/>
                  </a:lnTo>
                  <a:lnTo>
                    <a:pt x="60848" y="95330"/>
                  </a:lnTo>
                  <a:lnTo>
                    <a:pt x="63312" y="107986"/>
                  </a:lnTo>
                  <a:lnTo>
                    <a:pt x="61853" y="112912"/>
                  </a:lnTo>
                  <a:lnTo>
                    <a:pt x="58763" y="116903"/>
                  </a:lnTo>
                  <a:lnTo>
                    <a:pt x="44302" y="125889"/>
                  </a:lnTo>
                  <a:lnTo>
                    <a:pt x="27195" y="131876"/>
                  </a:lnTo>
                  <a:lnTo>
                    <a:pt x="24369" y="130956"/>
                  </a:lnTo>
                  <a:lnTo>
                    <a:pt x="19347" y="126171"/>
                  </a:lnTo>
                  <a:lnTo>
                    <a:pt x="18432" y="122214"/>
                  </a:lnTo>
                  <a:lnTo>
                    <a:pt x="19296" y="112173"/>
                  </a:lnTo>
                  <a:lnTo>
                    <a:pt x="21219" y="107943"/>
                  </a:lnTo>
                  <a:lnTo>
                    <a:pt x="27120" y="101362"/>
                  </a:lnTo>
                  <a:lnTo>
                    <a:pt x="38376" y="93690"/>
                  </a:lnTo>
                  <a:lnTo>
                    <a:pt x="64960" y="84777"/>
                  </a:lnTo>
                  <a:lnTo>
                    <a:pt x="95506" y="74340"/>
                  </a:lnTo>
                  <a:lnTo>
                    <a:pt x="102365" y="70727"/>
                  </a:lnTo>
                  <a:lnTo>
                    <a:pt x="113749" y="59186"/>
                  </a:lnTo>
                  <a:lnTo>
                    <a:pt x="129185" y="38894"/>
                  </a:lnTo>
                  <a:lnTo>
                    <a:pt x="129757" y="35807"/>
                  </a:lnTo>
                  <a:lnTo>
                    <a:pt x="128727" y="33044"/>
                  </a:lnTo>
                  <a:lnTo>
                    <a:pt x="126629" y="30495"/>
                  </a:lnTo>
                  <a:lnTo>
                    <a:pt x="123114" y="29502"/>
                  </a:lnTo>
                  <a:lnTo>
                    <a:pt x="113564" y="30281"/>
                  </a:lnTo>
                  <a:lnTo>
                    <a:pt x="96288" y="38057"/>
                  </a:lnTo>
                  <a:lnTo>
                    <a:pt x="92303" y="42304"/>
                  </a:lnTo>
                  <a:lnTo>
                    <a:pt x="87876" y="52668"/>
                  </a:lnTo>
                  <a:lnTo>
                    <a:pt x="87790" y="64330"/>
                  </a:lnTo>
                  <a:lnTo>
                    <a:pt x="88754" y="70403"/>
                  </a:lnTo>
                  <a:lnTo>
                    <a:pt x="92220" y="75158"/>
                  </a:lnTo>
                  <a:lnTo>
                    <a:pt x="103596" y="82322"/>
                  </a:lnTo>
                  <a:lnTo>
                    <a:pt x="122497" y="86951"/>
                  </a:lnTo>
                  <a:lnTo>
                    <a:pt x="133281" y="86152"/>
                  </a:lnTo>
                  <a:lnTo>
                    <a:pt x="162252" y="77840"/>
                  </a:lnTo>
                  <a:lnTo>
                    <a:pt x="173292" y="77634"/>
                  </a:lnTo>
                  <a:lnTo>
                    <a:pt x="186736" y="81485"/>
                  </a:lnTo>
                  <a:lnTo>
                    <a:pt x="200299" y="91155"/>
                  </a:lnTo>
                  <a:lnTo>
                    <a:pt x="202901" y="95312"/>
                  </a:lnTo>
                  <a:lnTo>
                    <a:pt x="203596" y="97408"/>
                  </a:lnTo>
                  <a:lnTo>
                    <a:pt x="203353" y="99511"/>
                  </a:lnTo>
                  <a:lnTo>
                    <a:pt x="201201" y="103729"/>
                  </a:lnTo>
                  <a:lnTo>
                    <a:pt x="199640" y="104430"/>
                  </a:lnTo>
                  <a:lnTo>
                    <a:pt x="197895" y="104192"/>
                  </a:lnTo>
                  <a:lnTo>
                    <a:pt x="196024" y="103328"/>
                  </a:lnTo>
                  <a:lnTo>
                    <a:pt x="183774" y="87446"/>
                  </a:lnTo>
                  <a:lnTo>
                    <a:pt x="183328" y="77200"/>
                  </a:lnTo>
                  <a:lnTo>
                    <a:pt x="187587" y="50121"/>
                  </a:lnTo>
                  <a:lnTo>
                    <a:pt x="192284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417"/>
            <p:cNvSpPr/>
            <p:nvPr>
              <p:custDataLst>
                <p:tags r:id="rId7"/>
              </p:custDataLst>
            </p:nvPr>
          </p:nvSpPr>
          <p:spPr>
            <a:xfrm>
              <a:off x="8763000" y="37782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SMARTInkShape-418"/>
            <p:cNvSpPr/>
            <p:nvPr>
              <p:custDataLst>
                <p:tags r:id="rId8"/>
              </p:custDataLst>
            </p:nvPr>
          </p:nvSpPr>
          <p:spPr>
            <a:xfrm>
              <a:off x="8616950" y="3867598"/>
              <a:ext cx="146051" cy="85804"/>
            </a:xfrm>
            <a:custGeom>
              <a:avLst/>
              <a:gdLst/>
              <a:ahLst/>
              <a:cxnLst/>
              <a:rect l="0" t="0" r="0" b="0"/>
              <a:pathLst>
                <a:path w="146051" h="85804">
                  <a:moveTo>
                    <a:pt x="0" y="50352"/>
                  </a:moveTo>
                  <a:lnTo>
                    <a:pt x="0" y="50352"/>
                  </a:lnTo>
                  <a:lnTo>
                    <a:pt x="705" y="35849"/>
                  </a:lnTo>
                  <a:lnTo>
                    <a:pt x="3371" y="27208"/>
                  </a:lnTo>
                  <a:lnTo>
                    <a:pt x="5069" y="24339"/>
                  </a:lnTo>
                  <a:lnTo>
                    <a:pt x="8838" y="21152"/>
                  </a:lnTo>
                  <a:lnTo>
                    <a:pt x="11537" y="21007"/>
                  </a:lnTo>
                  <a:lnTo>
                    <a:pt x="18297" y="22728"/>
                  </a:lnTo>
                  <a:lnTo>
                    <a:pt x="33409" y="31035"/>
                  </a:lnTo>
                  <a:lnTo>
                    <a:pt x="41425" y="42237"/>
                  </a:lnTo>
                  <a:lnTo>
                    <a:pt x="53929" y="70450"/>
                  </a:lnTo>
                  <a:lnTo>
                    <a:pt x="56726" y="85803"/>
                  </a:lnTo>
                  <a:lnTo>
                    <a:pt x="56162" y="85275"/>
                  </a:lnTo>
                  <a:lnTo>
                    <a:pt x="53653" y="80925"/>
                  </a:lnTo>
                  <a:lnTo>
                    <a:pt x="51175" y="51948"/>
                  </a:lnTo>
                  <a:lnTo>
                    <a:pt x="50911" y="25424"/>
                  </a:lnTo>
                  <a:lnTo>
                    <a:pt x="50822" y="4663"/>
                  </a:lnTo>
                  <a:lnTo>
                    <a:pt x="51520" y="2959"/>
                  </a:lnTo>
                  <a:lnTo>
                    <a:pt x="52691" y="1823"/>
                  </a:lnTo>
                  <a:lnTo>
                    <a:pt x="54178" y="1066"/>
                  </a:lnTo>
                  <a:lnTo>
                    <a:pt x="63011" y="0"/>
                  </a:lnTo>
                  <a:lnTo>
                    <a:pt x="89671" y="6518"/>
                  </a:lnTo>
                  <a:lnTo>
                    <a:pt x="114453" y="11120"/>
                  </a:lnTo>
                  <a:lnTo>
                    <a:pt x="140204" y="12152"/>
                  </a:lnTo>
                  <a:lnTo>
                    <a:pt x="142153" y="15008"/>
                  </a:lnTo>
                  <a:lnTo>
                    <a:pt x="145537" y="40855"/>
                  </a:lnTo>
                  <a:lnTo>
                    <a:pt x="145983" y="71086"/>
                  </a:lnTo>
                  <a:lnTo>
                    <a:pt x="146050" y="821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SMARTInkShape-419"/>
            <p:cNvSpPr/>
            <p:nvPr>
              <p:custDataLst>
                <p:tags r:id="rId9"/>
              </p:custDataLst>
            </p:nvPr>
          </p:nvSpPr>
          <p:spPr>
            <a:xfrm>
              <a:off x="8277123" y="3763810"/>
              <a:ext cx="263628" cy="198591"/>
            </a:xfrm>
            <a:custGeom>
              <a:avLst/>
              <a:gdLst/>
              <a:ahLst/>
              <a:cxnLst/>
              <a:rect l="0" t="0" r="0" b="0"/>
              <a:pathLst>
                <a:path w="263628" h="198591">
                  <a:moveTo>
                    <a:pt x="41377" y="154140"/>
                  </a:moveTo>
                  <a:lnTo>
                    <a:pt x="41377" y="154140"/>
                  </a:lnTo>
                  <a:lnTo>
                    <a:pt x="18146" y="159915"/>
                  </a:lnTo>
                  <a:lnTo>
                    <a:pt x="7298" y="166349"/>
                  </a:lnTo>
                  <a:lnTo>
                    <a:pt x="1536" y="173912"/>
                  </a:lnTo>
                  <a:lnTo>
                    <a:pt x="0" y="177905"/>
                  </a:lnTo>
                  <a:lnTo>
                    <a:pt x="387" y="181978"/>
                  </a:lnTo>
                  <a:lnTo>
                    <a:pt x="4579" y="190266"/>
                  </a:lnTo>
                  <a:lnTo>
                    <a:pt x="9084" y="193041"/>
                  </a:lnTo>
                  <a:lnTo>
                    <a:pt x="34711" y="197494"/>
                  </a:lnTo>
                  <a:lnTo>
                    <a:pt x="46881" y="197397"/>
                  </a:lnTo>
                  <a:lnTo>
                    <a:pt x="56993" y="195003"/>
                  </a:lnTo>
                  <a:lnTo>
                    <a:pt x="60960" y="191965"/>
                  </a:lnTo>
                  <a:lnTo>
                    <a:pt x="67249" y="182946"/>
                  </a:lnTo>
                  <a:lnTo>
                    <a:pt x="68503" y="178283"/>
                  </a:lnTo>
                  <a:lnTo>
                    <a:pt x="67327" y="155015"/>
                  </a:lnTo>
                  <a:lnTo>
                    <a:pt x="66886" y="127188"/>
                  </a:lnTo>
                  <a:lnTo>
                    <a:pt x="66809" y="115972"/>
                  </a:lnTo>
                  <a:lnTo>
                    <a:pt x="67504" y="113878"/>
                  </a:lnTo>
                  <a:lnTo>
                    <a:pt x="68672" y="112482"/>
                  </a:lnTo>
                  <a:lnTo>
                    <a:pt x="71853" y="110931"/>
                  </a:lnTo>
                  <a:lnTo>
                    <a:pt x="98287" y="108388"/>
                  </a:lnTo>
                  <a:lnTo>
                    <a:pt x="125761" y="94015"/>
                  </a:lnTo>
                  <a:lnTo>
                    <a:pt x="151752" y="75177"/>
                  </a:lnTo>
                  <a:lnTo>
                    <a:pt x="179914" y="47958"/>
                  </a:lnTo>
                  <a:lnTo>
                    <a:pt x="202370" y="18727"/>
                  </a:lnTo>
                  <a:lnTo>
                    <a:pt x="215857" y="0"/>
                  </a:lnTo>
                  <a:lnTo>
                    <a:pt x="196126" y="23765"/>
                  </a:lnTo>
                  <a:lnTo>
                    <a:pt x="173419" y="50099"/>
                  </a:lnTo>
                  <a:lnTo>
                    <a:pt x="152509" y="80618"/>
                  </a:lnTo>
                  <a:lnTo>
                    <a:pt x="135925" y="110880"/>
                  </a:lnTo>
                  <a:lnTo>
                    <a:pt x="126201" y="136089"/>
                  </a:lnTo>
                  <a:lnTo>
                    <a:pt x="126149" y="146339"/>
                  </a:lnTo>
                  <a:lnTo>
                    <a:pt x="133616" y="163373"/>
                  </a:lnTo>
                  <a:lnTo>
                    <a:pt x="140264" y="168762"/>
                  </a:lnTo>
                  <a:lnTo>
                    <a:pt x="157058" y="174750"/>
                  </a:lnTo>
                  <a:lnTo>
                    <a:pt x="182976" y="174750"/>
                  </a:lnTo>
                  <a:lnTo>
                    <a:pt x="198149" y="168239"/>
                  </a:lnTo>
                  <a:lnTo>
                    <a:pt x="221765" y="150183"/>
                  </a:lnTo>
                  <a:lnTo>
                    <a:pt x="235623" y="130546"/>
                  </a:lnTo>
                  <a:lnTo>
                    <a:pt x="241924" y="113596"/>
                  </a:lnTo>
                  <a:lnTo>
                    <a:pt x="241397" y="110178"/>
                  </a:lnTo>
                  <a:lnTo>
                    <a:pt x="239635" y="107898"/>
                  </a:lnTo>
                  <a:lnTo>
                    <a:pt x="237049" y="106379"/>
                  </a:lnTo>
                  <a:lnTo>
                    <a:pt x="233914" y="106071"/>
                  </a:lnTo>
                  <a:lnTo>
                    <a:pt x="226667" y="107611"/>
                  </a:lnTo>
                  <a:lnTo>
                    <a:pt x="207913" y="122558"/>
                  </a:lnTo>
                  <a:lnTo>
                    <a:pt x="194594" y="141490"/>
                  </a:lnTo>
                  <a:lnTo>
                    <a:pt x="189550" y="160505"/>
                  </a:lnTo>
                  <a:lnTo>
                    <a:pt x="190252" y="169433"/>
                  </a:lnTo>
                  <a:lnTo>
                    <a:pt x="191427" y="172802"/>
                  </a:lnTo>
                  <a:lnTo>
                    <a:pt x="196495" y="178427"/>
                  </a:lnTo>
                  <a:lnTo>
                    <a:pt x="199822" y="180914"/>
                  </a:lnTo>
                  <a:lnTo>
                    <a:pt x="204157" y="181162"/>
                  </a:lnTo>
                  <a:lnTo>
                    <a:pt x="214618" y="177674"/>
                  </a:lnTo>
                  <a:lnTo>
                    <a:pt x="229037" y="164405"/>
                  </a:lnTo>
                  <a:lnTo>
                    <a:pt x="238875" y="150440"/>
                  </a:lnTo>
                  <a:lnTo>
                    <a:pt x="244076" y="120361"/>
                  </a:lnTo>
                  <a:lnTo>
                    <a:pt x="243538" y="119626"/>
                  </a:lnTo>
                  <a:lnTo>
                    <a:pt x="242472" y="119842"/>
                  </a:lnTo>
                  <a:lnTo>
                    <a:pt x="241058" y="120691"/>
                  </a:lnTo>
                  <a:lnTo>
                    <a:pt x="230058" y="140921"/>
                  </a:lnTo>
                  <a:lnTo>
                    <a:pt x="227541" y="150852"/>
                  </a:lnTo>
                  <a:lnTo>
                    <a:pt x="229495" y="171118"/>
                  </a:lnTo>
                  <a:lnTo>
                    <a:pt x="234581" y="181206"/>
                  </a:lnTo>
                  <a:lnTo>
                    <a:pt x="242252" y="188041"/>
                  </a:lnTo>
                  <a:lnTo>
                    <a:pt x="263627" y="1985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420"/>
            <p:cNvSpPr/>
            <p:nvPr>
              <p:custDataLst>
                <p:tags r:id="rId10"/>
              </p:custDataLst>
            </p:nvPr>
          </p:nvSpPr>
          <p:spPr>
            <a:xfrm>
              <a:off x="8129222" y="3906053"/>
              <a:ext cx="122975" cy="230285"/>
            </a:xfrm>
            <a:custGeom>
              <a:avLst/>
              <a:gdLst/>
              <a:ahLst/>
              <a:cxnLst/>
              <a:rect l="0" t="0" r="0" b="0"/>
              <a:pathLst>
                <a:path w="122975" h="230285">
                  <a:moveTo>
                    <a:pt x="17828" y="88097"/>
                  </a:moveTo>
                  <a:lnTo>
                    <a:pt x="17828" y="88097"/>
                  </a:lnTo>
                  <a:lnTo>
                    <a:pt x="17828" y="111694"/>
                  </a:lnTo>
                  <a:lnTo>
                    <a:pt x="15946" y="138330"/>
                  </a:lnTo>
                  <a:lnTo>
                    <a:pt x="12759" y="166867"/>
                  </a:lnTo>
                  <a:lnTo>
                    <a:pt x="8990" y="191310"/>
                  </a:lnTo>
                  <a:lnTo>
                    <a:pt x="2901" y="218162"/>
                  </a:lnTo>
                  <a:lnTo>
                    <a:pt x="0" y="229410"/>
                  </a:lnTo>
                  <a:lnTo>
                    <a:pt x="298" y="230284"/>
                  </a:lnTo>
                  <a:lnTo>
                    <a:pt x="1203" y="230160"/>
                  </a:lnTo>
                  <a:lnTo>
                    <a:pt x="2511" y="229372"/>
                  </a:lnTo>
                  <a:lnTo>
                    <a:pt x="4353" y="208038"/>
                  </a:lnTo>
                  <a:lnTo>
                    <a:pt x="8546" y="182797"/>
                  </a:lnTo>
                  <a:lnTo>
                    <a:pt x="11640" y="168163"/>
                  </a:lnTo>
                  <a:lnTo>
                    <a:pt x="16525" y="149941"/>
                  </a:lnTo>
                  <a:lnTo>
                    <a:pt x="22604" y="129326"/>
                  </a:lnTo>
                  <a:lnTo>
                    <a:pt x="29478" y="107117"/>
                  </a:lnTo>
                  <a:lnTo>
                    <a:pt x="36179" y="87371"/>
                  </a:lnTo>
                  <a:lnTo>
                    <a:pt x="42761" y="69269"/>
                  </a:lnTo>
                  <a:lnTo>
                    <a:pt x="55721" y="38807"/>
                  </a:lnTo>
                  <a:lnTo>
                    <a:pt x="74211" y="11168"/>
                  </a:lnTo>
                  <a:lnTo>
                    <a:pt x="84280" y="1460"/>
                  </a:lnTo>
                  <a:lnTo>
                    <a:pt x="89645" y="0"/>
                  </a:lnTo>
                  <a:lnTo>
                    <a:pt x="101252" y="2141"/>
                  </a:lnTo>
                  <a:lnTo>
                    <a:pt x="111585" y="9677"/>
                  </a:lnTo>
                  <a:lnTo>
                    <a:pt x="116316" y="14651"/>
                  </a:lnTo>
                  <a:lnTo>
                    <a:pt x="121573" y="27702"/>
                  </a:lnTo>
                  <a:lnTo>
                    <a:pt x="122974" y="35134"/>
                  </a:lnTo>
                  <a:lnTo>
                    <a:pt x="118888" y="50917"/>
                  </a:lnTo>
                  <a:lnTo>
                    <a:pt x="110016" y="65928"/>
                  </a:lnTo>
                  <a:lnTo>
                    <a:pt x="99017" y="77303"/>
                  </a:lnTo>
                  <a:lnTo>
                    <a:pt x="77553" y="88270"/>
                  </a:lnTo>
                  <a:lnTo>
                    <a:pt x="72462" y="88918"/>
                  </a:lnTo>
                  <a:lnTo>
                    <a:pt x="69067" y="87938"/>
                  </a:lnTo>
                  <a:lnTo>
                    <a:pt x="62278" y="817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SMARTInkShape-421"/>
            <p:cNvSpPr/>
            <p:nvPr>
              <p:custDataLst>
                <p:tags r:id="rId11"/>
              </p:custDataLst>
            </p:nvPr>
          </p:nvSpPr>
          <p:spPr>
            <a:xfrm>
              <a:off x="7946541" y="3898900"/>
              <a:ext cx="79860" cy="6351"/>
            </a:xfrm>
            <a:custGeom>
              <a:avLst/>
              <a:gdLst/>
              <a:ahLst/>
              <a:cxnLst/>
              <a:rect l="0" t="0" r="0" b="0"/>
              <a:pathLst>
                <a:path w="79860" h="6351">
                  <a:moveTo>
                    <a:pt x="3659" y="6350"/>
                  </a:moveTo>
                  <a:lnTo>
                    <a:pt x="3659" y="6350"/>
                  </a:lnTo>
                  <a:lnTo>
                    <a:pt x="288" y="2979"/>
                  </a:lnTo>
                  <a:lnTo>
                    <a:pt x="0" y="1986"/>
                  </a:lnTo>
                  <a:lnTo>
                    <a:pt x="514" y="1324"/>
                  </a:lnTo>
                  <a:lnTo>
                    <a:pt x="1562" y="883"/>
                  </a:lnTo>
                  <a:lnTo>
                    <a:pt x="31264" y="78"/>
                  </a:lnTo>
                  <a:lnTo>
                    <a:pt x="59973" y="23"/>
                  </a:lnTo>
                  <a:lnTo>
                    <a:pt x="798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SMARTInkShape-422"/>
            <p:cNvSpPr/>
            <p:nvPr>
              <p:custDataLst>
                <p:tags r:id="rId12"/>
              </p:custDataLst>
            </p:nvPr>
          </p:nvSpPr>
          <p:spPr>
            <a:xfrm>
              <a:off x="7946141" y="3803650"/>
              <a:ext cx="73910" cy="176467"/>
            </a:xfrm>
            <a:custGeom>
              <a:avLst/>
              <a:gdLst/>
              <a:ahLst/>
              <a:cxnLst/>
              <a:rect l="0" t="0" r="0" b="0"/>
              <a:pathLst>
                <a:path w="73910" h="176467">
                  <a:moveTo>
                    <a:pt x="73909" y="0"/>
                  </a:moveTo>
                  <a:lnTo>
                    <a:pt x="73909" y="0"/>
                  </a:lnTo>
                  <a:lnTo>
                    <a:pt x="68134" y="7186"/>
                  </a:lnTo>
                  <a:lnTo>
                    <a:pt x="50373" y="37350"/>
                  </a:lnTo>
                  <a:lnTo>
                    <a:pt x="35932" y="60345"/>
                  </a:lnTo>
                  <a:lnTo>
                    <a:pt x="20106" y="87027"/>
                  </a:lnTo>
                  <a:lnTo>
                    <a:pt x="9310" y="111586"/>
                  </a:lnTo>
                  <a:lnTo>
                    <a:pt x="2864" y="134260"/>
                  </a:lnTo>
                  <a:lnTo>
                    <a:pt x="0" y="156097"/>
                  </a:lnTo>
                  <a:lnTo>
                    <a:pt x="2490" y="170036"/>
                  </a:lnTo>
                  <a:lnTo>
                    <a:pt x="5129" y="174740"/>
                  </a:lnTo>
                  <a:lnTo>
                    <a:pt x="10417" y="176466"/>
                  </a:lnTo>
                  <a:lnTo>
                    <a:pt x="42159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423"/>
            <p:cNvSpPr/>
            <p:nvPr>
              <p:custDataLst>
                <p:tags r:id="rId13"/>
              </p:custDataLst>
            </p:nvPr>
          </p:nvSpPr>
          <p:spPr>
            <a:xfrm>
              <a:off x="7803007" y="3909162"/>
              <a:ext cx="47677" cy="78639"/>
            </a:xfrm>
            <a:custGeom>
              <a:avLst/>
              <a:gdLst/>
              <a:ahLst/>
              <a:cxnLst/>
              <a:rect l="0" t="0" r="0" b="0"/>
              <a:pathLst>
                <a:path w="47677" h="78639">
                  <a:moveTo>
                    <a:pt x="7493" y="27838"/>
                  </a:moveTo>
                  <a:lnTo>
                    <a:pt x="7493" y="27838"/>
                  </a:lnTo>
                  <a:lnTo>
                    <a:pt x="10864" y="27838"/>
                  </a:lnTo>
                  <a:lnTo>
                    <a:pt x="14400" y="29719"/>
                  </a:lnTo>
                  <a:lnTo>
                    <a:pt x="16331" y="31209"/>
                  </a:lnTo>
                  <a:lnTo>
                    <a:pt x="22239" y="32864"/>
                  </a:lnTo>
                  <a:lnTo>
                    <a:pt x="25791" y="33305"/>
                  </a:lnTo>
                  <a:lnTo>
                    <a:pt x="33499" y="30033"/>
                  </a:lnTo>
                  <a:lnTo>
                    <a:pt x="37531" y="27185"/>
                  </a:lnTo>
                  <a:lnTo>
                    <a:pt x="43891" y="18375"/>
                  </a:lnTo>
                  <a:lnTo>
                    <a:pt x="47659" y="9521"/>
                  </a:lnTo>
                  <a:lnTo>
                    <a:pt x="47676" y="7160"/>
                  </a:lnTo>
                  <a:lnTo>
                    <a:pt x="46981" y="5586"/>
                  </a:lnTo>
                  <a:lnTo>
                    <a:pt x="39262" y="0"/>
                  </a:lnTo>
                  <a:lnTo>
                    <a:pt x="35023" y="813"/>
                  </a:lnTo>
                  <a:lnTo>
                    <a:pt x="24667" y="7360"/>
                  </a:lnTo>
                  <a:lnTo>
                    <a:pt x="10308" y="22946"/>
                  </a:lnTo>
                  <a:lnTo>
                    <a:pt x="487" y="40970"/>
                  </a:lnTo>
                  <a:lnTo>
                    <a:pt x="0" y="47176"/>
                  </a:lnTo>
                  <a:lnTo>
                    <a:pt x="3222" y="59716"/>
                  </a:lnTo>
                  <a:lnTo>
                    <a:pt x="11239" y="68582"/>
                  </a:lnTo>
                  <a:lnTo>
                    <a:pt x="26543" y="786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SMARTInkShape-424"/>
            <p:cNvSpPr/>
            <p:nvPr>
              <p:custDataLst>
                <p:tags r:id="rId14"/>
              </p:custDataLst>
            </p:nvPr>
          </p:nvSpPr>
          <p:spPr>
            <a:xfrm>
              <a:off x="7726735" y="3917950"/>
              <a:ext cx="159551" cy="68834"/>
            </a:xfrm>
            <a:custGeom>
              <a:avLst/>
              <a:gdLst/>
              <a:ahLst/>
              <a:cxnLst/>
              <a:rect l="0" t="0" r="0" b="0"/>
              <a:pathLst>
                <a:path w="159551" h="68834">
                  <a:moveTo>
                    <a:pt x="58365" y="6350"/>
                  </a:moveTo>
                  <a:lnTo>
                    <a:pt x="58365" y="6350"/>
                  </a:lnTo>
                  <a:lnTo>
                    <a:pt x="31850" y="15188"/>
                  </a:lnTo>
                  <a:lnTo>
                    <a:pt x="13585" y="28019"/>
                  </a:lnTo>
                  <a:lnTo>
                    <a:pt x="1509" y="41855"/>
                  </a:lnTo>
                  <a:lnTo>
                    <a:pt x="0" y="46953"/>
                  </a:lnTo>
                  <a:lnTo>
                    <a:pt x="204" y="58262"/>
                  </a:lnTo>
                  <a:lnTo>
                    <a:pt x="1953" y="62125"/>
                  </a:lnTo>
                  <a:lnTo>
                    <a:pt x="4529" y="64700"/>
                  </a:lnTo>
                  <a:lnTo>
                    <a:pt x="7657" y="66416"/>
                  </a:lnTo>
                  <a:lnTo>
                    <a:pt x="22174" y="68833"/>
                  </a:lnTo>
                  <a:lnTo>
                    <a:pt x="36510" y="66177"/>
                  </a:lnTo>
                  <a:lnTo>
                    <a:pt x="40267" y="63168"/>
                  </a:lnTo>
                  <a:lnTo>
                    <a:pt x="53699" y="40591"/>
                  </a:lnTo>
                  <a:lnTo>
                    <a:pt x="63423" y="12753"/>
                  </a:lnTo>
                  <a:lnTo>
                    <a:pt x="63148" y="11325"/>
                  </a:lnTo>
                  <a:lnTo>
                    <a:pt x="62259" y="11077"/>
                  </a:lnTo>
                  <a:lnTo>
                    <a:pt x="60961" y="11618"/>
                  </a:lnTo>
                  <a:lnTo>
                    <a:pt x="52392" y="22492"/>
                  </a:lnTo>
                  <a:lnTo>
                    <a:pt x="48654" y="31398"/>
                  </a:lnTo>
                  <a:lnTo>
                    <a:pt x="46256" y="48614"/>
                  </a:lnTo>
                  <a:lnTo>
                    <a:pt x="49690" y="57119"/>
                  </a:lnTo>
                  <a:lnTo>
                    <a:pt x="52582" y="61363"/>
                  </a:lnTo>
                  <a:lnTo>
                    <a:pt x="55921" y="64192"/>
                  </a:lnTo>
                  <a:lnTo>
                    <a:pt x="63393" y="67335"/>
                  </a:lnTo>
                  <a:lnTo>
                    <a:pt x="73300" y="66851"/>
                  </a:lnTo>
                  <a:lnTo>
                    <a:pt x="100277" y="64162"/>
                  </a:lnTo>
                  <a:lnTo>
                    <a:pt x="127008" y="59267"/>
                  </a:lnTo>
                  <a:lnTo>
                    <a:pt x="147690" y="57429"/>
                  </a:lnTo>
                  <a:lnTo>
                    <a:pt x="152862" y="59155"/>
                  </a:lnTo>
                  <a:lnTo>
                    <a:pt x="155230" y="60603"/>
                  </a:lnTo>
                  <a:lnTo>
                    <a:pt x="156809" y="62274"/>
                  </a:lnTo>
                  <a:lnTo>
                    <a:pt x="159550" y="68713"/>
                  </a:lnTo>
                  <a:lnTo>
                    <a:pt x="156471" y="66142"/>
                  </a:lnTo>
                  <a:lnTo>
                    <a:pt x="145028" y="46055"/>
                  </a:lnTo>
                  <a:lnTo>
                    <a:pt x="142134" y="30344"/>
                  </a:lnTo>
                  <a:lnTo>
                    <a:pt x="14726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SMARTInkShape-425"/>
            <p:cNvSpPr/>
            <p:nvPr>
              <p:custDataLst>
                <p:tags r:id="rId15"/>
              </p:custDataLst>
            </p:nvPr>
          </p:nvSpPr>
          <p:spPr>
            <a:xfrm>
              <a:off x="7636355" y="3917191"/>
              <a:ext cx="78896" cy="84277"/>
            </a:xfrm>
            <a:custGeom>
              <a:avLst/>
              <a:gdLst/>
              <a:ahLst/>
              <a:cxnLst/>
              <a:rect l="0" t="0" r="0" b="0"/>
              <a:pathLst>
                <a:path w="78896" h="84277">
                  <a:moveTo>
                    <a:pt x="28095" y="45209"/>
                  </a:moveTo>
                  <a:lnTo>
                    <a:pt x="28095" y="45209"/>
                  </a:lnTo>
                  <a:lnTo>
                    <a:pt x="28095" y="41838"/>
                  </a:lnTo>
                  <a:lnTo>
                    <a:pt x="31858" y="38302"/>
                  </a:lnTo>
                  <a:lnTo>
                    <a:pt x="37529" y="33672"/>
                  </a:lnTo>
                  <a:lnTo>
                    <a:pt x="49110" y="15171"/>
                  </a:lnTo>
                  <a:lnTo>
                    <a:pt x="52196" y="2756"/>
                  </a:lnTo>
                  <a:lnTo>
                    <a:pt x="50512" y="679"/>
                  </a:lnTo>
                  <a:lnTo>
                    <a:pt x="47273" y="0"/>
                  </a:lnTo>
                  <a:lnTo>
                    <a:pt x="42997" y="253"/>
                  </a:lnTo>
                  <a:lnTo>
                    <a:pt x="32602" y="6179"/>
                  </a:lnTo>
                  <a:lnTo>
                    <a:pt x="8681" y="30601"/>
                  </a:lnTo>
                  <a:lnTo>
                    <a:pt x="1828" y="44361"/>
                  </a:lnTo>
                  <a:lnTo>
                    <a:pt x="0" y="50994"/>
                  </a:lnTo>
                  <a:lnTo>
                    <a:pt x="1732" y="64008"/>
                  </a:lnTo>
                  <a:lnTo>
                    <a:pt x="4170" y="70442"/>
                  </a:lnTo>
                  <a:lnTo>
                    <a:pt x="9323" y="75436"/>
                  </a:lnTo>
                  <a:lnTo>
                    <a:pt x="24455" y="82867"/>
                  </a:lnTo>
                  <a:lnTo>
                    <a:pt x="56179" y="84276"/>
                  </a:lnTo>
                  <a:lnTo>
                    <a:pt x="78895" y="833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SMARTInkShape-426"/>
            <p:cNvSpPr/>
            <p:nvPr>
              <p:custDataLst>
                <p:tags r:id="rId16"/>
              </p:custDataLst>
            </p:nvPr>
          </p:nvSpPr>
          <p:spPr>
            <a:xfrm>
              <a:off x="7464116" y="3924300"/>
              <a:ext cx="155885" cy="87229"/>
            </a:xfrm>
            <a:custGeom>
              <a:avLst/>
              <a:gdLst/>
              <a:ahLst/>
              <a:cxnLst/>
              <a:rect l="0" t="0" r="0" b="0"/>
              <a:pathLst>
                <a:path w="155885" h="87229">
                  <a:moveTo>
                    <a:pt x="9834" y="0"/>
                  </a:moveTo>
                  <a:lnTo>
                    <a:pt x="9834" y="0"/>
                  </a:lnTo>
                  <a:lnTo>
                    <a:pt x="5470" y="31095"/>
                  </a:lnTo>
                  <a:lnTo>
                    <a:pt x="375" y="60043"/>
                  </a:lnTo>
                  <a:lnTo>
                    <a:pt x="0" y="64017"/>
                  </a:lnTo>
                  <a:lnTo>
                    <a:pt x="1465" y="70315"/>
                  </a:lnTo>
                  <a:lnTo>
                    <a:pt x="2844" y="71571"/>
                  </a:lnTo>
                  <a:lnTo>
                    <a:pt x="4468" y="71703"/>
                  </a:lnTo>
                  <a:lnTo>
                    <a:pt x="6257" y="71085"/>
                  </a:lnTo>
                  <a:lnTo>
                    <a:pt x="31967" y="47408"/>
                  </a:lnTo>
                  <a:lnTo>
                    <a:pt x="56617" y="19634"/>
                  </a:lnTo>
                  <a:lnTo>
                    <a:pt x="70006" y="4610"/>
                  </a:lnTo>
                  <a:lnTo>
                    <a:pt x="74912" y="2049"/>
                  </a:lnTo>
                  <a:lnTo>
                    <a:pt x="75797" y="3483"/>
                  </a:lnTo>
                  <a:lnTo>
                    <a:pt x="73643" y="28955"/>
                  </a:lnTo>
                  <a:lnTo>
                    <a:pt x="75277" y="54507"/>
                  </a:lnTo>
                  <a:lnTo>
                    <a:pt x="79136" y="64442"/>
                  </a:lnTo>
                  <a:lnTo>
                    <a:pt x="89243" y="77263"/>
                  </a:lnTo>
                  <a:lnTo>
                    <a:pt x="97103" y="83257"/>
                  </a:lnTo>
                  <a:lnTo>
                    <a:pt x="105299" y="86392"/>
                  </a:lnTo>
                  <a:lnTo>
                    <a:pt x="109461" y="87228"/>
                  </a:lnTo>
                  <a:lnTo>
                    <a:pt x="113646" y="86375"/>
                  </a:lnTo>
                  <a:lnTo>
                    <a:pt x="126279" y="78431"/>
                  </a:lnTo>
                  <a:lnTo>
                    <a:pt x="146584" y="59221"/>
                  </a:lnTo>
                  <a:lnTo>
                    <a:pt x="151280" y="51956"/>
                  </a:lnTo>
                  <a:lnTo>
                    <a:pt x="155884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SMARTInkShape-427"/>
            <p:cNvSpPr/>
            <p:nvPr>
              <p:custDataLst>
                <p:tags r:id="rId17"/>
              </p:custDataLst>
            </p:nvPr>
          </p:nvSpPr>
          <p:spPr>
            <a:xfrm>
              <a:off x="7429500" y="38671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SMARTInkShape-428"/>
            <p:cNvSpPr/>
            <p:nvPr>
              <p:custDataLst>
                <p:tags r:id="rId18"/>
              </p:custDataLst>
            </p:nvPr>
          </p:nvSpPr>
          <p:spPr>
            <a:xfrm>
              <a:off x="7264400" y="3822164"/>
              <a:ext cx="139701" cy="204835"/>
            </a:xfrm>
            <a:custGeom>
              <a:avLst/>
              <a:gdLst/>
              <a:ahLst/>
              <a:cxnLst/>
              <a:rect l="0" t="0" r="0" b="0"/>
              <a:pathLst>
                <a:path w="139701" h="204835">
                  <a:moveTo>
                    <a:pt x="0" y="171986"/>
                  </a:moveTo>
                  <a:lnTo>
                    <a:pt x="0" y="171986"/>
                  </a:lnTo>
                  <a:lnTo>
                    <a:pt x="15915" y="145933"/>
                  </a:lnTo>
                  <a:lnTo>
                    <a:pt x="29887" y="124423"/>
                  </a:lnTo>
                  <a:lnTo>
                    <a:pt x="45503" y="98871"/>
                  </a:lnTo>
                  <a:lnTo>
                    <a:pt x="61146" y="71757"/>
                  </a:lnTo>
                  <a:lnTo>
                    <a:pt x="75154" y="45595"/>
                  </a:lnTo>
                  <a:lnTo>
                    <a:pt x="82790" y="23620"/>
                  </a:lnTo>
                  <a:lnTo>
                    <a:pt x="85479" y="7268"/>
                  </a:lnTo>
                  <a:lnTo>
                    <a:pt x="85209" y="2907"/>
                  </a:lnTo>
                  <a:lnTo>
                    <a:pt x="84322" y="0"/>
                  </a:lnTo>
                  <a:lnTo>
                    <a:pt x="80909" y="1590"/>
                  </a:lnTo>
                  <a:lnTo>
                    <a:pt x="60505" y="24210"/>
                  </a:lnTo>
                  <a:lnTo>
                    <a:pt x="37240" y="55743"/>
                  </a:lnTo>
                  <a:lnTo>
                    <a:pt x="26943" y="74029"/>
                  </a:lnTo>
                  <a:lnTo>
                    <a:pt x="17962" y="93276"/>
                  </a:lnTo>
                  <a:lnTo>
                    <a:pt x="9858" y="113162"/>
                  </a:lnTo>
                  <a:lnTo>
                    <a:pt x="5161" y="130654"/>
                  </a:lnTo>
                  <a:lnTo>
                    <a:pt x="1823" y="161377"/>
                  </a:lnTo>
                  <a:lnTo>
                    <a:pt x="8336" y="183499"/>
                  </a:lnTo>
                  <a:lnTo>
                    <a:pt x="14024" y="192361"/>
                  </a:lnTo>
                  <a:lnTo>
                    <a:pt x="20638" y="198269"/>
                  </a:lnTo>
                  <a:lnTo>
                    <a:pt x="35513" y="204834"/>
                  </a:lnTo>
                  <a:lnTo>
                    <a:pt x="53413" y="202107"/>
                  </a:lnTo>
                  <a:lnTo>
                    <a:pt x="72423" y="192429"/>
                  </a:lnTo>
                  <a:lnTo>
                    <a:pt x="97580" y="167852"/>
                  </a:lnTo>
                  <a:lnTo>
                    <a:pt x="117556" y="137669"/>
                  </a:lnTo>
                  <a:lnTo>
                    <a:pt x="125134" y="124442"/>
                  </a:lnTo>
                  <a:lnTo>
                    <a:pt x="126462" y="124768"/>
                  </a:lnTo>
                  <a:lnTo>
                    <a:pt x="129818" y="128893"/>
                  </a:lnTo>
                  <a:lnTo>
                    <a:pt x="131780" y="135430"/>
                  </a:lnTo>
                  <a:lnTo>
                    <a:pt x="131947" y="144450"/>
                  </a:lnTo>
                  <a:lnTo>
                    <a:pt x="129485" y="164690"/>
                  </a:lnTo>
                  <a:lnTo>
                    <a:pt x="132597" y="182994"/>
                  </a:lnTo>
                  <a:lnTo>
                    <a:pt x="139700" y="1973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79875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Brytningsindeks</a:t>
            </a:r>
            <a:endParaRPr lang="en-US" dirty="0"/>
          </a:p>
        </p:txBody>
      </p:sp>
      <p:sp>
        <p:nvSpPr>
          <p:cNvPr id="111" name="SMARTInkShape-519"/>
          <p:cNvSpPr/>
          <p:nvPr>
            <p:custDataLst>
              <p:tags r:id="rId1"/>
            </p:custDataLst>
          </p:nvPr>
        </p:nvSpPr>
        <p:spPr>
          <a:xfrm>
            <a:off x="7426944" y="3371850"/>
            <a:ext cx="76081" cy="72268"/>
          </a:xfrm>
          <a:custGeom>
            <a:avLst/>
            <a:gdLst/>
            <a:ahLst/>
            <a:cxnLst/>
            <a:rect l="0" t="0" r="0" b="0"/>
            <a:pathLst>
              <a:path w="76081" h="72268">
                <a:moveTo>
                  <a:pt x="34306" y="12700"/>
                </a:moveTo>
                <a:lnTo>
                  <a:pt x="34306" y="12700"/>
                </a:lnTo>
                <a:lnTo>
                  <a:pt x="22097" y="12700"/>
                </a:lnTo>
                <a:lnTo>
                  <a:pt x="16415" y="14581"/>
                </a:lnTo>
                <a:lnTo>
                  <a:pt x="13912" y="16071"/>
                </a:lnTo>
                <a:lnTo>
                  <a:pt x="9249" y="23370"/>
                </a:lnTo>
                <a:lnTo>
                  <a:pt x="507" y="41932"/>
                </a:lnTo>
                <a:lnTo>
                  <a:pt x="0" y="50622"/>
                </a:lnTo>
                <a:lnTo>
                  <a:pt x="2125" y="58482"/>
                </a:lnTo>
                <a:lnTo>
                  <a:pt x="5422" y="64327"/>
                </a:lnTo>
                <a:lnTo>
                  <a:pt x="13002" y="69276"/>
                </a:lnTo>
                <a:lnTo>
                  <a:pt x="17986" y="71584"/>
                </a:lnTo>
                <a:lnTo>
                  <a:pt x="31050" y="72267"/>
                </a:lnTo>
                <a:lnTo>
                  <a:pt x="55692" y="66956"/>
                </a:lnTo>
                <a:lnTo>
                  <a:pt x="65213" y="59392"/>
                </a:lnTo>
                <a:lnTo>
                  <a:pt x="72736" y="49680"/>
                </a:lnTo>
                <a:lnTo>
                  <a:pt x="76080" y="40660"/>
                </a:lnTo>
                <a:lnTo>
                  <a:pt x="74592" y="24277"/>
                </a:lnTo>
                <a:lnTo>
                  <a:pt x="67733" y="14082"/>
                </a:lnTo>
                <a:lnTo>
                  <a:pt x="58335" y="6259"/>
                </a:lnTo>
                <a:lnTo>
                  <a:pt x="40656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2" name="SMARTInkShape-520"/>
          <p:cNvSpPr/>
          <p:nvPr>
            <p:custDataLst>
              <p:tags r:id="rId2"/>
            </p:custDataLst>
          </p:nvPr>
        </p:nvSpPr>
        <p:spPr>
          <a:xfrm>
            <a:off x="7138022" y="3294044"/>
            <a:ext cx="183529" cy="120446"/>
          </a:xfrm>
          <a:custGeom>
            <a:avLst/>
            <a:gdLst/>
            <a:ahLst/>
            <a:cxnLst/>
            <a:rect l="0" t="0" r="0" b="0"/>
            <a:pathLst>
              <a:path w="183529" h="120446">
                <a:moveTo>
                  <a:pt x="120028" y="14306"/>
                </a:moveTo>
                <a:lnTo>
                  <a:pt x="120028" y="14306"/>
                </a:lnTo>
                <a:lnTo>
                  <a:pt x="106213" y="2373"/>
                </a:lnTo>
                <a:lnTo>
                  <a:pt x="102352" y="0"/>
                </a:lnTo>
                <a:lnTo>
                  <a:pt x="76690" y="32"/>
                </a:lnTo>
                <a:lnTo>
                  <a:pt x="45647" y="11253"/>
                </a:lnTo>
                <a:lnTo>
                  <a:pt x="17478" y="24612"/>
                </a:lnTo>
                <a:lnTo>
                  <a:pt x="5540" y="35114"/>
                </a:lnTo>
                <a:lnTo>
                  <a:pt x="1369" y="40878"/>
                </a:lnTo>
                <a:lnTo>
                  <a:pt x="0" y="46837"/>
                </a:lnTo>
                <a:lnTo>
                  <a:pt x="2241" y="59103"/>
                </a:lnTo>
                <a:lnTo>
                  <a:pt x="14808" y="77909"/>
                </a:lnTo>
                <a:lnTo>
                  <a:pt x="35308" y="93515"/>
                </a:lnTo>
                <a:lnTo>
                  <a:pt x="65997" y="107077"/>
                </a:lnTo>
                <a:lnTo>
                  <a:pt x="87783" y="113863"/>
                </a:lnTo>
                <a:lnTo>
                  <a:pt x="109225" y="118526"/>
                </a:lnTo>
                <a:lnTo>
                  <a:pt x="139718" y="120445"/>
                </a:lnTo>
                <a:lnTo>
                  <a:pt x="155590" y="118393"/>
                </a:lnTo>
                <a:lnTo>
                  <a:pt x="167819" y="111367"/>
                </a:lnTo>
                <a:lnTo>
                  <a:pt x="183528" y="9685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3" name="SMARTInkShape-521"/>
          <p:cNvSpPr/>
          <p:nvPr>
            <p:custDataLst>
              <p:tags r:id="rId3"/>
            </p:custDataLst>
          </p:nvPr>
        </p:nvSpPr>
        <p:spPr>
          <a:xfrm>
            <a:off x="6817620" y="3290183"/>
            <a:ext cx="122931" cy="126118"/>
          </a:xfrm>
          <a:custGeom>
            <a:avLst/>
            <a:gdLst/>
            <a:ahLst/>
            <a:cxnLst/>
            <a:rect l="0" t="0" r="0" b="0"/>
            <a:pathLst>
              <a:path w="122931" h="126118">
                <a:moveTo>
                  <a:pt x="97530" y="5467"/>
                </a:moveTo>
                <a:lnTo>
                  <a:pt x="97530" y="5467"/>
                </a:lnTo>
                <a:lnTo>
                  <a:pt x="108465" y="0"/>
                </a:lnTo>
                <a:lnTo>
                  <a:pt x="81984" y="26606"/>
                </a:lnTo>
                <a:lnTo>
                  <a:pt x="55921" y="49047"/>
                </a:lnTo>
                <a:lnTo>
                  <a:pt x="30012" y="72158"/>
                </a:lnTo>
                <a:lnTo>
                  <a:pt x="3498" y="91444"/>
                </a:lnTo>
                <a:lnTo>
                  <a:pt x="975" y="94534"/>
                </a:lnTo>
                <a:lnTo>
                  <a:pt x="0" y="96596"/>
                </a:lnTo>
                <a:lnTo>
                  <a:pt x="54" y="97969"/>
                </a:lnTo>
                <a:lnTo>
                  <a:pt x="796" y="98885"/>
                </a:lnTo>
                <a:lnTo>
                  <a:pt x="29714" y="102357"/>
                </a:lnTo>
                <a:lnTo>
                  <a:pt x="53683" y="107553"/>
                </a:lnTo>
                <a:lnTo>
                  <a:pt x="85353" y="117714"/>
                </a:lnTo>
                <a:lnTo>
                  <a:pt x="104533" y="124871"/>
                </a:lnTo>
                <a:lnTo>
                  <a:pt x="122930" y="12611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6" name="SMARTInkShape-Group116"/>
          <p:cNvGrpSpPr/>
          <p:nvPr/>
        </p:nvGrpSpPr>
        <p:grpSpPr>
          <a:xfrm>
            <a:off x="6197307" y="3336038"/>
            <a:ext cx="374944" cy="164505"/>
            <a:chOff x="6197307" y="3336038"/>
            <a:chExt cx="374944" cy="164505"/>
          </a:xfrm>
        </p:grpSpPr>
        <p:sp>
          <p:nvSpPr>
            <p:cNvPr id="114" name="SMARTInkShape-522"/>
            <p:cNvSpPr/>
            <p:nvPr>
              <p:custDataLst>
                <p:tags r:id="rId89"/>
              </p:custDataLst>
            </p:nvPr>
          </p:nvSpPr>
          <p:spPr>
            <a:xfrm>
              <a:off x="6423288" y="3409950"/>
              <a:ext cx="148963" cy="90593"/>
            </a:xfrm>
            <a:custGeom>
              <a:avLst/>
              <a:gdLst/>
              <a:ahLst/>
              <a:cxnLst/>
              <a:rect l="0" t="0" r="0" b="0"/>
              <a:pathLst>
                <a:path w="148963" h="90593">
                  <a:moveTo>
                    <a:pt x="15612" y="0"/>
                  </a:moveTo>
                  <a:lnTo>
                    <a:pt x="15612" y="0"/>
                  </a:lnTo>
                  <a:lnTo>
                    <a:pt x="8870" y="10113"/>
                  </a:lnTo>
                  <a:lnTo>
                    <a:pt x="4677" y="33257"/>
                  </a:lnTo>
                  <a:lnTo>
                    <a:pt x="64" y="59086"/>
                  </a:lnTo>
                  <a:lnTo>
                    <a:pt x="0" y="72357"/>
                  </a:lnTo>
                  <a:lnTo>
                    <a:pt x="2323" y="82253"/>
                  </a:lnTo>
                  <a:lnTo>
                    <a:pt x="5708" y="89003"/>
                  </a:lnTo>
                  <a:lnTo>
                    <a:pt x="7598" y="90380"/>
                  </a:lnTo>
                  <a:lnTo>
                    <a:pt x="9564" y="90592"/>
                  </a:lnTo>
                  <a:lnTo>
                    <a:pt x="11580" y="90028"/>
                  </a:lnTo>
                  <a:lnTo>
                    <a:pt x="21159" y="79121"/>
                  </a:lnTo>
                  <a:lnTo>
                    <a:pt x="36159" y="48467"/>
                  </a:lnTo>
                  <a:lnTo>
                    <a:pt x="50956" y="19710"/>
                  </a:lnTo>
                  <a:lnTo>
                    <a:pt x="55544" y="15815"/>
                  </a:lnTo>
                  <a:lnTo>
                    <a:pt x="59936" y="14084"/>
                  </a:lnTo>
                  <a:lnTo>
                    <a:pt x="62094" y="13623"/>
                  </a:lnTo>
                  <a:lnTo>
                    <a:pt x="64238" y="14726"/>
                  </a:lnTo>
                  <a:lnTo>
                    <a:pt x="68503" y="19715"/>
                  </a:lnTo>
                  <a:lnTo>
                    <a:pt x="70869" y="26636"/>
                  </a:lnTo>
                  <a:lnTo>
                    <a:pt x="76021" y="55106"/>
                  </a:lnTo>
                  <a:lnTo>
                    <a:pt x="77758" y="57904"/>
                  </a:lnTo>
                  <a:lnTo>
                    <a:pt x="81568" y="61013"/>
                  </a:lnTo>
                  <a:lnTo>
                    <a:pt x="84276" y="60430"/>
                  </a:lnTo>
                  <a:lnTo>
                    <a:pt x="91050" y="56021"/>
                  </a:lnTo>
                  <a:lnTo>
                    <a:pt x="113118" y="24743"/>
                  </a:lnTo>
                  <a:lnTo>
                    <a:pt x="120802" y="18053"/>
                  </a:lnTo>
                  <a:lnTo>
                    <a:pt x="128112" y="13757"/>
                  </a:lnTo>
                  <a:lnTo>
                    <a:pt x="124751" y="45255"/>
                  </a:lnTo>
                  <a:lnTo>
                    <a:pt x="127148" y="57508"/>
                  </a:lnTo>
                  <a:lnTo>
                    <a:pt x="135835" y="72935"/>
                  </a:lnTo>
                  <a:lnTo>
                    <a:pt x="148962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SMARTInkShape-523"/>
            <p:cNvSpPr/>
            <p:nvPr>
              <p:custDataLst>
                <p:tags r:id="rId90"/>
              </p:custDataLst>
            </p:nvPr>
          </p:nvSpPr>
          <p:spPr>
            <a:xfrm>
              <a:off x="6197307" y="3336038"/>
              <a:ext cx="159044" cy="125871"/>
            </a:xfrm>
            <a:custGeom>
              <a:avLst/>
              <a:gdLst/>
              <a:ahLst/>
              <a:cxnLst/>
              <a:rect l="0" t="0" r="0" b="0"/>
              <a:pathLst>
                <a:path w="159044" h="125871">
                  <a:moveTo>
                    <a:pt x="114593" y="23112"/>
                  </a:moveTo>
                  <a:lnTo>
                    <a:pt x="114593" y="23112"/>
                  </a:lnTo>
                  <a:lnTo>
                    <a:pt x="114593" y="5436"/>
                  </a:lnTo>
                  <a:lnTo>
                    <a:pt x="113181" y="2861"/>
                  </a:lnTo>
                  <a:lnTo>
                    <a:pt x="110830" y="1145"/>
                  </a:lnTo>
                  <a:lnTo>
                    <a:pt x="107851" y="0"/>
                  </a:lnTo>
                  <a:lnTo>
                    <a:pt x="86804" y="5132"/>
                  </a:lnTo>
                  <a:lnTo>
                    <a:pt x="66259" y="17473"/>
                  </a:lnTo>
                  <a:lnTo>
                    <a:pt x="43723" y="34717"/>
                  </a:lnTo>
                  <a:lnTo>
                    <a:pt x="14023" y="64258"/>
                  </a:lnTo>
                  <a:lnTo>
                    <a:pt x="3339" y="84908"/>
                  </a:lnTo>
                  <a:lnTo>
                    <a:pt x="0" y="102082"/>
                  </a:lnTo>
                  <a:lnTo>
                    <a:pt x="98" y="109625"/>
                  </a:lnTo>
                  <a:lnTo>
                    <a:pt x="4396" y="115360"/>
                  </a:lnTo>
                  <a:lnTo>
                    <a:pt x="20461" y="123613"/>
                  </a:lnTo>
                  <a:lnTo>
                    <a:pt x="43593" y="125870"/>
                  </a:lnTo>
                  <a:lnTo>
                    <a:pt x="70338" y="124521"/>
                  </a:lnTo>
                  <a:lnTo>
                    <a:pt x="98687" y="121570"/>
                  </a:lnTo>
                  <a:lnTo>
                    <a:pt x="128930" y="115941"/>
                  </a:lnTo>
                  <a:lnTo>
                    <a:pt x="159043" y="1120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17" name="SMARTInkShape-524"/>
          <p:cNvSpPr/>
          <p:nvPr>
            <p:custDataLst>
              <p:tags r:id="rId4"/>
            </p:custDataLst>
          </p:nvPr>
        </p:nvSpPr>
        <p:spPr>
          <a:xfrm>
            <a:off x="5679879" y="3341009"/>
            <a:ext cx="274748" cy="93473"/>
          </a:xfrm>
          <a:custGeom>
            <a:avLst/>
            <a:gdLst/>
            <a:ahLst/>
            <a:cxnLst/>
            <a:rect l="0" t="0" r="0" b="0"/>
            <a:pathLst>
              <a:path w="274748" h="93473">
                <a:moveTo>
                  <a:pt x="3371" y="68941"/>
                </a:moveTo>
                <a:lnTo>
                  <a:pt x="3371" y="68941"/>
                </a:lnTo>
                <a:lnTo>
                  <a:pt x="0" y="58828"/>
                </a:lnTo>
                <a:lnTo>
                  <a:pt x="226" y="48218"/>
                </a:lnTo>
                <a:lnTo>
                  <a:pt x="3385" y="36448"/>
                </a:lnTo>
                <a:lnTo>
                  <a:pt x="9492" y="24160"/>
                </a:lnTo>
                <a:lnTo>
                  <a:pt x="13801" y="20037"/>
                </a:lnTo>
                <a:lnTo>
                  <a:pt x="24234" y="15456"/>
                </a:lnTo>
                <a:lnTo>
                  <a:pt x="45379" y="16248"/>
                </a:lnTo>
                <a:lnTo>
                  <a:pt x="59437" y="22944"/>
                </a:lnTo>
                <a:lnTo>
                  <a:pt x="89077" y="47861"/>
                </a:lnTo>
                <a:lnTo>
                  <a:pt x="116335" y="74184"/>
                </a:lnTo>
                <a:lnTo>
                  <a:pt x="134158" y="89941"/>
                </a:lnTo>
                <a:lnTo>
                  <a:pt x="141311" y="93472"/>
                </a:lnTo>
                <a:lnTo>
                  <a:pt x="139179" y="83971"/>
                </a:lnTo>
                <a:lnTo>
                  <a:pt x="126034" y="54136"/>
                </a:lnTo>
                <a:lnTo>
                  <a:pt x="121858" y="45663"/>
                </a:lnTo>
                <a:lnTo>
                  <a:pt x="121414" y="37193"/>
                </a:lnTo>
                <a:lnTo>
                  <a:pt x="126877" y="20258"/>
                </a:lnTo>
                <a:lnTo>
                  <a:pt x="132581" y="13673"/>
                </a:lnTo>
                <a:lnTo>
                  <a:pt x="141232" y="8394"/>
                </a:lnTo>
                <a:lnTo>
                  <a:pt x="161968" y="2161"/>
                </a:lnTo>
                <a:lnTo>
                  <a:pt x="186692" y="0"/>
                </a:lnTo>
                <a:lnTo>
                  <a:pt x="214635" y="772"/>
                </a:lnTo>
                <a:lnTo>
                  <a:pt x="236242" y="9310"/>
                </a:lnTo>
                <a:lnTo>
                  <a:pt x="267944" y="30386"/>
                </a:lnTo>
                <a:lnTo>
                  <a:pt x="272654" y="34872"/>
                </a:lnTo>
                <a:lnTo>
                  <a:pt x="274747" y="39218"/>
                </a:lnTo>
                <a:lnTo>
                  <a:pt x="274599" y="41364"/>
                </a:lnTo>
                <a:lnTo>
                  <a:pt x="267436" y="55371"/>
                </a:lnTo>
                <a:lnTo>
                  <a:pt x="241224" y="70598"/>
                </a:lnTo>
                <a:lnTo>
                  <a:pt x="217725" y="80579"/>
                </a:lnTo>
                <a:lnTo>
                  <a:pt x="217535" y="80933"/>
                </a:lnTo>
                <a:lnTo>
                  <a:pt x="219271" y="8164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21" name="SMARTInkShape-Group118"/>
          <p:cNvGrpSpPr/>
          <p:nvPr/>
        </p:nvGrpSpPr>
        <p:grpSpPr>
          <a:xfrm>
            <a:off x="4522253" y="3258705"/>
            <a:ext cx="690205" cy="286443"/>
            <a:chOff x="4522253" y="3258705"/>
            <a:chExt cx="690205" cy="286443"/>
          </a:xfrm>
        </p:grpSpPr>
        <p:sp>
          <p:nvSpPr>
            <p:cNvPr id="118" name="SMARTInkShape-525"/>
            <p:cNvSpPr/>
            <p:nvPr>
              <p:custDataLst>
                <p:tags r:id="rId86"/>
              </p:custDataLst>
            </p:nvPr>
          </p:nvSpPr>
          <p:spPr>
            <a:xfrm>
              <a:off x="5067300" y="3258705"/>
              <a:ext cx="145158" cy="242285"/>
            </a:xfrm>
            <a:custGeom>
              <a:avLst/>
              <a:gdLst/>
              <a:ahLst/>
              <a:cxnLst/>
              <a:rect l="0" t="0" r="0" b="0"/>
              <a:pathLst>
                <a:path w="145158" h="242285">
                  <a:moveTo>
                    <a:pt x="0" y="208395"/>
                  </a:moveTo>
                  <a:lnTo>
                    <a:pt x="0" y="208395"/>
                  </a:lnTo>
                  <a:lnTo>
                    <a:pt x="3371" y="208395"/>
                  </a:lnTo>
                  <a:lnTo>
                    <a:pt x="6907" y="204632"/>
                  </a:lnTo>
                  <a:lnTo>
                    <a:pt x="24193" y="175888"/>
                  </a:lnTo>
                  <a:lnTo>
                    <a:pt x="49345" y="146239"/>
                  </a:lnTo>
                  <a:lnTo>
                    <a:pt x="68968" y="120562"/>
                  </a:lnTo>
                  <a:lnTo>
                    <a:pt x="87568" y="90806"/>
                  </a:lnTo>
                  <a:lnTo>
                    <a:pt x="104535" y="60883"/>
                  </a:lnTo>
                  <a:lnTo>
                    <a:pt x="119131" y="35825"/>
                  </a:lnTo>
                  <a:lnTo>
                    <a:pt x="141529" y="4690"/>
                  </a:lnTo>
                  <a:lnTo>
                    <a:pt x="145157" y="0"/>
                  </a:lnTo>
                  <a:lnTo>
                    <a:pt x="140098" y="26537"/>
                  </a:lnTo>
                  <a:lnTo>
                    <a:pt x="133762" y="53251"/>
                  </a:lnTo>
                  <a:lnTo>
                    <a:pt x="129391" y="69688"/>
                  </a:lnTo>
                  <a:lnTo>
                    <a:pt x="124361" y="87701"/>
                  </a:lnTo>
                  <a:lnTo>
                    <a:pt x="118890" y="106766"/>
                  </a:lnTo>
                  <a:lnTo>
                    <a:pt x="113833" y="123709"/>
                  </a:lnTo>
                  <a:lnTo>
                    <a:pt x="104450" y="153823"/>
                  </a:lnTo>
                  <a:lnTo>
                    <a:pt x="99339" y="179437"/>
                  </a:lnTo>
                  <a:lnTo>
                    <a:pt x="94579" y="209928"/>
                  </a:lnTo>
                  <a:lnTo>
                    <a:pt x="92130" y="223893"/>
                  </a:lnTo>
                  <a:lnTo>
                    <a:pt x="94700" y="241236"/>
                  </a:lnTo>
                  <a:lnTo>
                    <a:pt x="96294" y="242284"/>
                  </a:lnTo>
                  <a:lnTo>
                    <a:pt x="98768" y="242276"/>
                  </a:lnTo>
                  <a:lnTo>
                    <a:pt x="107950" y="2401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SMARTInkShape-526"/>
            <p:cNvSpPr/>
            <p:nvPr>
              <p:custDataLst>
                <p:tags r:id="rId87"/>
              </p:custDataLst>
            </p:nvPr>
          </p:nvSpPr>
          <p:spPr>
            <a:xfrm>
              <a:off x="4819650" y="3406291"/>
              <a:ext cx="121189" cy="105260"/>
            </a:xfrm>
            <a:custGeom>
              <a:avLst/>
              <a:gdLst/>
              <a:ahLst/>
              <a:cxnLst/>
              <a:rect l="0" t="0" r="0" b="0"/>
              <a:pathLst>
                <a:path w="121189" h="105260">
                  <a:moveTo>
                    <a:pt x="0" y="3659"/>
                  </a:moveTo>
                  <a:lnTo>
                    <a:pt x="0" y="3659"/>
                  </a:lnTo>
                  <a:lnTo>
                    <a:pt x="3371" y="288"/>
                  </a:lnTo>
                  <a:lnTo>
                    <a:pt x="5775" y="0"/>
                  </a:lnTo>
                  <a:lnTo>
                    <a:pt x="35024" y="9020"/>
                  </a:lnTo>
                  <a:lnTo>
                    <a:pt x="65646" y="18026"/>
                  </a:lnTo>
                  <a:lnTo>
                    <a:pt x="95259" y="22027"/>
                  </a:lnTo>
                  <a:lnTo>
                    <a:pt x="120398" y="27994"/>
                  </a:lnTo>
                  <a:lnTo>
                    <a:pt x="121188" y="29760"/>
                  </a:lnTo>
                  <a:lnTo>
                    <a:pt x="120303" y="32348"/>
                  </a:lnTo>
                  <a:lnTo>
                    <a:pt x="114145" y="39693"/>
                  </a:lnTo>
                  <a:lnTo>
                    <a:pt x="85316" y="61655"/>
                  </a:lnTo>
                  <a:lnTo>
                    <a:pt x="55972" y="79634"/>
                  </a:lnTo>
                  <a:lnTo>
                    <a:pt x="44493" y="87632"/>
                  </a:lnTo>
                  <a:lnTo>
                    <a:pt x="40941" y="92250"/>
                  </a:lnTo>
                  <a:lnTo>
                    <a:pt x="39994" y="94470"/>
                  </a:lnTo>
                  <a:lnTo>
                    <a:pt x="40068" y="96655"/>
                  </a:lnTo>
                  <a:lnTo>
                    <a:pt x="44450" y="1052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SMARTInkShape-527"/>
            <p:cNvSpPr/>
            <p:nvPr>
              <p:custDataLst>
                <p:tags r:id="rId88"/>
              </p:custDataLst>
            </p:nvPr>
          </p:nvSpPr>
          <p:spPr>
            <a:xfrm>
              <a:off x="4522253" y="3406248"/>
              <a:ext cx="164048" cy="138900"/>
            </a:xfrm>
            <a:custGeom>
              <a:avLst/>
              <a:gdLst/>
              <a:ahLst/>
              <a:cxnLst/>
              <a:rect l="0" t="0" r="0" b="0"/>
              <a:pathLst>
                <a:path w="164048" h="138900">
                  <a:moveTo>
                    <a:pt x="5297" y="16402"/>
                  </a:moveTo>
                  <a:lnTo>
                    <a:pt x="5297" y="16402"/>
                  </a:lnTo>
                  <a:lnTo>
                    <a:pt x="16232" y="0"/>
                  </a:lnTo>
                  <a:lnTo>
                    <a:pt x="17526" y="1939"/>
                  </a:lnTo>
                  <a:lnTo>
                    <a:pt x="20845" y="11621"/>
                  </a:lnTo>
                  <a:lnTo>
                    <a:pt x="19938" y="39680"/>
                  </a:lnTo>
                  <a:lnTo>
                    <a:pt x="15097" y="60849"/>
                  </a:lnTo>
                  <a:lnTo>
                    <a:pt x="8200" y="90720"/>
                  </a:lnTo>
                  <a:lnTo>
                    <a:pt x="2499" y="119355"/>
                  </a:lnTo>
                  <a:lnTo>
                    <a:pt x="0" y="130711"/>
                  </a:lnTo>
                  <a:lnTo>
                    <a:pt x="354" y="132825"/>
                  </a:lnTo>
                  <a:lnTo>
                    <a:pt x="1296" y="134234"/>
                  </a:lnTo>
                  <a:lnTo>
                    <a:pt x="2630" y="135173"/>
                  </a:lnTo>
                  <a:lnTo>
                    <a:pt x="4225" y="134388"/>
                  </a:lnTo>
                  <a:lnTo>
                    <a:pt x="20643" y="109098"/>
                  </a:lnTo>
                  <a:lnTo>
                    <a:pt x="41202" y="80635"/>
                  </a:lnTo>
                  <a:lnTo>
                    <a:pt x="61797" y="53230"/>
                  </a:lnTo>
                  <a:lnTo>
                    <a:pt x="74563" y="37348"/>
                  </a:lnTo>
                  <a:lnTo>
                    <a:pt x="82178" y="32767"/>
                  </a:lnTo>
                  <a:lnTo>
                    <a:pt x="86184" y="31545"/>
                  </a:lnTo>
                  <a:lnTo>
                    <a:pt x="88855" y="31436"/>
                  </a:lnTo>
                  <a:lnTo>
                    <a:pt x="90636" y="32069"/>
                  </a:lnTo>
                  <a:lnTo>
                    <a:pt x="91823" y="33197"/>
                  </a:lnTo>
                  <a:lnTo>
                    <a:pt x="96864" y="44897"/>
                  </a:lnTo>
                  <a:lnTo>
                    <a:pt x="95455" y="76541"/>
                  </a:lnTo>
                  <a:lnTo>
                    <a:pt x="96327" y="104638"/>
                  </a:lnTo>
                  <a:lnTo>
                    <a:pt x="100083" y="117001"/>
                  </a:lnTo>
                  <a:lnTo>
                    <a:pt x="106456" y="127200"/>
                  </a:lnTo>
                  <a:lnTo>
                    <a:pt x="117754" y="134554"/>
                  </a:lnTo>
                  <a:lnTo>
                    <a:pt x="124718" y="137504"/>
                  </a:lnTo>
                  <a:lnTo>
                    <a:pt x="139982" y="138899"/>
                  </a:lnTo>
                  <a:lnTo>
                    <a:pt x="164047" y="1370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4" name="SMARTInkShape-Group119"/>
          <p:cNvGrpSpPr/>
          <p:nvPr/>
        </p:nvGrpSpPr>
        <p:grpSpPr>
          <a:xfrm>
            <a:off x="3392152" y="3354084"/>
            <a:ext cx="684549" cy="242107"/>
            <a:chOff x="3392152" y="3354084"/>
            <a:chExt cx="684549" cy="242107"/>
          </a:xfrm>
        </p:grpSpPr>
        <p:sp>
          <p:nvSpPr>
            <p:cNvPr id="122" name="SMARTInkShape-528"/>
            <p:cNvSpPr/>
            <p:nvPr>
              <p:custDataLst>
                <p:tags r:id="rId84"/>
              </p:custDataLst>
            </p:nvPr>
          </p:nvSpPr>
          <p:spPr>
            <a:xfrm>
              <a:off x="4000500" y="3449815"/>
              <a:ext cx="76201" cy="112045"/>
            </a:xfrm>
            <a:custGeom>
              <a:avLst/>
              <a:gdLst/>
              <a:ahLst/>
              <a:cxnLst/>
              <a:rect l="0" t="0" r="0" b="0"/>
              <a:pathLst>
                <a:path w="76201" h="112045">
                  <a:moveTo>
                    <a:pt x="76200" y="10935"/>
                  </a:moveTo>
                  <a:lnTo>
                    <a:pt x="76200" y="10935"/>
                  </a:lnTo>
                  <a:lnTo>
                    <a:pt x="72829" y="4193"/>
                  </a:lnTo>
                  <a:lnTo>
                    <a:pt x="69014" y="2207"/>
                  </a:lnTo>
                  <a:lnTo>
                    <a:pt x="57249" y="0"/>
                  </a:lnTo>
                  <a:lnTo>
                    <a:pt x="34758" y="2129"/>
                  </a:lnTo>
                  <a:lnTo>
                    <a:pt x="13591" y="10599"/>
                  </a:lnTo>
                  <a:lnTo>
                    <a:pt x="6041" y="16195"/>
                  </a:lnTo>
                  <a:lnTo>
                    <a:pt x="4027" y="18675"/>
                  </a:lnTo>
                  <a:lnTo>
                    <a:pt x="3390" y="22445"/>
                  </a:lnTo>
                  <a:lnTo>
                    <a:pt x="4564" y="32278"/>
                  </a:lnTo>
                  <a:lnTo>
                    <a:pt x="13082" y="43704"/>
                  </a:lnTo>
                  <a:lnTo>
                    <a:pt x="40136" y="73864"/>
                  </a:lnTo>
                  <a:lnTo>
                    <a:pt x="63376" y="97365"/>
                  </a:lnTo>
                  <a:lnTo>
                    <a:pt x="64123" y="101010"/>
                  </a:lnTo>
                  <a:lnTo>
                    <a:pt x="63210" y="104146"/>
                  </a:lnTo>
                  <a:lnTo>
                    <a:pt x="61190" y="106942"/>
                  </a:lnTo>
                  <a:lnTo>
                    <a:pt x="53301" y="110049"/>
                  </a:lnTo>
                  <a:lnTo>
                    <a:pt x="27618" y="112044"/>
                  </a:lnTo>
                  <a:lnTo>
                    <a:pt x="0" y="1061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SMARTInkShape-529"/>
            <p:cNvSpPr/>
            <p:nvPr>
              <p:custDataLst>
                <p:tags r:id="rId85"/>
              </p:custDataLst>
            </p:nvPr>
          </p:nvSpPr>
          <p:spPr>
            <a:xfrm>
              <a:off x="3392152" y="3354084"/>
              <a:ext cx="544849" cy="242107"/>
            </a:xfrm>
            <a:custGeom>
              <a:avLst/>
              <a:gdLst/>
              <a:ahLst/>
              <a:cxnLst/>
              <a:rect l="0" t="0" r="0" b="0"/>
              <a:pathLst>
                <a:path w="544849" h="242107">
                  <a:moveTo>
                    <a:pt x="17798" y="201916"/>
                  </a:moveTo>
                  <a:lnTo>
                    <a:pt x="17798" y="201916"/>
                  </a:lnTo>
                  <a:lnTo>
                    <a:pt x="17798" y="205287"/>
                  </a:lnTo>
                  <a:lnTo>
                    <a:pt x="19679" y="208823"/>
                  </a:lnTo>
                  <a:lnTo>
                    <a:pt x="21169" y="210754"/>
                  </a:lnTo>
                  <a:lnTo>
                    <a:pt x="26587" y="212899"/>
                  </a:lnTo>
                  <a:lnTo>
                    <a:pt x="30007" y="213472"/>
                  </a:lnTo>
                  <a:lnTo>
                    <a:pt x="48305" y="207535"/>
                  </a:lnTo>
                  <a:lnTo>
                    <a:pt x="68229" y="190097"/>
                  </a:lnTo>
                  <a:lnTo>
                    <a:pt x="91809" y="159626"/>
                  </a:lnTo>
                  <a:lnTo>
                    <a:pt x="96553" y="145726"/>
                  </a:lnTo>
                  <a:lnTo>
                    <a:pt x="96780" y="136256"/>
                  </a:lnTo>
                  <a:lnTo>
                    <a:pt x="95853" y="132742"/>
                  </a:lnTo>
                  <a:lnTo>
                    <a:pt x="92412" y="131811"/>
                  </a:lnTo>
                  <a:lnTo>
                    <a:pt x="81064" y="134539"/>
                  </a:lnTo>
                  <a:lnTo>
                    <a:pt x="52065" y="150752"/>
                  </a:lnTo>
                  <a:lnTo>
                    <a:pt x="30676" y="169298"/>
                  </a:lnTo>
                  <a:lnTo>
                    <a:pt x="6327" y="199777"/>
                  </a:lnTo>
                  <a:lnTo>
                    <a:pt x="1684" y="208957"/>
                  </a:lnTo>
                  <a:lnTo>
                    <a:pt x="0" y="217193"/>
                  </a:lnTo>
                  <a:lnTo>
                    <a:pt x="1891" y="231989"/>
                  </a:lnTo>
                  <a:lnTo>
                    <a:pt x="6488" y="236781"/>
                  </a:lnTo>
                  <a:lnTo>
                    <a:pt x="21003" y="242106"/>
                  </a:lnTo>
                  <a:lnTo>
                    <a:pt x="44858" y="240710"/>
                  </a:lnTo>
                  <a:lnTo>
                    <a:pt x="74980" y="233269"/>
                  </a:lnTo>
                  <a:lnTo>
                    <a:pt x="91903" y="226346"/>
                  </a:lnTo>
                  <a:lnTo>
                    <a:pt x="109535" y="218202"/>
                  </a:lnTo>
                  <a:lnTo>
                    <a:pt x="126934" y="207129"/>
                  </a:lnTo>
                  <a:lnTo>
                    <a:pt x="144177" y="194103"/>
                  </a:lnTo>
                  <a:lnTo>
                    <a:pt x="161318" y="179774"/>
                  </a:lnTo>
                  <a:lnTo>
                    <a:pt x="189770" y="150682"/>
                  </a:lnTo>
                  <a:lnTo>
                    <a:pt x="212763" y="119879"/>
                  </a:lnTo>
                  <a:lnTo>
                    <a:pt x="221858" y="102774"/>
                  </a:lnTo>
                  <a:lnTo>
                    <a:pt x="230038" y="85022"/>
                  </a:lnTo>
                  <a:lnTo>
                    <a:pt x="236902" y="68247"/>
                  </a:lnTo>
                  <a:lnTo>
                    <a:pt x="242890" y="52126"/>
                  </a:lnTo>
                  <a:lnTo>
                    <a:pt x="251895" y="24570"/>
                  </a:lnTo>
                  <a:lnTo>
                    <a:pt x="256258" y="3946"/>
                  </a:lnTo>
                  <a:lnTo>
                    <a:pt x="255794" y="2908"/>
                  </a:lnTo>
                  <a:lnTo>
                    <a:pt x="249868" y="9046"/>
                  </a:lnTo>
                  <a:lnTo>
                    <a:pt x="233124" y="28237"/>
                  </a:lnTo>
                  <a:lnTo>
                    <a:pt x="211571" y="56992"/>
                  </a:lnTo>
                  <a:lnTo>
                    <a:pt x="199897" y="73550"/>
                  </a:lnTo>
                  <a:lnTo>
                    <a:pt x="189291" y="91644"/>
                  </a:lnTo>
                  <a:lnTo>
                    <a:pt x="179399" y="110762"/>
                  </a:lnTo>
                  <a:lnTo>
                    <a:pt x="169982" y="130563"/>
                  </a:lnTo>
                  <a:lnTo>
                    <a:pt x="163704" y="148703"/>
                  </a:lnTo>
                  <a:lnTo>
                    <a:pt x="159519" y="165735"/>
                  </a:lnTo>
                  <a:lnTo>
                    <a:pt x="156728" y="182029"/>
                  </a:lnTo>
                  <a:lnTo>
                    <a:pt x="157691" y="195008"/>
                  </a:lnTo>
                  <a:lnTo>
                    <a:pt x="166285" y="215073"/>
                  </a:lnTo>
                  <a:lnTo>
                    <a:pt x="181394" y="227284"/>
                  </a:lnTo>
                  <a:lnTo>
                    <a:pt x="190362" y="231528"/>
                  </a:lnTo>
                  <a:lnTo>
                    <a:pt x="215378" y="228717"/>
                  </a:lnTo>
                  <a:lnTo>
                    <a:pt x="245311" y="215945"/>
                  </a:lnTo>
                  <a:lnTo>
                    <a:pt x="261196" y="205624"/>
                  </a:lnTo>
                  <a:lnTo>
                    <a:pt x="292486" y="179575"/>
                  </a:lnTo>
                  <a:lnTo>
                    <a:pt x="306756" y="163739"/>
                  </a:lnTo>
                  <a:lnTo>
                    <a:pt x="320504" y="146831"/>
                  </a:lnTo>
                  <a:lnTo>
                    <a:pt x="333196" y="127093"/>
                  </a:lnTo>
                  <a:lnTo>
                    <a:pt x="345186" y="105467"/>
                  </a:lnTo>
                  <a:lnTo>
                    <a:pt x="356707" y="82583"/>
                  </a:lnTo>
                  <a:lnTo>
                    <a:pt x="365798" y="63800"/>
                  </a:lnTo>
                  <a:lnTo>
                    <a:pt x="379663" y="33522"/>
                  </a:lnTo>
                  <a:lnTo>
                    <a:pt x="384884" y="13950"/>
                  </a:lnTo>
                  <a:lnTo>
                    <a:pt x="385289" y="6755"/>
                  </a:lnTo>
                  <a:lnTo>
                    <a:pt x="384147" y="2664"/>
                  </a:lnTo>
                  <a:lnTo>
                    <a:pt x="381975" y="643"/>
                  </a:lnTo>
                  <a:lnTo>
                    <a:pt x="379116" y="0"/>
                  </a:lnTo>
                  <a:lnTo>
                    <a:pt x="358237" y="19322"/>
                  </a:lnTo>
                  <a:lnTo>
                    <a:pt x="335851" y="47856"/>
                  </a:lnTo>
                  <a:lnTo>
                    <a:pt x="322966" y="65343"/>
                  </a:lnTo>
                  <a:lnTo>
                    <a:pt x="311555" y="83350"/>
                  </a:lnTo>
                  <a:lnTo>
                    <a:pt x="301125" y="101705"/>
                  </a:lnTo>
                  <a:lnTo>
                    <a:pt x="291349" y="120292"/>
                  </a:lnTo>
                  <a:lnTo>
                    <a:pt x="286243" y="137622"/>
                  </a:lnTo>
                  <a:lnTo>
                    <a:pt x="284250" y="154114"/>
                  </a:lnTo>
                  <a:lnTo>
                    <a:pt x="287210" y="182788"/>
                  </a:lnTo>
                  <a:lnTo>
                    <a:pt x="297933" y="202587"/>
                  </a:lnTo>
                  <a:lnTo>
                    <a:pt x="317750" y="216560"/>
                  </a:lnTo>
                  <a:lnTo>
                    <a:pt x="329949" y="222262"/>
                  </a:lnTo>
                  <a:lnTo>
                    <a:pt x="354793" y="224835"/>
                  </a:lnTo>
                  <a:lnTo>
                    <a:pt x="378535" y="220569"/>
                  </a:lnTo>
                  <a:lnTo>
                    <a:pt x="398494" y="211617"/>
                  </a:lnTo>
                  <a:lnTo>
                    <a:pt x="422226" y="191306"/>
                  </a:lnTo>
                  <a:lnTo>
                    <a:pt x="430377" y="175564"/>
                  </a:lnTo>
                  <a:lnTo>
                    <a:pt x="433294" y="160570"/>
                  </a:lnTo>
                  <a:lnTo>
                    <a:pt x="432239" y="149203"/>
                  </a:lnTo>
                  <a:lnTo>
                    <a:pt x="430264" y="146313"/>
                  </a:lnTo>
                  <a:lnTo>
                    <a:pt x="427537" y="145092"/>
                  </a:lnTo>
                  <a:lnTo>
                    <a:pt x="424307" y="144983"/>
                  </a:lnTo>
                  <a:lnTo>
                    <a:pt x="415075" y="152389"/>
                  </a:lnTo>
                  <a:lnTo>
                    <a:pt x="387144" y="183739"/>
                  </a:lnTo>
                  <a:lnTo>
                    <a:pt x="379977" y="199012"/>
                  </a:lnTo>
                  <a:lnTo>
                    <a:pt x="379196" y="205624"/>
                  </a:lnTo>
                  <a:lnTo>
                    <a:pt x="382089" y="216734"/>
                  </a:lnTo>
                  <a:lnTo>
                    <a:pt x="389961" y="224494"/>
                  </a:lnTo>
                  <a:lnTo>
                    <a:pt x="395023" y="227552"/>
                  </a:lnTo>
                  <a:lnTo>
                    <a:pt x="408174" y="229067"/>
                  </a:lnTo>
                  <a:lnTo>
                    <a:pt x="423426" y="226683"/>
                  </a:lnTo>
                  <a:lnTo>
                    <a:pt x="447880" y="217407"/>
                  </a:lnTo>
                  <a:lnTo>
                    <a:pt x="472999" y="207839"/>
                  </a:lnTo>
                  <a:lnTo>
                    <a:pt x="496905" y="208531"/>
                  </a:lnTo>
                  <a:lnTo>
                    <a:pt x="508488" y="211441"/>
                  </a:lnTo>
                  <a:lnTo>
                    <a:pt x="526717" y="223422"/>
                  </a:lnTo>
                  <a:lnTo>
                    <a:pt x="536807" y="232178"/>
                  </a:lnTo>
                  <a:lnTo>
                    <a:pt x="535865" y="229241"/>
                  </a:lnTo>
                  <a:lnTo>
                    <a:pt x="534626" y="226483"/>
                  </a:lnTo>
                  <a:lnTo>
                    <a:pt x="532638" y="197414"/>
                  </a:lnTo>
                  <a:lnTo>
                    <a:pt x="532245" y="167525"/>
                  </a:lnTo>
                  <a:lnTo>
                    <a:pt x="532167" y="150987"/>
                  </a:lnTo>
                  <a:lnTo>
                    <a:pt x="533572" y="148913"/>
                  </a:lnTo>
                  <a:lnTo>
                    <a:pt x="535919" y="147531"/>
                  </a:lnTo>
                  <a:lnTo>
                    <a:pt x="544848" y="1447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9" name="SMARTInkShape-Group120"/>
          <p:cNvGrpSpPr/>
          <p:nvPr/>
        </p:nvGrpSpPr>
        <p:grpSpPr>
          <a:xfrm>
            <a:off x="2375231" y="3392772"/>
            <a:ext cx="543281" cy="233857"/>
            <a:chOff x="2375231" y="3392772"/>
            <a:chExt cx="543281" cy="233857"/>
          </a:xfrm>
        </p:grpSpPr>
        <p:sp>
          <p:nvSpPr>
            <p:cNvPr id="125" name="SMARTInkShape-530"/>
            <p:cNvSpPr/>
            <p:nvPr>
              <p:custDataLst>
                <p:tags r:id="rId80"/>
              </p:custDataLst>
            </p:nvPr>
          </p:nvSpPr>
          <p:spPr>
            <a:xfrm>
              <a:off x="2819400" y="3392772"/>
              <a:ext cx="99112" cy="233079"/>
            </a:xfrm>
            <a:custGeom>
              <a:avLst/>
              <a:gdLst/>
              <a:ahLst/>
              <a:cxnLst/>
              <a:rect l="0" t="0" r="0" b="0"/>
              <a:pathLst>
                <a:path w="99112" h="233079">
                  <a:moveTo>
                    <a:pt x="0" y="163228"/>
                  </a:moveTo>
                  <a:lnTo>
                    <a:pt x="0" y="163228"/>
                  </a:lnTo>
                  <a:lnTo>
                    <a:pt x="24419" y="138809"/>
                  </a:lnTo>
                  <a:lnTo>
                    <a:pt x="40789" y="108956"/>
                  </a:lnTo>
                  <a:lnTo>
                    <a:pt x="53876" y="85485"/>
                  </a:lnTo>
                  <a:lnTo>
                    <a:pt x="67689" y="60942"/>
                  </a:lnTo>
                  <a:lnTo>
                    <a:pt x="78532" y="35923"/>
                  </a:lnTo>
                  <a:lnTo>
                    <a:pt x="92570" y="8151"/>
                  </a:lnTo>
                  <a:lnTo>
                    <a:pt x="97587" y="936"/>
                  </a:lnTo>
                  <a:lnTo>
                    <a:pt x="98925" y="0"/>
                  </a:lnTo>
                  <a:lnTo>
                    <a:pt x="99111" y="1493"/>
                  </a:lnTo>
                  <a:lnTo>
                    <a:pt x="92459" y="24741"/>
                  </a:lnTo>
                  <a:lnTo>
                    <a:pt x="84837" y="48761"/>
                  </a:lnTo>
                  <a:lnTo>
                    <a:pt x="79842" y="65045"/>
                  </a:lnTo>
                  <a:lnTo>
                    <a:pt x="74394" y="82956"/>
                  </a:lnTo>
                  <a:lnTo>
                    <a:pt x="69352" y="101247"/>
                  </a:lnTo>
                  <a:lnTo>
                    <a:pt x="64579" y="119790"/>
                  </a:lnTo>
                  <a:lnTo>
                    <a:pt x="59986" y="138503"/>
                  </a:lnTo>
                  <a:lnTo>
                    <a:pt x="54883" y="168702"/>
                  </a:lnTo>
                  <a:lnTo>
                    <a:pt x="53320" y="192472"/>
                  </a:lnTo>
                  <a:lnTo>
                    <a:pt x="56184" y="221216"/>
                  </a:lnTo>
                  <a:lnTo>
                    <a:pt x="57150" y="2330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SMARTInkShape-531"/>
            <p:cNvSpPr/>
            <p:nvPr>
              <p:custDataLst>
                <p:tags r:id="rId81"/>
              </p:custDataLst>
            </p:nvPr>
          </p:nvSpPr>
          <p:spPr>
            <a:xfrm>
              <a:off x="2620730" y="3549650"/>
              <a:ext cx="71671" cy="6351"/>
            </a:xfrm>
            <a:custGeom>
              <a:avLst/>
              <a:gdLst/>
              <a:ahLst/>
              <a:cxnLst/>
              <a:rect l="0" t="0" r="0" b="0"/>
              <a:pathLst>
                <a:path w="71671" h="6351">
                  <a:moveTo>
                    <a:pt x="8170" y="0"/>
                  </a:moveTo>
                  <a:lnTo>
                    <a:pt x="8170" y="0"/>
                  </a:lnTo>
                  <a:lnTo>
                    <a:pt x="0" y="0"/>
                  </a:lnTo>
                  <a:lnTo>
                    <a:pt x="607" y="0"/>
                  </a:lnTo>
                  <a:lnTo>
                    <a:pt x="13131" y="4364"/>
                  </a:lnTo>
                  <a:lnTo>
                    <a:pt x="43200" y="5957"/>
                  </a:lnTo>
                  <a:lnTo>
                    <a:pt x="7167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SMARTInkShape-532"/>
            <p:cNvSpPr/>
            <p:nvPr>
              <p:custDataLst>
                <p:tags r:id="rId82"/>
              </p:custDataLst>
            </p:nvPr>
          </p:nvSpPr>
          <p:spPr>
            <a:xfrm>
              <a:off x="2616200" y="35306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1802" y="5762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SMARTInkShape-533"/>
            <p:cNvSpPr/>
            <p:nvPr>
              <p:custDataLst>
                <p:tags r:id="rId83"/>
              </p:custDataLst>
            </p:nvPr>
          </p:nvSpPr>
          <p:spPr>
            <a:xfrm>
              <a:off x="2375231" y="3505200"/>
              <a:ext cx="164770" cy="121429"/>
            </a:xfrm>
            <a:custGeom>
              <a:avLst/>
              <a:gdLst/>
              <a:ahLst/>
              <a:cxnLst/>
              <a:rect l="0" t="0" r="0" b="0"/>
              <a:pathLst>
                <a:path w="164770" h="121429">
                  <a:moveTo>
                    <a:pt x="25069" y="0"/>
                  </a:moveTo>
                  <a:lnTo>
                    <a:pt x="25069" y="0"/>
                  </a:lnTo>
                  <a:lnTo>
                    <a:pt x="25069" y="3371"/>
                  </a:lnTo>
                  <a:lnTo>
                    <a:pt x="11977" y="26745"/>
                  </a:lnTo>
                  <a:lnTo>
                    <a:pt x="7079" y="54570"/>
                  </a:lnTo>
                  <a:lnTo>
                    <a:pt x="2178" y="84451"/>
                  </a:lnTo>
                  <a:lnTo>
                    <a:pt x="165" y="114545"/>
                  </a:lnTo>
                  <a:lnTo>
                    <a:pt x="0" y="118697"/>
                  </a:lnTo>
                  <a:lnTo>
                    <a:pt x="595" y="120759"/>
                  </a:lnTo>
                  <a:lnTo>
                    <a:pt x="1698" y="121428"/>
                  </a:lnTo>
                  <a:lnTo>
                    <a:pt x="3138" y="121169"/>
                  </a:lnTo>
                  <a:lnTo>
                    <a:pt x="28244" y="96233"/>
                  </a:lnTo>
                  <a:lnTo>
                    <a:pt x="51410" y="68259"/>
                  </a:lnTo>
                  <a:lnTo>
                    <a:pt x="81151" y="37316"/>
                  </a:lnTo>
                  <a:lnTo>
                    <a:pt x="94211" y="28930"/>
                  </a:lnTo>
                  <a:lnTo>
                    <a:pt x="96563" y="29165"/>
                  </a:lnTo>
                  <a:lnTo>
                    <a:pt x="98132" y="30732"/>
                  </a:lnTo>
                  <a:lnTo>
                    <a:pt x="99875" y="36942"/>
                  </a:lnTo>
                  <a:lnTo>
                    <a:pt x="104457" y="67555"/>
                  </a:lnTo>
                  <a:lnTo>
                    <a:pt x="110053" y="88220"/>
                  </a:lnTo>
                  <a:lnTo>
                    <a:pt x="113475" y="93385"/>
                  </a:lnTo>
                  <a:lnTo>
                    <a:pt x="122922" y="101006"/>
                  </a:lnTo>
                  <a:lnTo>
                    <a:pt x="152844" y="106578"/>
                  </a:lnTo>
                  <a:lnTo>
                    <a:pt x="164769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2" name="SMARTInkShape-Group121"/>
          <p:cNvGrpSpPr/>
          <p:nvPr/>
        </p:nvGrpSpPr>
        <p:grpSpPr>
          <a:xfrm>
            <a:off x="1987550" y="3549650"/>
            <a:ext cx="12701" cy="63501"/>
            <a:chOff x="1987550" y="3549650"/>
            <a:chExt cx="12701" cy="63501"/>
          </a:xfrm>
        </p:grpSpPr>
        <p:sp>
          <p:nvSpPr>
            <p:cNvPr id="130" name="SMARTInkShape-534"/>
            <p:cNvSpPr/>
            <p:nvPr>
              <p:custDataLst>
                <p:tags r:id="rId78"/>
              </p:custDataLst>
            </p:nvPr>
          </p:nvSpPr>
          <p:spPr>
            <a:xfrm>
              <a:off x="1987550" y="3606800"/>
              <a:ext cx="12701" cy="6351"/>
            </a:xfrm>
            <a:custGeom>
              <a:avLst/>
              <a:gdLst/>
              <a:ahLst/>
              <a:cxnLst/>
              <a:rect l="0" t="0" r="0" b="0"/>
              <a:pathLst>
                <a:path w="12701" h="6351">
                  <a:moveTo>
                    <a:pt x="0" y="6350"/>
                  </a:moveTo>
                  <a:lnTo>
                    <a:pt x="0" y="6350"/>
                  </a:lnTo>
                  <a:lnTo>
                    <a:pt x="3371" y="6350"/>
                  </a:lnTo>
                  <a:lnTo>
                    <a:pt x="6908" y="4469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SMARTInkShape-535"/>
            <p:cNvSpPr/>
            <p:nvPr>
              <p:custDataLst>
                <p:tags r:id="rId79"/>
              </p:custDataLst>
            </p:nvPr>
          </p:nvSpPr>
          <p:spPr>
            <a:xfrm>
              <a:off x="1993900" y="3549650"/>
              <a:ext cx="1" cy="19051"/>
            </a:xfrm>
            <a:custGeom>
              <a:avLst/>
              <a:gdLst/>
              <a:ahLst/>
              <a:cxnLst/>
              <a:rect l="0" t="0" r="0" b="0"/>
              <a:pathLst>
                <a:path w="1" h="19051">
                  <a:moveTo>
                    <a:pt x="0" y="0"/>
                  </a:moveTo>
                  <a:lnTo>
                    <a:pt x="0" y="0"/>
                  </a:lnTo>
                  <a:lnTo>
                    <a:pt x="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7" name="SMARTInkShape-Group122"/>
          <p:cNvGrpSpPr/>
          <p:nvPr/>
        </p:nvGrpSpPr>
        <p:grpSpPr>
          <a:xfrm>
            <a:off x="870212" y="3556000"/>
            <a:ext cx="933189" cy="161981"/>
            <a:chOff x="870212" y="3556000"/>
            <a:chExt cx="933189" cy="161981"/>
          </a:xfrm>
        </p:grpSpPr>
        <p:sp>
          <p:nvSpPr>
            <p:cNvPr id="133" name="SMARTInkShape-536"/>
            <p:cNvSpPr/>
            <p:nvPr>
              <p:custDataLst>
                <p:tags r:id="rId74"/>
              </p:custDataLst>
            </p:nvPr>
          </p:nvSpPr>
          <p:spPr>
            <a:xfrm>
              <a:off x="1354266" y="3556000"/>
              <a:ext cx="449135" cy="103199"/>
            </a:xfrm>
            <a:custGeom>
              <a:avLst/>
              <a:gdLst/>
              <a:ahLst/>
              <a:cxnLst/>
              <a:rect l="0" t="0" r="0" b="0"/>
              <a:pathLst>
                <a:path w="449135" h="103199">
                  <a:moveTo>
                    <a:pt x="10984" y="0"/>
                  </a:moveTo>
                  <a:lnTo>
                    <a:pt x="10984" y="0"/>
                  </a:lnTo>
                  <a:lnTo>
                    <a:pt x="4077" y="19459"/>
                  </a:lnTo>
                  <a:lnTo>
                    <a:pt x="0" y="44571"/>
                  </a:lnTo>
                  <a:lnTo>
                    <a:pt x="674" y="68004"/>
                  </a:lnTo>
                  <a:lnTo>
                    <a:pt x="4285" y="80318"/>
                  </a:lnTo>
                  <a:lnTo>
                    <a:pt x="10594" y="88143"/>
                  </a:lnTo>
                  <a:lnTo>
                    <a:pt x="18101" y="92092"/>
                  </a:lnTo>
                  <a:lnTo>
                    <a:pt x="22079" y="93144"/>
                  </a:lnTo>
                  <a:lnTo>
                    <a:pt x="30261" y="92432"/>
                  </a:lnTo>
                  <a:lnTo>
                    <a:pt x="34419" y="91255"/>
                  </a:lnTo>
                  <a:lnTo>
                    <a:pt x="42802" y="84302"/>
                  </a:lnTo>
                  <a:lnTo>
                    <a:pt x="47012" y="79485"/>
                  </a:lnTo>
                  <a:lnTo>
                    <a:pt x="56310" y="55850"/>
                  </a:lnTo>
                  <a:lnTo>
                    <a:pt x="63533" y="26504"/>
                  </a:lnTo>
                  <a:lnTo>
                    <a:pt x="67730" y="2652"/>
                  </a:lnTo>
                  <a:lnTo>
                    <a:pt x="67159" y="3179"/>
                  </a:lnTo>
                  <a:lnTo>
                    <a:pt x="64643" y="7527"/>
                  </a:lnTo>
                  <a:lnTo>
                    <a:pt x="62631" y="21280"/>
                  </a:lnTo>
                  <a:lnTo>
                    <a:pt x="67021" y="49254"/>
                  </a:lnTo>
                  <a:lnTo>
                    <a:pt x="74682" y="72131"/>
                  </a:lnTo>
                  <a:lnTo>
                    <a:pt x="76733" y="75605"/>
                  </a:lnTo>
                  <a:lnTo>
                    <a:pt x="79511" y="77919"/>
                  </a:lnTo>
                  <a:lnTo>
                    <a:pt x="86361" y="80492"/>
                  </a:lnTo>
                  <a:lnTo>
                    <a:pt x="94109" y="79754"/>
                  </a:lnTo>
                  <a:lnTo>
                    <a:pt x="98151" y="78569"/>
                  </a:lnTo>
                  <a:lnTo>
                    <a:pt x="106405" y="71608"/>
                  </a:lnTo>
                  <a:lnTo>
                    <a:pt x="123201" y="46522"/>
                  </a:lnTo>
                  <a:lnTo>
                    <a:pt x="134332" y="16506"/>
                  </a:lnTo>
                  <a:lnTo>
                    <a:pt x="137503" y="2313"/>
                  </a:lnTo>
                  <a:lnTo>
                    <a:pt x="136958" y="2247"/>
                  </a:lnTo>
                  <a:lnTo>
                    <a:pt x="134471" y="4056"/>
                  </a:lnTo>
                  <a:lnTo>
                    <a:pt x="129104" y="19154"/>
                  </a:lnTo>
                  <a:lnTo>
                    <a:pt x="126416" y="41502"/>
                  </a:lnTo>
                  <a:lnTo>
                    <a:pt x="132361" y="69368"/>
                  </a:lnTo>
                  <a:lnTo>
                    <a:pt x="143060" y="89855"/>
                  </a:lnTo>
                  <a:lnTo>
                    <a:pt x="152940" y="98261"/>
                  </a:lnTo>
                  <a:lnTo>
                    <a:pt x="158538" y="101491"/>
                  </a:lnTo>
                  <a:lnTo>
                    <a:pt x="170402" y="103198"/>
                  </a:lnTo>
                  <a:lnTo>
                    <a:pt x="182731" y="100899"/>
                  </a:lnTo>
                  <a:lnTo>
                    <a:pt x="195266" y="95174"/>
                  </a:lnTo>
                  <a:lnTo>
                    <a:pt x="204130" y="82281"/>
                  </a:lnTo>
                  <a:lnTo>
                    <a:pt x="213086" y="57071"/>
                  </a:lnTo>
                  <a:lnTo>
                    <a:pt x="219553" y="25650"/>
                  </a:lnTo>
                  <a:lnTo>
                    <a:pt x="220243" y="17556"/>
                  </a:lnTo>
                  <a:lnTo>
                    <a:pt x="220341" y="17349"/>
                  </a:lnTo>
                  <a:lnTo>
                    <a:pt x="220405" y="17916"/>
                  </a:lnTo>
                  <a:lnTo>
                    <a:pt x="217125" y="22085"/>
                  </a:lnTo>
                  <a:lnTo>
                    <a:pt x="215055" y="34530"/>
                  </a:lnTo>
                  <a:lnTo>
                    <a:pt x="219426" y="62063"/>
                  </a:lnTo>
                  <a:lnTo>
                    <a:pt x="225772" y="81419"/>
                  </a:lnTo>
                  <a:lnTo>
                    <a:pt x="232504" y="91690"/>
                  </a:lnTo>
                  <a:lnTo>
                    <a:pt x="240200" y="97195"/>
                  </a:lnTo>
                  <a:lnTo>
                    <a:pt x="244228" y="98664"/>
                  </a:lnTo>
                  <a:lnTo>
                    <a:pt x="247619" y="98937"/>
                  </a:lnTo>
                  <a:lnTo>
                    <a:pt x="253268" y="97359"/>
                  </a:lnTo>
                  <a:lnTo>
                    <a:pt x="263786" y="85762"/>
                  </a:lnTo>
                  <a:lnTo>
                    <a:pt x="279277" y="57810"/>
                  </a:lnTo>
                  <a:lnTo>
                    <a:pt x="288782" y="26854"/>
                  </a:lnTo>
                  <a:lnTo>
                    <a:pt x="290068" y="16933"/>
                  </a:lnTo>
                  <a:lnTo>
                    <a:pt x="290173" y="16933"/>
                  </a:lnTo>
                  <a:lnTo>
                    <a:pt x="297286" y="45675"/>
                  </a:lnTo>
                  <a:lnTo>
                    <a:pt x="306116" y="76762"/>
                  </a:lnTo>
                  <a:lnTo>
                    <a:pt x="308451" y="80835"/>
                  </a:lnTo>
                  <a:lnTo>
                    <a:pt x="312760" y="78025"/>
                  </a:lnTo>
                  <a:lnTo>
                    <a:pt x="340152" y="49845"/>
                  </a:lnTo>
                  <a:lnTo>
                    <a:pt x="359586" y="23287"/>
                  </a:lnTo>
                  <a:lnTo>
                    <a:pt x="361919" y="21874"/>
                  </a:lnTo>
                  <a:lnTo>
                    <a:pt x="364179" y="21638"/>
                  </a:lnTo>
                  <a:lnTo>
                    <a:pt x="368573" y="23257"/>
                  </a:lnTo>
                  <a:lnTo>
                    <a:pt x="370027" y="25383"/>
                  </a:lnTo>
                  <a:lnTo>
                    <a:pt x="371642" y="31507"/>
                  </a:lnTo>
                  <a:lnTo>
                    <a:pt x="372821" y="60665"/>
                  </a:lnTo>
                  <a:lnTo>
                    <a:pt x="372900" y="70499"/>
                  </a:lnTo>
                  <a:lnTo>
                    <a:pt x="373617" y="72399"/>
                  </a:lnTo>
                  <a:lnTo>
                    <a:pt x="374801" y="73666"/>
                  </a:lnTo>
                  <a:lnTo>
                    <a:pt x="376295" y="74511"/>
                  </a:lnTo>
                  <a:lnTo>
                    <a:pt x="377997" y="74368"/>
                  </a:lnTo>
                  <a:lnTo>
                    <a:pt x="381769" y="72329"/>
                  </a:lnTo>
                  <a:lnTo>
                    <a:pt x="400875" y="42278"/>
                  </a:lnTo>
                  <a:lnTo>
                    <a:pt x="418461" y="20006"/>
                  </a:lnTo>
                  <a:lnTo>
                    <a:pt x="424448" y="15947"/>
                  </a:lnTo>
                  <a:lnTo>
                    <a:pt x="427032" y="15570"/>
                  </a:lnTo>
                  <a:lnTo>
                    <a:pt x="429461" y="16025"/>
                  </a:lnTo>
                  <a:lnTo>
                    <a:pt x="431785" y="17033"/>
                  </a:lnTo>
                  <a:lnTo>
                    <a:pt x="433335" y="19822"/>
                  </a:lnTo>
                  <a:lnTo>
                    <a:pt x="435057" y="28565"/>
                  </a:lnTo>
                  <a:lnTo>
                    <a:pt x="431798" y="55083"/>
                  </a:lnTo>
                  <a:lnTo>
                    <a:pt x="430310" y="83253"/>
                  </a:lnTo>
                  <a:lnTo>
                    <a:pt x="432066" y="91800"/>
                  </a:lnTo>
                  <a:lnTo>
                    <a:pt x="433522" y="95066"/>
                  </a:lnTo>
                  <a:lnTo>
                    <a:pt x="435904" y="96539"/>
                  </a:lnTo>
                  <a:lnTo>
                    <a:pt x="438903" y="96815"/>
                  </a:lnTo>
                  <a:lnTo>
                    <a:pt x="449134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SMARTInkShape-537"/>
            <p:cNvSpPr/>
            <p:nvPr>
              <p:custDataLst>
                <p:tags r:id="rId75"/>
              </p:custDataLst>
            </p:nvPr>
          </p:nvSpPr>
          <p:spPr>
            <a:xfrm>
              <a:off x="1169278" y="3569583"/>
              <a:ext cx="113423" cy="98133"/>
            </a:xfrm>
            <a:custGeom>
              <a:avLst/>
              <a:gdLst/>
              <a:ahLst/>
              <a:cxnLst/>
              <a:rect l="0" t="0" r="0" b="0"/>
              <a:pathLst>
                <a:path w="113423" h="98133">
                  <a:moveTo>
                    <a:pt x="81672" y="5467"/>
                  </a:moveTo>
                  <a:lnTo>
                    <a:pt x="81672" y="5467"/>
                  </a:lnTo>
                  <a:lnTo>
                    <a:pt x="69739" y="441"/>
                  </a:lnTo>
                  <a:lnTo>
                    <a:pt x="67366" y="0"/>
                  </a:lnTo>
                  <a:lnTo>
                    <a:pt x="47173" y="6120"/>
                  </a:lnTo>
                  <a:lnTo>
                    <a:pt x="25589" y="23613"/>
                  </a:lnTo>
                  <a:lnTo>
                    <a:pt x="5788" y="46670"/>
                  </a:lnTo>
                  <a:lnTo>
                    <a:pt x="438" y="61174"/>
                  </a:lnTo>
                  <a:lnTo>
                    <a:pt x="0" y="68005"/>
                  </a:lnTo>
                  <a:lnTo>
                    <a:pt x="1824" y="73970"/>
                  </a:lnTo>
                  <a:lnTo>
                    <a:pt x="9495" y="84361"/>
                  </a:lnTo>
                  <a:lnTo>
                    <a:pt x="23723" y="91801"/>
                  </a:lnTo>
                  <a:lnTo>
                    <a:pt x="53448" y="98075"/>
                  </a:lnTo>
                  <a:lnTo>
                    <a:pt x="75478" y="98132"/>
                  </a:lnTo>
                  <a:lnTo>
                    <a:pt x="113422" y="880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SMARTInkShape-538"/>
            <p:cNvSpPr/>
            <p:nvPr>
              <p:custDataLst>
                <p:tags r:id="rId76"/>
              </p:custDataLst>
            </p:nvPr>
          </p:nvSpPr>
          <p:spPr>
            <a:xfrm>
              <a:off x="1027469" y="3572690"/>
              <a:ext cx="115532" cy="116661"/>
            </a:xfrm>
            <a:custGeom>
              <a:avLst/>
              <a:gdLst/>
              <a:ahLst/>
              <a:cxnLst/>
              <a:rect l="0" t="0" r="0" b="0"/>
              <a:pathLst>
                <a:path w="115532" h="116661">
                  <a:moveTo>
                    <a:pt x="83781" y="15060"/>
                  </a:moveTo>
                  <a:lnTo>
                    <a:pt x="83781" y="15060"/>
                  </a:lnTo>
                  <a:lnTo>
                    <a:pt x="69966" y="3126"/>
                  </a:lnTo>
                  <a:lnTo>
                    <a:pt x="66104" y="754"/>
                  </a:lnTo>
                  <a:lnTo>
                    <a:pt x="54288" y="0"/>
                  </a:lnTo>
                  <a:lnTo>
                    <a:pt x="47186" y="786"/>
                  </a:lnTo>
                  <a:lnTo>
                    <a:pt x="33650" y="7305"/>
                  </a:lnTo>
                  <a:lnTo>
                    <a:pt x="27077" y="12007"/>
                  </a:lnTo>
                  <a:lnTo>
                    <a:pt x="11084" y="35479"/>
                  </a:lnTo>
                  <a:lnTo>
                    <a:pt x="780" y="61405"/>
                  </a:lnTo>
                  <a:lnTo>
                    <a:pt x="0" y="86961"/>
                  </a:lnTo>
                  <a:lnTo>
                    <a:pt x="2527" y="93333"/>
                  </a:lnTo>
                  <a:lnTo>
                    <a:pt x="10979" y="102294"/>
                  </a:lnTo>
                  <a:lnTo>
                    <a:pt x="15491" y="104261"/>
                  </a:lnTo>
                  <a:lnTo>
                    <a:pt x="24267" y="104564"/>
                  </a:lnTo>
                  <a:lnTo>
                    <a:pt x="34753" y="98584"/>
                  </a:lnTo>
                  <a:lnTo>
                    <a:pt x="55360" y="77498"/>
                  </a:lnTo>
                  <a:lnTo>
                    <a:pt x="60566" y="61625"/>
                  </a:lnTo>
                  <a:lnTo>
                    <a:pt x="63497" y="34737"/>
                  </a:lnTo>
                  <a:lnTo>
                    <a:pt x="64659" y="10233"/>
                  </a:lnTo>
                  <a:lnTo>
                    <a:pt x="61339" y="19274"/>
                  </a:lnTo>
                  <a:lnTo>
                    <a:pt x="58965" y="50726"/>
                  </a:lnTo>
                  <a:lnTo>
                    <a:pt x="59260" y="76349"/>
                  </a:lnTo>
                  <a:lnTo>
                    <a:pt x="61829" y="93335"/>
                  </a:lnTo>
                  <a:lnTo>
                    <a:pt x="69086" y="106528"/>
                  </a:lnTo>
                  <a:lnTo>
                    <a:pt x="73984" y="112022"/>
                  </a:lnTo>
                  <a:lnTo>
                    <a:pt x="80778" y="114979"/>
                  </a:lnTo>
                  <a:lnTo>
                    <a:pt x="115531" y="1166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SMARTInkShape-539"/>
            <p:cNvSpPr/>
            <p:nvPr>
              <p:custDataLst>
                <p:tags r:id="rId77"/>
              </p:custDataLst>
            </p:nvPr>
          </p:nvSpPr>
          <p:spPr>
            <a:xfrm>
              <a:off x="870212" y="3556883"/>
              <a:ext cx="88639" cy="161098"/>
            </a:xfrm>
            <a:custGeom>
              <a:avLst/>
              <a:gdLst/>
              <a:ahLst/>
              <a:cxnLst/>
              <a:rect l="0" t="0" r="0" b="0"/>
              <a:pathLst>
                <a:path w="88639" h="161098">
                  <a:moveTo>
                    <a:pt x="6088" y="5467"/>
                  </a:moveTo>
                  <a:lnTo>
                    <a:pt x="6088" y="5467"/>
                  </a:lnTo>
                  <a:lnTo>
                    <a:pt x="621" y="0"/>
                  </a:lnTo>
                  <a:lnTo>
                    <a:pt x="327" y="411"/>
                  </a:lnTo>
                  <a:lnTo>
                    <a:pt x="0" y="2749"/>
                  </a:lnTo>
                  <a:lnTo>
                    <a:pt x="5565" y="27325"/>
                  </a:lnTo>
                  <a:lnTo>
                    <a:pt x="11970" y="50694"/>
                  </a:lnTo>
                  <a:lnTo>
                    <a:pt x="19521" y="79426"/>
                  </a:lnTo>
                  <a:lnTo>
                    <a:pt x="28286" y="108187"/>
                  </a:lnTo>
                  <a:lnTo>
                    <a:pt x="44415" y="138835"/>
                  </a:lnTo>
                  <a:lnTo>
                    <a:pt x="53932" y="151996"/>
                  </a:lnTo>
                  <a:lnTo>
                    <a:pt x="62865" y="158785"/>
                  </a:lnTo>
                  <a:lnTo>
                    <a:pt x="67223" y="160596"/>
                  </a:lnTo>
                  <a:lnTo>
                    <a:pt x="70833" y="161097"/>
                  </a:lnTo>
                  <a:lnTo>
                    <a:pt x="76727" y="159773"/>
                  </a:lnTo>
                  <a:lnTo>
                    <a:pt x="79816" y="147425"/>
                  </a:lnTo>
                  <a:lnTo>
                    <a:pt x="81895" y="127121"/>
                  </a:lnTo>
                  <a:lnTo>
                    <a:pt x="85171" y="101633"/>
                  </a:lnTo>
                  <a:lnTo>
                    <a:pt x="87097" y="71961"/>
                  </a:lnTo>
                  <a:lnTo>
                    <a:pt x="87953" y="44192"/>
                  </a:lnTo>
                  <a:lnTo>
                    <a:pt x="88620" y="12714"/>
                  </a:lnTo>
                  <a:lnTo>
                    <a:pt x="88638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3" name="SMARTInkShape-Group123"/>
          <p:cNvGrpSpPr/>
          <p:nvPr/>
        </p:nvGrpSpPr>
        <p:grpSpPr>
          <a:xfrm>
            <a:off x="6579967" y="2355850"/>
            <a:ext cx="1833784" cy="557717"/>
            <a:chOff x="6579967" y="2355850"/>
            <a:chExt cx="1833784" cy="557717"/>
          </a:xfrm>
        </p:grpSpPr>
        <p:sp>
          <p:nvSpPr>
            <p:cNvPr id="138" name="SMARTInkShape-540"/>
            <p:cNvSpPr/>
            <p:nvPr>
              <p:custDataLst>
                <p:tags r:id="rId59"/>
              </p:custDataLst>
            </p:nvPr>
          </p:nvSpPr>
          <p:spPr>
            <a:xfrm>
              <a:off x="8350250" y="2479479"/>
              <a:ext cx="63501" cy="141318"/>
            </a:xfrm>
            <a:custGeom>
              <a:avLst/>
              <a:gdLst/>
              <a:ahLst/>
              <a:cxnLst/>
              <a:rect l="0" t="0" r="0" b="0"/>
              <a:pathLst>
                <a:path w="63501" h="141318">
                  <a:moveTo>
                    <a:pt x="63500" y="3371"/>
                  </a:moveTo>
                  <a:lnTo>
                    <a:pt x="63500" y="3371"/>
                  </a:lnTo>
                  <a:lnTo>
                    <a:pt x="56758" y="0"/>
                  </a:lnTo>
                  <a:lnTo>
                    <a:pt x="39081" y="1275"/>
                  </a:lnTo>
                  <a:lnTo>
                    <a:pt x="19341" y="6121"/>
                  </a:lnTo>
                  <a:lnTo>
                    <a:pt x="8361" y="13765"/>
                  </a:lnTo>
                  <a:lnTo>
                    <a:pt x="3457" y="18767"/>
                  </a:lnTo>
                  <a:lnTo>
                    <a:pt x="1599" y="23513"/>
                  </a:lnTo>
                  <a:lnTo>
                    <a:pt x="1772" y="28088"/>
                  </a:lnTo>
                  <a:lnTo>
                    <a:pt x="6432" y="38345"/>
                  </a:lnTo>
                  <a:lnTo>
                    <a:pt x="20955" y="58576"/>
                  </a:lnTo>
                  <a:lnTo>
                    <a:pt x="51050" y="90011"/>
                  </a:lnTo>
                  <a:lnTo>
                    <a:pt x="57967" y="103967"/>
                  </a:lnTo>
                  <a:lnTo>
                    <a:pt x="59811" y="110652"/>
                  </a:lnTo>
                  <a:lnTo>
                    <a:pt x="59630" y="116519"/>
                  </a:lnTo>
                  <a:lnTo>
                    <a:pt x="55665" y="126801"/>
                  </a:lnTo>
                  <a:lnTo>
                    <a:pt x="45436" y="134194"/>
                  </a:lnTo>
                  <a:lnTo>
                    <a:pt x="27574" y="140441"/>
                  </a:lnTo>
                  <a:lnTo>
                    <a:pt x="22616" y="141317"/>
                  </a:lnTo>
                  <a:lnTo>
                    <a:pt x="17899" y="140491"/>
                  </a:lnTo>
                  <a:lnTo>
                    <a:pt x="0" y="130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SMARTInkShape-541"/>
            <p:cNvSpPr/>
            <p:nvPr>
              <p:custDataLst>
                <p:tags r:id="rId60"/>
              </p:custDataLst>
            </p:nvPr>
          </p:nvSpPr>
          <p:spPr>
            <a:xfrm>
              <a:off x="7855832" y="2509133"/>
              <a:ext cx="81669" cy="92263"/>
            </a:xfrm>
            <a:custGeom>
              <a:avLst/>
              <a:gdLst/>
              <a:ahLst/>
              <a:cxnLst/>
              <a:rect l="0" t="0" r="0" b="0"/>
              <a:pathLst>
                <a:path w="81669" h="92263">
                  <a:moveTo>
                    <a:pt x="5468" y="5467"/>
                  </a:moveTo>
                  <a:lnTo>
                    <a:pt x="5468" y="5467"/>
                  </a:lnTo>
                  <a:lnTo>
                    <a:pt x="0" y="0"/>
                  </a:lnTo>
                  <a:lnTo>
                    <a:pt x="3656" y="11547"/>
                  </a:lnTo>
                  <a:lnTo>
                    <a:pt x="4225" y="35334"/>
                  </a:lnTo>
                  <a:lnTo>
                    <a:pt x="1650" y="59864"/>
                  </a:lnTo>
                  <a:lnTo>
                    <a:pt x="4826" y="87263"/>
                  </a:lnTo>
                  <a:lnTo>
                    <a:pt x="5746" y="89630"/>
                  </a:lnTo>
                  <a:lnTo>
                    <a:pt x="7063" y="91209"/>
                  </a:lnTo>
                  <a:lnTo>
                    <a:pt x="8648" y="92262"/>
                  </a:lnTo>
                  <a:lnTo>
                    <a:pt x="11116" y="90847"/>
                  </a:lnTo>
                  <a:lnTo>
                    <a:pt x="32587" y="64296"/>
                  </a:lnTo>
                  <a:lnTo>
                    <a:pt x="50427" y="37322"/>
                  </a:lnTo>
                  <a:lnTo>
                    <a:pt x="62376" y="20472"/>
                  </a:lnTo>
                  <a:lnTo>
                    <a:pt x="64574" y="18998"/>
                  </a:lnTo>
                  <a:lnTo>
                    <a:pt x="66038" y="19426"/>
                  </a:lnTo>
                  <a:lnTo>
                    <a:pt x="67015" y="21123"/>
                  </a:lnTo>
                  <a:lnTo>
                    <a:pt x="68582" y="34691"/>
                  </a:lnTo>
                  <a:lnTo>
                    <a:pt x="70265" y="51050"/>
                  </a:lnTo>
                  <a:lnTo>
                    <a:pt x="81668" y="753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SMARTInkShape-542"/>
            <p:cNvSpPr/>
            <p:nvPr>
              <p:custDataLst>
                <p:tags r:id="rId61"/>
              </p:custDataLst>
            </p:nvPr>
          </p:nvSpPr>
          <p:spPr>
            <a:xfrm>
              <a:off x="7804150" y="24193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SMARTInkShape-543"/>
            <p:cNvSpPr/>
            <p:nvPr>
              <p:custDataLst>
                <p:tags r:id="rId62"/>
              </p:custDataLst>
            </p:nvPr>
          </p:nvSpPr>
          <p:spPr>
            <a:xfrm>
              <a:off x="7774165" y="2533650"/>
              <a:ext cx="17286" cy="69851"/>
            </a:xfrm>
            <a:custGeom>
              <a:avLst/>
              <a:gdLst/>
              <a:ahLst/>
              <a:cxnLst/>
              <a:rect l="0" t="0" r="0" b="0"/>
              <a:pathLst>
                <a:path w="17286" h="69851">
                  <a:moveTo>
                    <a:pt x="10935" y="0"/>
                  </a:moveTo>
                  <a:lnTo>
                    <a:pt x="10935" y="0"/>
                  </a:lnTo>
                  <a:lnTo>
                    <a:pt x="4194" y="10113"/>
                  </a:lnTo>
                  <a:lnTo>
                    <a:pt x="0" y="29886"/>
                  </a:lnTo>
                  <a:lnTo>
                    <a:pt x="3494" y="59491"/>
                  </a:lnTo>
                  <a:lnTo>
                    <a:pt x="3857" y="62944"/>
                  </a:lnTo>
                  <a:lnTo>
                    <a:pt x="5511" y="65246"/>
                  </a:lnTo>
                  <a:lnTo>
                    <a:pt x="8024" y="66781"/>
                  </a:lnTo>
                  <a:lnTo>
                    <a:pt x="17285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SMARTInkShape-544"/>
            <p:cNvSpPr/>
            <p:nvPr>
              <p:custDataLst>
                <p:tags r:id="rId63"/>
              </p:custDataLst>
            </p:nvPr>
          </p:nvSpPr>
          <p:spPr>
            <a:xfrm>
              <a:off x="6991350" y="2578983"/>
              <a:ext cx="133351" cy="11818"/>
            </a:xfrm>
            <a:custGeom>
              <a:avLst/>
              <a:gdLst/>
              <a:ahLst/>
              <a:cxnLst/>
              <a:rect l="0" t="0" r="0" b="0"/>
              <a:pathLst>
                <a:path w="133351" h="11818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2117" y="1103"/>
                  </a:lnTo>
                  <a:lnTo>
                    <a:pt x="10113" y="0"/>
                  </a:lnTo>
                  <a:lnTo>
                    <a:pt x="33257" y="2750"/>
                  </a:lnTo>
                  <a:lnTo>
                    <a:pt x="56173" y="4259"/>
                  </a:lnTo>
                  <a:lnTo>
                    <a:pt x="82116" y="5636"/>
                  </a:lnTo>
                  <a:lnTo>
                    <a:pt x="107757" y="8599"/>
                  </a:lnTo>
                  <a:lnTo>
                    <a:pt x="133350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SMARTInkShape-545"/>
            <p:cNvSpPr/>
            <p:nvPr>
              <p:custDataLst>
                <p:tags r:id="rId64"/>
              </p:custDataLst>
            </p:nvPr>
          </p:nvSpPr>
          <p:spPr>
            <a:xfrm>
              <a:off x="8214234" y="2355850"/>
              <a:ext cx="85217" cy="241301"/>
            </a:xfrm>
            <a:custGeom>
              <a:avLst/>
              <a:gdLst/>
              <a:ahLst/>
              <a:cxnLst/>
              <a:rect l="0" t="0" r="0" b="0"/>
              <a:pathLst>
                <a:path w="85217" h="241301">
                  <a:moveTo>
                    <a:pt x="85216" y="0"/>
                  </a:moveTo>
                  <a:lnTo>
                    <a:pt x="85216" y="0"/>
                  </a:lnTo>
                  <a:lnTo>
                    <a:pt x="69301" y="27464"/>
                  </a:lnTo>
                  <a:lnTo>
                    <a:pt x="55329" y="54304"/>
                  </a:lnTo>
                  <a:lnTo>
                    <a:pt x="48359" y="70070"/>
                  </a:lnTo>
                  <a:lnTo>
                    <a:pt x="41594" y="86930"/>
                  </a:lnTo>
                  <a:lnTo>
                    <a:pt x="34968" y="104520"/>
                  </a:lnTo>
                  <a:lnTo>
                    <a:pt x="25724" y="135353"/>
                  </a:lnTo>
                  <a:lnTo>
                    <a:pt x="19969" y="161051"/>
                  </a:lnTo>
                  <a:lnTo>
                    <a:pt x="16024" y="186713"/>
                  </a:lnTo>
                  <a:lnTo>
                    <a:pt x="10079" y="206264"/>
                  </a:lnTo>
                  <a:lnTo>
                    <a:pt x="11135" y="205948"/>
                  </a:lnTo>
                  <a:lnTo>
                    <a:pt x="16073" y="201834"/>
                  </a:lnTo>
                  <a:lnTo>
                    <a:pt x="38551" y="171758"/>
                  </a:lnTo>
                  <a:lnTo>
                    <a:pt x="67155" y="145516"/>
                  </a:lnTo>
                  <a:lnTo>
                    <a:pt x="76248" y="139227"/>
                  </a:lnTo>
                  <a:lnTo>
                    <a:pt x="79237" y="137974"/>
                  </a:lnTo>
                  <a:lnTo>
                    <a:pt x="81230" y="137844"/>
                  </a:lnTo>
                  <a:lnTo>
                    <a:pt x="82559" y="138462"/>
                  </a:lnTo>
                  <a:lnTo>
                    <a:pt x="80272" y="146676"/>
                  </a:lnTo>
                  <a:lnTo>
                    <a:pt x="67288" y="169048"/>
                  </a:lnTo>
                  <a:lnTo>
                    <a:pt x="41805" y="196138"/>
                  </a:lnTo>
                  <a:lnTo>
                    <a:pt x="14968" y="218276"/>
                  </a:lnTo>
                  <a:lnTo>
                    <a:pt x="1843" y="231891"/>
                  </a:lnTo>
                  <a:lnTo>
                    <a:pt x="0" y="235027"/>
                  </a:lnTo>
                  <a:lnTo>
                    <a:pt x="183" y="235707"/>
                  </a:lnTo>
                  <a:lnTo>
                    <a:pt x="4150" y="232699"/>
                  </a:lnTo>
                  <a:lnTo>
                    <a:pt x="25324" y="203533"/>
                  </a:lnTo>
                  <a:lnTo>
                    <a:pt x="27649" y="202716"/>
                  </a:lnTo>
                  <a:lnTo>
                    <a:pt x="29905" y="202878"/>
                  </a:lnTo>
                  <a:lnTo>
                    <a:pt x="31408" y="204396"/>
                  </a:lnTo>
                  <a:lnTo>
                    <a:pt x="33080" y="209846"/>
                  </a:lnTo>
                  <a:lnTo>
                    <a:pt x="34020" y="224219"/>
                  </a:lnTo>
                  <a:lnTo>
                    <a:pt x="35563" y="227796"/>
                  </a:lnTo>
                  <a:lnTo>
                    <a:pt x="38003" y="230181"/>
                  </a:lnTo>
                  <a:lnTo>
                    <a:pt x="66166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SMARTInkShape-546"/>
            <p:cNvSpPr/>
            <p:nvPr>
              <p:custDataLst>
                <p:tags r:id="rId65"/>
              </p:custDataLst>
            </p:nvPr>
          </p:nvSpPr>
          <p:spPr>
            <a:xfrm>
              <a:off x="7607300" y="2522879"/>
              <a:ext cx="63501" cy="120632"/>
            </a:xfrm>
            <a:custGeom>
              <a:avLst/>
              <a:gdLst/>
              <a:ahLst/>
              <a:cxnLst/>
              <a:rect l="0" t="0" r="0" b="0"/>
              <a:pathLst>
                <a:path w="63501" h="120632">
                  <a:moveTo>
                    <a:pt x="63500" y="29821"/>
                  </a:moveTo>
                  <a:lnTo>
                    <a:pt x="63500" y="29821"/>
                  </a:lnTo>
                  <a:lnTo>
                    <a:pt x="63500" y="16337"/>
                  </a:lnTo>
                  <a:lnTo>
                    <a:pt x="62089" y="11659"/>
                  </a:lnTo>
                  <a:lnTo>
                    <a:pt x="56759" y="4581"/>
                  </a:lnTo>
                  <a:lnTo>
                    <a:pt x="49685" y="964"/>
                  </a:lnTo>
                  <a:lnTo>
                    <a:pt x="45824" y="0"/>
                  </a:lnTo>
                  <a:lnTo>
                    <a:pt x="37770" y="810"/>
                  </a:lnTo>
                  <a:lnTo>
                    <a:pt x="29487" y="4227"/>
                  </a:lnTo>
                  <a:lnTo>
                    <a:pt x="21101" y="10450"/>
                  </a:lnTo>
                  <a:lnTo>
                    <a:pt x="19007" y="14084"/>
                  </a:lnTo>
                  <a:lnTo>
                    <a:pt x="18315" y="17919"/>
                  </a:lnTo>
                  <a:lnTo>
                    <a:pt x="18905" y="40954"/>
                  </a:lnTo>
                  <a:lnTo>
                    <a:pt x="24630" y="54525"/>
                  </a:lnTo>
                  <a:lnTo>
                    <a:pt x="32114" y="67611"/>
                  </a:lnTo>
                  <a:lnTo>
                    <a:pt x="40680" y="91378"/>
                  </a:lnTo>
                  <a:lnTo>
                    <a:pt x="44053" y="96259"/>
                  </a:lnTo>
                  <a:lnTo>
                    <a:pt x="44186" y="100924"/>
                  </a:lnTo>
                  <a:lnTo>
                    <a:pt x="42157" y="105445"/>
                  </a:lnTo>
                  <a:lnTo>
                    <a:pt x="34965" y="113526"/>
                  </a:lnTo>
                  <a:lnTo>
                    <a:pt x="27063" y="119470"/>
                  </a:lnTo>
                  <a:lnTo>
                    <a:pt x="22275" y="120631"/>
                  </a:lnTo>
                  <a:lnTo>
                    <a:pt x="0" y="118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SMARTInkShape-547"/>
            <p:cNvSpPr/>
            <p:nvPr>
              <p:custDataLst>
                <p:tags r:id="rId66"/>
              </p:custDataLst>
            </p:nvPr>
          </p:nvSpPr>
          <p:spPr>
            <a:xfrm>
              <a:off x="7429500" y="2529065"/>
              <a:ext cx="144437" cy="360450"/>
            </a:xfrm>
            <a:custGeom>
              <a:avLst/>
              <a:gdLst/>
              <a:ahLst/>
              <a:cxnLst/>
              <a:rect l="0" t="0" r="0" b="0"/>
              <a:pathLst>
                <a:path w="144437" h="360450">
                  <a:moveTo>
                    <a:pt x="139700" y="10935"/>
                  </a:moveTo>
                  <a:lnTo>
                    <a:pt x="139700" y="10935"/>
                  </a:lnTo>
                  <a:lnTo>
                    <a:pt x="136329" y="4193"/>
                  </a:lnTo>
                  <a:lnTo>
                    <a:pt x="133925" y="2207"/>
                  </a:lnTo>
                  <a:lnTo>
                    <a:pt x="127491" y="0"/>
                  </a:lnTo>
                  <a:lnTo>
                    <a:pt x="123799" y="823"/>
                  </a:lnTo>
                  <a:lnTo>
                    <a:pt x="111861" y="8723"/>
                  </a:lnTo>
                  <a:lnTo>
                    <a:pt x="100093" y="20706"/>
                  </a:lnTo>
                  <a:lnTo>
                    <a:pt x="94345" y="31505"/>
                  </a:lnTo>
                  <a:lnTo>
                    <a:pt x="93201" y="41479"/>
                  </a:lnTo>
                  <a:lnTo>
                    <a:pt x="95045" y="49910"/>
                  </a:lnTo>
                  <a:lnTo>
                    <a:pt x="98216" y="56009"/>
                  </a:lnTo>
                  <a:lnTo>
                    <a:pt x="100755" y="57918"/>
                  </a:lnTo>
                  <a:lnTo>
                    <a:pt x="107339" y="60038"/>
                  </a:lnTo>
                  <a:lnTo>
                    <a:pt x="111071" y="59193"/>
                  </a:lnTo>
                  <a:lnTo>
                    <a:pt x="118980" y="54490"/>
                  </a:lnTo>
                  <a:lnTo>
                    <a:pt x="137878" y="25887"/>
                  </a:lnTo>
                  <a:lnTo>
                    <a:pt x="144436" y="13888"/>
                  </a:lnTo>
                  <a:lnTo>
                    <a:pt x="140662" y="34619"/>
                  </a:lnTo>
                  <a:lnTo>
                    <a:pt x="137069" y="60031"/>
                  </a:lnTo>
                  <a:lnTo>
                    <a:pt x="134418" y="76827"/>
                  </a:lnTo>
                  <a:lnTo>
                    <a:pt x="131240" y="95785"/>
                  </a:lnTo>
                  <a:lnTo>
                    <a:pt x="127710" y="116185"/>
                  </a:lnTo>
                  <a:lnTo>
                    <a:pt x="124651" y="137546"/>
                  </a:lnTo>
                  <a:lnTo>
                    <a:pt x="121906" y="159548"/>
                  </a:lnTo>
                  <a:lnTo>
                    <a:pt x="119371" y="181977"/>
                  </a:lnTo>
                  <a:lnTo>
                    <a:pt x="116975" y="203985"/>
                  </a:lnTo>
                  <a:lnTo>
                    <a:pt x="114672" y="225713"/>
                  </a:lnTo>
                  <a:lnTo>
                    <a:pt x="112432" y="247254"/>
                  </a:lnTo>
                  <a:lnTo>
                    <a:pt x="108820" y="266553"/>
                  </a:lnTo>
                  <a:lnTo>
                    <a:pt x="104298" y="284358"/>
                  </a:lnTo>
                  <a:lnTo>
                    <a:pt x="93627" y="315195"/>
                  </a:lnTo>
                  <a:lnTo>
                    <a:pt x="81828" y="338308"/>
                  </a:lnTo>
                  <a:lnTo>
                    <a:pt x="67648" y="352343"/>
                  </a:lnTo>
                  <a:lnTo>
                    <a:pt x="59915" y="357074"/>
                  </a:lnTo>
                  <a:lnTo>
                    <a:pt x="45679" y="360449"/>
                  </a:lnTo>
                  <a:lnTo>
                    <a:pt x="38919" y="360361"/>
                  </a:lnTo>
                  <a:lnTo>
                    <a:pt x="23883" y="347093"/>
                  </a:lnTo>
                  <a:lnTo>
                    <a:pt x="10615" y="325438"/>
                  </a:lnTo>
                  <a:lnTo>
                    <a:pt x="4718" y="301703"/>
                  </a:lnTo>
                  <a:lnTo>
                    <a:pt x="1398" y="271282"/>
                  </a:lnTo>
                  <a:lnTo>
                    <a:pt x="0" y="2522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SMARTInkShape-548"/>
            <p:cNvSpPr/>
            <p:nvPr>
              <p:custDataLst>
                <p:tags r:id="rId67"/>
              </p:custDataLst>
            </p:nvPr>
          </p:nvSpPr>
          <p:spPr>
            <a:xfrm>
              <a:off x="7980028" y="2412541"/>
              <a:ext cx="186073" cy="201040"/>
            </a:xfrm>
            <a:custGeom>
              <a:avLst/>
              <a:gdLst/>
              <a:ahLst/>
              <a:cxnLst/>
              <a:rect l="0" t="0" r="0" b="0"/>
              <a:pathLst>
                <a:path w="186073" h="201040">
                  <a:moveTo>
                    <a:pt x="59072" y="114759"/>
                  </a:moveTo>
                  <a:lnTo>
                    <a:pt x="59072" y="114759"/>
                  </a:lnTo>
                  <a:lnTo>
                    <a:pt x="52330" y="111388"/>
                  </a:lnTo>
                  <a:lnTo>
                    <a:pt x="45257" y="111615"/>
                  </a:lnTo>
                  <a:lnTo>
                    <a:pt x="41396" y="112663"/>
                  </a:lnTo>
                  <a:lnTo>
                    <a:pt x="11207" y="137719"/>
                  </a:lnTo>
                  <a:lnTo>
                    <a:pt x="1302" y="157389"/>
                  </a:lnTo>
                  <a:lnTo>
                    <a:pt x="0" y="171100"/>
                  </a:lnTo>
                  <a:lnTo>
                    <a:pt x="641" y="177719"/>
                  </a:lnTo>
                  <a:lnTo>
                    <a:pt x="3890" y="182838"/>
                  </a:lnTo>
                  <a:lnTo>
                    <a:pt x="15026" y="190407"/>
                  </a:lnTo>
                  <a:lnTo>
                    <a:pt x="21947" y="191297"/>
                  </a:lnTo>
                  <a:lnTo>
                    <a:pt x="37162" y="188522"/>
                  </a:lnTo>
                  <a:lnTo>
                    <a:pt x="58225" y="175655"/>
                  </a:lnTo>
                  <a:lnTo>
                    <a:pt x="81241" y="151696"/>
                  </a:lnTo>
                  <a:lnTo>
                    <a:pt x="95736" y="124825"/>
                  </a:lnTo>
                  <a:lnTo>
                    <a:pt x="102565" y="108770"/>
                  </a:lnTo>
                  <a:lnTo>
                    <a:pt x="108528" y="91716"/>
                  </a:lnTo>
                  <a:lnTo>
                    <a:pt x="113915" y="73997"/>
                  </a:lnTo>
                  <a:lnTo>
                    <a:pt x="118917" y="55834"/>
                  </a:lnTo>
                  <a:lnTo>
                    <a:pt x="128238" y="28128"/>
                  </a:lnTo>
                  <a:lnTo>
                    <a:pt x="139538" y="4189"/>
                  </a:lnTo>
                  <a:lnTo>
                    <a:pt x="142349" y="829"/>
                  </a:lnTo>
                  <a:lnTo>
                    <a:pt x="143518" y="0"/>
                  </a:lnTo>
                  <a:lnTo>
                    <a:pt x="143591" y="858"/>
                  </a:lnTo>
                  <a:lnTo>
                    <a:pt x="131898" y="22488"/>
                  </a:lnTo>
                  <a:lnTo>
                    <a:pt x="119191" y="46468"/>
                  </a:lnTo>
                  <a:lnTo>
                    <a:pt x="106253" y="75235"/>
                  </a:lnTo>
                  <a:lnTo>
                    <a:pt x="98150" y="104484"/>
                  </a:lnTo>
                  <a:lnTo>
                    <a:pt x="94079" y="132065"/>
                  </a:lnTo>
                  <a:lnTo>
                    <a:pt x="93681" y="157023"/>
                  </a:lnTo>
                  <a:lnTo>
                    <a:pt x="98208" y="177522"/>
                  </a:lnTo>
                  <a:lnTo>
                    <a:pt x="104923" y="190396"/>
                  </a:lnTo>
                  <a:lnTo>
                    <a:pt x="108689" y="194817"/>
                  </a:lnTo>
                  <a:lnTo>
                    <a:pt x="118518" y="199729"/>
                  </a:lnTo>
                  <a:lnTo>
                    <a:pt x="124103" y="201039"/>
                  </a:lnTo>
                  <a:lnTo>
                    <a:pt x="137833" y="196850"/>
                  </a:lnTo>
                  <a:lnTo>
                    <a:pt x="151227" y="187933"/>
                  </a:lnTo>
                  <a:lnTo>
                    <a:pt x="167456" y="163080"/>
                  </a:lnTo>
                  <a:lnTo>
                    <a:pt x="174270" y="148229"/>
                  </a:lnTo>
                  <a:lnTo>
                    <a:pt x="177299" y="134574"/>
                  </a:lnTo>
                  <a:lnTo>
                    <a:pt x="177401" y="130085"/>
                  </a:lnTo>
                  <a:lnTo>
                    <a:pt x="176763" y="127093"/>
                  </a:lnTo>
                  <a:lnTo>
                    <a:pt x="175633" y="125099"/>
                  </a:lnTo>
                  <a:lnTo>
                    <a:pt x="173468" y="125180"/>
                  </a:lnTo>
                  <a:lnTo>
                    <a:pt x="167300" y="129033"/>
                  </a:lnTo>
                  <a:lnTo>
                    <a:pt x="152756" y="155784"/>
                  </a:lnTo>
                  <a:lnTo>
                    <a:pt x="147276" y="169681"/>
                  </a:lnTo>
                  <a:lnTo>
                    <a:pt x="147192" y="180562"/>
                  </a:lnTo>
                  <a:lnTo>
                    <a:pt x="151389" y="190101"/>
                  </a:lnTo>
                  <a:lnTo>
                    <a:pt x="154483" y="194620"/>
                  </a:lnTo>
                  <a:lnTo>
                    <a:pt x="159368" y="196928"/>
                  </a:lnTo>
                  <a:lnTo>
                    <a:pt x="186072" y="1973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SMARTInkShape-549"/>
            <p:cNvSpPr/>
            <p:nvPr>
              <p:custDataLst>
                <p:tags r:id="rId68"/>
              </p:custDataLst>
            </p:nvPr>
          </p:nvSpPr>
          <p:spPr>
            <a:xfrm>
              <a:off x="7030724" y="2451100"/>
              <a:ext cx="55877" cy="238935"/>
            </a:xfrm>
            <a:custGeom>
              <a:avLst/>
              <a:gdLst/>
              <a:ahLst/>
              <a:cxnLst/>
              <a:rect l="0" t="0" r="0" b="0"/>
              <a:pathLst>
                <a:path w="55877" h="238935">
                  <a:moveTo>
                    <a:pt x="36826" y="0"/>
                  </a:moveTo>
                  <a:lnTo>
                    <a:pt x="36826" y="0"/>
                  </a:lnTo>
                  <a:lnTo>
                    <a:pt x="34944" y="12552"/>
                  </a:lnTo>
                  <a:lnTo>
                    <a:pt x="28037" y="41114"/>
                  </a:lnTo>
                  <a:lnTo>
                    <a:pt x="21631" y="69778"/>
                  </a:lnTo>
                  <a:lnTo>
                    <a:pt x="16432" y="101333"/>
                  </a:lnTo>
                  <a:lnTo>
                    <a:pt x="11769" y="132290"/>
                  </a:lnTo>
                  <a:lnTo>
                    <a:pt x="7346" y="161807"/>
                  </a:lnTo>
                  <a:lnTo>
                    <a:pt x="3027" y="189036"/>
                  </a:lnTo>
                  <a:lnTo>
                    <a:pt x="0" y="218053"/>
                  </a:lnTo>
                  <a:lnTo>
                    <a:pt x="1174" y="229322"/>
                  </a:lnTo>
                  <a:lnTo>
                    <a:pt x="2475" y="233315"/>
                  </a:lnTo>
                  <a:lnTo>
                    <a:pt x="4753" y="235976"/>
                  </a:lnTo>
                  <a:lnTo>
                    <a:pt x="11047" y="238934"/>
                  </a:lnTo>
                  <a:lnTo>
                    <a:pt x="20430" y="238367"/>
                  </a:lnTo>
                  <a:lnTo>
                    <a:pt x="25895" y="237228"/>
                  </a:lnTo>
                  <a:lnTo>
                    <a:pt x="55876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SMARTInkShape-550"/>
            <p:cNvSpPr/>
            <p:nvPr>
              <p:custDataLst>
                <p:tags r:id="rId69"/>
              </p:custDataLst>
            </p:nvPr>
          </p:nvSpPr>
          <p:spPr>
            <a:xfrm>
              <a:off x="7405244" y="2520950"/>
              <a:ext cx="70525" cy="95251"/>
            </a:xfrm>
            <a:custGeom>
              <a:avLst/>
              <a:gdLst/>
              <a:ahLst/>
              <a:cxnLst/>
              <a:rect l="0" t="0" r="0" b="0"/>
              <a:pathLst>
                <a:path w="70525" h="95251">
                  <a:moveTo>
                    <a:pt x="11556" y="0"/>
                  </a:moveTo>
                  <a:lnTo>
                    <a:pt x="11556" y="0"/>
                  </a:lnTo>
                  <a:lnTo>
                    <a:pt x="9674" y="24485"/>
                  </a:lnTo>
                  <a:lnTo>
                    <a:pt x="4649" y="52410"/>
                  </a:lnTo>
                  <a:lnTo>
                    <a:pt x="0" y="83338"/>
                  </a:lnTo>
                  <a:lnTo>
                    <a:pt x="324" y="87309"/>
                  </a:lnTo>
                  <a:lnTo>
                    <a:pt x="1247" y="89956"/>
                  </a:lnTo>
                  <a:lnTo>
                    <a:pt x="2566" y="91720"/>
                  </a:lnTo>
                  <a:lnTo>
                    <a:pt x="5914" y="93681"/>
                  </a:lnTo>
                  <a:lnTo>
                    <a:pt x="7795" y="94204"/>
                  </a:lnTo>
                  <a:lnTo>
                    <a:pt x="13647" y="89141"/>
                  </a:lnTo>
                  <a:lnTo>
                    <a:pt x="28902" y="65272"/>
                  </a:lnTo>
                  <a:lnTo>
                    <a:pt x="44683" y="38233"/>
                  </a:lnTo>
                  <a:lnTo>
                    <a:pt x="59393" y="21363"/>
                  </a:lnTo>
                  <a:lnTo>
                    <a:pt x="63202" y="19886"/>
                  </a:lnTo>
                  <a:lnTo>
                    <a:pt x="66448" y="20313"/>
                  </a:lnTo>
                  <a:lnTo>
                    <a:pt x="69317" y="22009"/>
                  </a:lnTo>
                  <a:lnTo>
                    <a:pt x="70524" y="25961"/>
                  </a:lnTo>
                  <a:lnTo>
                    <a:pt x="69274" y="54465"/>
                  </a:lnTo>
                  <a:lnTo>
                    <a:pt x="68818" y="83744"/>
                  </a:lnTo>
                  <a:lnTo>
                    <a:pt x="68706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SMARTInkShape-551"/>
            <p:cNvSpPr/>
            <p:nvPr>
              <p:custDataLst>
                <p:tags r:id="rId70"/>
              </p:custDataLst>
            </p:nvPr>
          </p:nvSpPr>
          <p:spPr>
            <a:xfrm>
              <a:off x="7327900" y="2444750"/>
              <a:ext cx="6351" cy="19051"/>
            </a:xfrm>
            <a:custGeom>
              <a:avLst/>
              <a:gdLst/>
              <a:ahLst/>
              <a:cxnLst/>
              <a:rect l="0" t="0" r="0" b="0"/>
              <a:pathLst>
                <a:path w="6351" h="19051">
                  <a:moveTo>
                    <a:pt x="0" y="19050"/>
                  </a:moveTo>
                  <a:lnTo>
                    <a:pt x="0" y="19050"/>
                  </a:lnTo>
                  <a:lnTo>
                    <a:pt x="0" y="15679"/>
                  </a:lnTo>
                  <a:lnTo>
                    <a:pt x="1882" y="12142"/>
                  </a:lnTo>
                  <a:lnTo>
                    <a:pt x="4364" y="8219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SMARTInkShape-552"/>
            <p:cNvSpPr/>
            <p:nvPr>
              <p:custDataLst>
                <p:tags r:id="rId71"/>
              </p:custDataLst>
            </p:nvPr>
          </p:nvSpPr>
          <p:spPr>
            <a:xfrm>
              <a:off x="7312304" y="2533650"/>
              <a:ext cx="15597" cy="127001"/>
            </a:xfrm>
            <a:custGeom>
              <a:avLst/>
              <a:gdLst/>
              <a:ahLst/>
              <a:cxnLst/>
              <a:rect l="0" t="0" r="0" b="0"/>
              <a:pathLst>
                <a:path w="15597" h="127001">
                  <a:moveTo>
                    <a:pt x="15596" y="0"/>
                  </a:moveTo>
                  <a:lnTo>
                    <a:pt x="15596" y="0"/>
                  </a:lnTo>
                  <a:lnTo>
                    <a:pt x="13714" y="24485"/>
                  </a:lnTo>
                  <a:lnTo>
                    <a:pt x="8689" y="54292"/>
                  </a:lnTo>
                  <a:lnTo>
                    <a:pt x="4765" y="76341"/>
                  </a:lnTo>
                  <a:lnTo>
                    <a:pt x="0" y="103210"/>
                  </a:lnTo>
                  <a:lnTo>
                    <a:pt x="2896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SMARTInkShape-553"/>
            <p:cNvSpPr/>
            <p:nvPr>
              <p:custDataLst>
                <p:tags r:id="rId72"/>
              </p:custDataLst>
            </p:nvPr>
          </p:nvSpPr>
          <p:spPr>
            <a:xfrm>
              <a:off x="7159279" y="2565400"/>
              <a:ext cx="130522" cy="125146"/>
            </a:xfrm>
            <a:custGeom>
              <a:avLst/>
              <a:gdLst/>
              <a:ahLst/>
              <a:cxnLst/>
              <a:rect l="0" t="0" r="0" b="0"/>
              <a:pathLst>
                <a:path w="130522" h="125146">
                  <a:moveTo>
                    <a:pt x="9871" y="0"/>
                  </a:moveTo>
                  <a:lnTo>
                    <a:pt x="9871" y="0"/>
                  </a:lnTo>
                  <a:lnTo>
                    <a:pt x="6500" y="0"/>
                  </a:lnTo>
                  <a:lnTo>
                    <a:pt x="6212" y="1411"/>
                  </a:lnTo>
                  <a:lnTo>
                    <a:pt x="7768" y="12256"/>
                  </a:lnTo>
                  <a:lnTo>
                    <a:pt x="5093" y="36871"/>
                  </a:lnTo>
                  <a:lnTo>
                    <a:pt x="3281" y="65096"/>
                  </a:lnTo>
                  <a:lnTo>
                    <a:pt x="0" y="86080"/>
                  </a:lnTo>
                  <a:lnTo>
                    <a:pt x="2918" y="99417"/>
                  </a:lnTo>
                  <a:lnTo>
                    <a:pt x="3825" y="99439"/>
                  </a:lnTo>
                  <a:lnTo>
                    <a:pt x="6713" y="97582"/>
                  </a:lnTo>
                  <a:lnTo>
                    <a:pt x="15677" y="85828"/>
                  </a:lnTo>
                  <a:lnTo>
                    <a:pt x="26984" y="54165"/>
                  </a:lnTo>
                  <a:lnTo>
                    <a:pt x="41561" y="23134"/>
                  </a:lnTo>
                  <a:lnTo>
                    <a:pt x="47709" y="17808"/>
                  </a:lnTo>
                  <a:lnTo>
                    <a:pt x="50619" y="16811"/>
                  </a:lnTo>
                  <a:lnTo>
                    <a:pt x="53264" y="16852"/>
                  </a:lnTo>
                  <a:lnTo>
                    <a:pt x="55733" y="17585"/>
                  </a:lnTo>
                  <a:lnTo>
                    <a:pt x="65950" y="25358"/>
                  </a:lnTo>
                  <a:lnTo>
                    <a:pt x="70073" y="34554"/>
                  </a:lnTo>
                  <a:lnTo>
                    <a:pt x="71199" y="47107"/>
                  </a:lnTo>
                  <a:lnTo>
                    <a:pt x="68573" y="73303"/>
                  </a:lnTo>
                  <a:lnTo>
                    <a:pt x="69208" y="104033"/>
                  </a:lnTo>
                  <a:lnTo>
                    <a:pt x="74019" y="117608"/>
                  </a:lnTo>
                  <a:lnTo>
                    <a:pt x="75920" y="120739"/>
                  </a:lnTo>
                  <a:lnTo>
                    <a:pt x="79304" y="122826"/>
                  </a:lnTo>
                  <a:lnTo>
                    <a:pt x="88708" y="125145"/>
                  </a:lnTo>
                  <a:lnTo>
                    <a:pt x="109273" y="119708"/>
                  </a:lnTo>
                  <a:lnTo>
                    <a:pt x="119432" y="111059"/>
                  </a:lnTo>
                  <a:lnTo>
                    <a:pt x="130521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SMARTInkShape-554"/>
            <p:cNvSpPr/>
            <p:nvPr>
              <p:custDataLst>
                <p:tags r:id="rId73"/>
              </p:custDataLst>
            </p:nvPr>
          </p:nvSpPr>
          <p:spPr>
            <a:xfrm>
              <a:off x="6579967" y="2432050"/>
              <a:ext cx="338750" cy="481517"/>
            </a:xfrm>
            <a:custGeom>
              <a:avLst/>
              <a:gdLst/>
              <a:ahLst/>
              <a:cxnLst/>
              <a:rect l="0" t="0" r="0" b="0"/>
              <a:pathLst>
                <a:path w="338750" h="481517">
                  <a:moveTo>
                    <a:pt x="62133" y="0"/>
                  </a:moveTo>
                  <a:lnTo>
                    <a:pt x="62133" y="0"/>
                  </a:lnTo>
                  <a:lnTo>
                    <a:pt x="51462" y="23222"/>
                  </a:lnTo>
                  <a:lnTo>
                    <a:pt x="41868" y="48421"/>
                  </a:lnTo>
                  <a:lnTo>
                    <a:pt x="37335" y="64031"/>
                  </a:lnTo>
                  <a:lnTo>
                    <a:pt x="32901" y="80787"/>
                  </a:lnTo>
                  <a:lnTo>
                    <a:pt x="28534" y="99719"/>
                  </a:lnTo>
                  <a:lnTo>
                    <a:pt x="24211" y="120102"/>
                  </a:lnTo>
                  <a:lnTo>
                    <a:pt x="19919" y="141451"/>
                  </a:lnTo>
                  <a:lnTo>
                    <a:pt x="16351" y="161328"/>
                  </a:lnTo>
                  <a:lnTo>
                    <a:pt x="13267" y="180225"/>
                  </a:lnTo>
                  <a:lnTo>
                    <a:pt x="10506" y="198467"/>
                  </a:lnTo>
                  <a:lnTo>
                    <a:pt x="5556" y="226261"/>
                  </a:lnTo>
                  <a:lnTo>
                    <a:pt x="0" y="256987"/>
                  </a:lnTo>
                  <a:lnTo>
                    <a:pt x="250" y="259519"/>
                  </a:lnTo>
                  <a:lnTo>
                    <a:pt x="1123" y="260502"/>
                  </a:lnTo>
                  <a:lnTo>
                    <a:pt x="2410" y="260451"/>
                  </a:lnTo>
                  <a:lnTo>
                    <a:pt x="10955" y="237975"/>
                  </a:lnTo>
                  <a:lnTo>
                    <a:pt x="20338" y="214893"/>
                  </a:lnTo>
                  <a:lnTo>
                    <a:pt x="37519" y="187615"/>
                  </a:lnTo>
                  <a:lnTo>
                    <a:pt x="52645" y="172868"/>
                  </a:lnTo>
                  <a:lnTo>
                    <a:pt x="57924" y="170985"/>
                  </a:lnTo>
                  <a:lnTo>
                    <a:pt x="69435" y="170773"/>
                  </a:lnTo>
                  <a:lnTo>
                    <a:pt x="79724" y="174912"/>
                  </a:lnTo>
                  <a:lnTo>
                    <a:pt x="89707" y="182866"/>
                  </a:lnTo>
                  <a:lnTo>
                    <a:pt x="101199" y="195809"/>
                  </a:lnTo>
                  <a:lnTo>
                    <a:pt x="107718" y="210969"/>
                  </a:lnTo>
                  <a:lnTo>
                    <a:pt x="109456" y="218963"/>
                  </a:lnTo>
                  <a:lnTo>
                    <a:pt x="105743" y="237252"/>
                  </a:lnTo>
                  <a:lnTo>
                    <a:pt x="95626" y="257845"/>
                  </a:lnTo>
                  <a:lnTo>
                    <a:pt x="79371" y="281109"/>
                  </a:lnTo>
                  <a:lnTo>
                    <a:pt x="53757" y="307893"/>
                  </a:lnTo>
                  <a:lnTo>
                    <a:pt x="38655" y="316758"/>
                  </a:lnTo>
                  <a:lnTo>
                    <a:pt x="31664" y="319122"/>
                  </a:lnTo>
                  <a:lnTo>
                    <a:pt x="27710" y="318581"/>
                  </a:lnTo>
                  <a:lnTo>
                    <a:pt x="25778" y="316104"/>
                  </a:lnTo>
                  <a:lnTo>
                    <a:pt x="25196" y="312336"/>
                  </a:lnTo>
                  <a:lnTo>
                    <a:pt x="31119" y="293549"/>
                  </a:lnTo>
                  <a:lnTo>
                    <a:pt x="48554" y="273479"/>
                  </a:lnTo>
                  <a:lnTo>
                    <a:pt x="79729" y="252804"/>
                  </a:lnTo>
                  <a:lnTo>
                    <a:pt x="104663" y="240867"/>
                  </a:lnTo>
                  <a:lnTo>
                    <a:pt x="121487" y="237580"/>
                  </a:lnTo>
                  <a:lnTo>
                    <a:pt x="138372" y="239882"/>
                  </a:lnTo>
                  <a:lnTo>
                    <a:pt x="168837" y="252857"/>
                  </a:lnTo>
                  <a:lnTo>
                    <a:pt x="173485" y="257471"/>
                  </a:lnTo>
                  <a:lnTo>
                    <a:pt x="178651" y="268243"/>
                  </a:lnTo>
                  <a:lnTo>
                    <a:pt x="182420" y="289355"/>
                  </a:lnTo>
                  <a:lnTo>
                    <a:pt x="182541" y="289564"/>
                  </a:lnTo>
                  <a:lnTo>
                    <a:pt x="182675" y="287916"/>
                  </a:lnTo>
                  <a:lnTo>
                    <a:pt x="178398" y="259419"/>
                  </a:lnTo>
                  <a:lnTo>
                    <a:pt x="177306" y="235006"/>
                  </a:lnTo>
                  <a:lnTo>
                    <a:pt x="176692" y="203609"/>
                  </a:lnTo>
                  <a:lnTo>
                    <a:pt x="177190" y="179266"/>
                  </a:lnTo>
                  <a:lnTo>
                    <a:pt x="178348" y="176661"/>
                  </a:lnTo>
                  <a:lnTo>
                    <a:pt x="179827" y="174924"/>
                  </a:lnTo>
                  <a:lnTo>
                    <a:pt x="185232" y="172994"/>
                  </a:lnTo>
                  <a:lnTo>
                    <a:pt x="193749" y="172842"/>
                  </a:lnTo>
                  <a:lnTo>
                    <a:pt x="220331" y="178493"/>
                  </a:lnTo>
                  <a:lnTo>
                    <a:pt x="251149" y="187063"/>
                  </a:lnTo>
                  <a:lnTo>
                    <a:pt x="258558" y="185915"/>
                  </a:lnTo>
                  <a:lnTo>
                    <a:pt x="266696" y="181302"/>
                  </a:lnTo>
                  <a:lnTo>
                    <a:pt x="276712" y="172640"/>
                  </a:lnTo>
                  <a:lnTo>
                    <a:pt x="265707" y="187135"/>
                  </a:lnTo>
                  <a:lnTo>
                    <a:pt x="261972" y="196295"/>
                  </a:lnTo>
                  <a:lnTo>
                    <a:pt x="259573" y="213674"/>
                  </a:lnTo>
                  <a:lnTo>
                    <a:pt x="260788" y="217238"/>
                  </a:lnTo>
                  <a:lnTo>
                    <a:pt x="273340" y="230336"/>
                  </a:lnTo>
                  <a:lnTo>
                    <a:pt x="277021" y="230462"/>
                  </a:lnTo>
                  <a:lnTo>
                    <a:pt x="286756" y="226841"/>
                  </a:lnTo>
                  <a:lnTo>
                    <a:pt x="296257" y="216764"/>
                  </a:lnTo>
                  <a:lnTo>
                    <a:pt x="317224" y="187300"/>
                  </a:lnTo>
                  <a:lnTo>
                    <a:pt x="335268" y="166558"/>
                  </a:lnTo>
                  <a:lnTo>
                    <a:pt x="337357" y="165366"/>
                  </a:lnTo>
                  <a:lnTo>
                    <a:pt x="338749" y="165278"/>
                  </a:lnTo>
                  <a:lnTo>
                    <a:pt x="338414" y="172705"/>
                  </a:lnTo>
                  <a:lnTo>
                    <a:pt x="334259" y="198398"/>
                  </a:lnTo>
                  <a:lnTo>
                    <a:pt x="329833" y="226466"/>
                  </a:lnTo>
                  <a:lnTo>
                    <a:pt x="326678" y="244816"/>
                  </a:lnTo>
                  <a:lnTo>
                    <a:pt x="323163" y="264811"/>
                  </a:lnTo>
                  <a:lnTo>
                    <a:pt x="320114" y="285902"/>
                  </a:lnTo>
                  <a:lnTo>
                    <a:pt x="317376" y="307723"/>
                  </a:lnTo>
                  <a:lnTo>
                    <a:pt x="314845" y="330032"/>
                  </a:lnTo>
                  <a:lnTo>
                    <a:pt x="313158" y="351255"/>
                  </a:lnTo>
                  <a:lnTo>
                    <a:pt x="312032" y="371753"/>
                  </a:lnTo>
                  <a:lnTo>
                    <a:pt x="311283" y="391769"/>
                  </a:lnTo>
                  <a:lnTo>
                    <a:pt x="308568" y="423416"/>
                  </a:lnTo>
                  <a:lnTo>
                    <a:pt x="303599" y="447829"/>
                  </a:lnTo>
                  <a:lnTo>
                    <a:pt x="294334" y="465735"/>
                  </a:lnTo>
                  <a:lnTo>
                    <a:pt x="283161" y="476986"/>
                  </a:lnTo>
                  <a:lnTo>
                    <a:pt x="277218" y="480974"/>
                  </a:lnTo>
                  <a:lnTo>
                    <a:pt x="270435" y="481516"/>
                  </a:lnTo>
                  <a:lnTo>
                    <a:pt x="255371" y="476474"/>
                  </a:lnTo>
                  <a:lnTo>
                    <a:pt x="231023" y="448251"/>
                  </a:lnTo>
                  <a:lnTo>
                    <a:pt x="218099" y="426176"/>
                  </a:lnTo>
                  <a:lnTo>
                    <a:pt x="201833" y="393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54" name="SMARTInkShape-555"/>
          <p:cNvSpPr/>
          <p:nvPr>
            <p:custDataLst>
              <p:tags r:id="rId5"/>
            </p:custDataLst>
          </p:nvPr>
        </p:nvSpPr>
        <p:spPr>
          <a:xfrm>
            <a:off x="6191272" y="2619179"/>
            <a:ext cx="133329" cy="130372"/>
          </a:xfrm>
          <a:custGeom>
            <a:avLst/>
            <a:gdLst/>
            <a:ahLst/>
            <a:cxnLst/>
            <a:rect l="0" t="0" r="0" b="0"/>
            <a:pathLst>
              <a:path w="133329" h="130372">
                <a:moveTo>
                  <a:pt x="6328" y="3371"/>
                </a:moveTo>
                <a:lnTo>
                  <a:pt x="6328" y="3371"/>
                </a:lnTo>
                <a:lnTo>
                  <a:pt x="6328" y="0"/>
                </a:lnTo>
                <a:lnTo>
                  <a:pt x="1964" y="29702"/>
                </a:lnTo>
                <a:lnTo>
                  <a:pt x="566" y="58523"/>
                </a:lnTo>
                <a:lnTo>
                  <a:pt x="239" y="81505"/>
                </a:lnTo>
                <a:lnTo>
                  <a:pt x="56" y="108131"/>
                </a:lnTo>
                <a:lnTo>
                  <a:pt x="0" y="122684"/>
                </a:lnTo>
                <a:lnTo>
                  <a:pt x="1405" y="124541"/>
                </a:lnTo>
                <a:lnTo>
                  <a:pt x="3751" y="125073"/>
                </a:lnTo>
                <a:lnTo>
                  <a:pt x="6726" y="124722"/>
                </a:lnTo>
                <a:lnTo>
                  <a:pt x="21027" y="107374"/>
                </a:lnTo>
                <a:lnTo>
                  <a:pt x="32617" y="85813"/>
                </a:lnTo>
                <a:lnTo>
                  <a:pt x="44823" y="60473"/>
                </a:lnTo>
                <a:lnTo>
                  <a:pt x="57304" y="35100"/>
                </a:lnTo>
                <a:lnTo>
                  <a:pt x="76788" y="6006"/>
                </a:lnTo>
                <a:lnTo>
                  <a:pt x="83034" y="1014"/>
                </a:lnTo>
                <a:lnTo>
                  <a:pt x="84982" y="1094"/>
                </a:lnTo>
                <a:lnTo>
                  <a:pt x="86281" y="2559"/>
                </a:lnTo>
                <a:lnTo>
                  <a:pt x="91736" y="25161"/>
                </a:lnTo>
                <a:lnTo>
                  <a:pt x="90822" y="50122"/>
                </a:lnTo>
                <a:lnTo>
                  <a:pt x="86083" y="78763"/>
                </a:lnTo>
                <a:lnTo>
                  <a:pt x="87871" y="95440"/>
                </a:lnTo>
                <a:lnTo>
                  <a:pt x="94075" y="109202"/>
                </a:lnTo>
                <a:lnTo>
                  <a:pt x="103887" y="120022"/>
                </a:lnTo>
                <a:lnTo>
                  <a:pt x="115305" y="125771"/>
                </a:lnTo>
                <a:lnTo>
                  <a:pt x="133328" y="13037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60" name="SMARTInkShape-Group125"/>
          <p:cNvGrpSpPr/>
          <p:nvPr/>
        </p:nvGrpSpPr>
        <p:grpSpPr>
          <a:xfrm>
            <a:off x="5346700" y="2362200"/>
            <a:ext cx="387351" cy="539751"/>
            <a:chOff x="5346700" y="2362200"/>
            <a:chExt cx="387351" cy="539751"/>
          </a:xfrm>
        </p:grpSpPr>
        <p:sp>
          <p:nvSpPr>
            <p:cNvPr id="155" name="SMARTInkShape-556"/>
            <p:cNvSpPr/>
            <p:nvPr>
              <p:custDataLst>
                <p:tags r:id="rId54"/>
              </p:custDataLst>
            </p:nvPr>
          </p:nvSpPr>
          <p:spPr>
            <a:xfrm>
              <a:off x="5568950" y="2765398"/>
              <a:ext cx="107951" cy="136553"/>
            </a:xfrm>
            <a:custGeom>
              <a:avLst/>
              <a:gdLst/>
              <a:ahLst/>
              <a:cxnLst/>
              <a:rect l="0" t="0" r="0" b="0"/>
              <a:pathLst>
                <a:path w="107951" h="136553">
                  <a:moveTo>
                    <a:pt x="0" y="22252"/>
                  </a:moveTo>
                  <a:lnTo>
                    <a:pt x="0" y="22252"/>
                  </a:lnTo>
                  <a:lnTo>
                    <a:pt x="5467" y="16785"/>
                  </a:lnTo>
                  <a:lnTo>
                    <a:pt x="9460" y="22905"/>
                  </a:lnTo>
                  <a:lnTo>
                    <a:pt x="17129" y="52825"/>
                  </a:lnTo>
                  <a:lnTo>
                    <a:pt x="21930" y="81013"/>
                  </a:lnTo>
                  <a:lnTo>
                    <a:pt x="19828" y="108334"/>
                  </a:lnTo>
                  <a:lnTo>
                    <a:pt x="19203" y="120787"/>
                  </a:lnTo>
                  <a:lnTo>
                    <a:pt x="19858" y="120397"/>
                  </a:lnTo>
                  <a:lnTo>
                    <a:pt x="31273" y="95793"/>
                  </a:lnTo>
                  <a:lnTo>
                    <a:pt x="38828" y="75398"/>
                  </a:lnTo>
                  <a:lnTo>
                    <a:pt x="47596" y="52928"/>
                  </a:lnTo>
                  <a:lnTo>
                    <a:pt x="63726" y="22561"/>
                  </a:lnTo>
                  <a:lnTo>
                    <a:pt x="73244" y="9219"/>
                  </a:lnTo>
                  <a:lnTo>
                    <a:pt x="82176" y="2349"/>
                  </a:lnTo>
                  <a:lnTo>
                    <a:pt x="86534" y="516"/>
                  </a:lnTo>
                  <a:lnTo>
                    <a:pt x="90145" y="0"/>
                  </a:lnTo>
                  <a:lnTo>
                    <a:pt x="96038" y="1309"/>
                  </a:lnTo>
                  <a:lnTo>
                    <a:pt x="101010" y="9886"/>
                  </a:lnTo>
                  <a:lnTo>
                    <a:pt x="103323" y="16125"/>
                  </a:lnTo>
                  <a:lnTo>
                    <a:pt x="103208" y="45131"/>
                  </a:lnTo>
                  <a:lnTo>
                    <a:pt x="102077" y="73794"/>
                  </a:lnTo>
                  <a:lnTo>
                    <a:pt x="101741" y="100161"/>
                  </a:lnTo>
                  <a:lnTo>
                    <a:pt x="102333" y="123510"/>
                  </a:lnTo>
                  <a:lnTo>
                    <a:pt x="107950" y="1365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SMARTInkShape-557"/>
            <p:cNvSpPr/>
            <p:nvPr>
              <p:custDataLst>
                <p:tags r:id="rId55"/>
              </p:custDataLst>
            </p:nvPr>
          </p:nvSpPr>
          <p:spPr>
            <a:xfrm>
              <a:off x="5549900" y="2668151"/>
              <a:ext cx="184151" cy="17900"/>
            </a:xfrm>
            <a:custGeom>
              <a:avLst/>
              <a:gdLst/>
              <a:ahLst/>
              <a:cxnLst/>
              <a:rect l="0" t="0" r="0" b="0"/>
              <a:pathLst>
                <a:path w="184151" h="17900">
                  <a:moveTo>
                    <a:pt x="0" y="17899"/>
                  </a:moveTo>
                  <a:lnTo>
                    <a:pt x="0" y="17899"/>
                  </a:lnTo>
                  <a:lnTo>
                    <a:pt x="3371" y="14528"/>
                  </a:lnTo>
                  <a:lnTo>
                    <a:pt x="15580" y="12432"/>
                  </a:lnTo>
                  <a:lnTo>
                    <a:pt x="46087" y="11810"/>
                  </a:lnTo>
                  <a:lnTo>
                    <a:pt x="70578" y="9784"/>
                  </a:lnTo>
                  <a:lnTo>
                    <a:pt x="95573" y="6531"/>
                  </a:lnTo>
                  <a:lnTo>
                    <a:pt x="120794" y="2734"/>
                  </a:lnTo>
                  <a:lnTo>
                    <a:pt x="152050" y="0"/>
                  </a:lnTo>
                  <a:lnTo>
                    <a:pt x="184150" y="519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SMARTInkShape-558"/>
            <p:cNvSpPr/>
            <p:nvPr>
              <p:custDataLst>
                <p:tags r:id="rId56"/>
              </p:custDataLst>
            </p:nvPr>
          </p:nvSpPr>
          <p:spPr>
            <a:xfrm>
              <a:off x="5556250" y="2490551"/>
              <a:ext cx="94477" cy="157400"/>
            </a:xfrm>
            <a:custGeom>
              <a:avLst/>
              <a:gdLst/>
              <a:ahLst/>
              <a:cxnLst/>
              <a:rect l="0" t="0" r="0" b="0"/>
              <a:pathLst>
                <a:path w="94477" h="157400">
                  <a:moveTo>
                    <a:pt x="0" y="151049"/>
                  </a:moveTo>
                  <a:lnTo>
                    <a:pt x="0" y="151049"/>
                  </a:lnTo>
                  <a:lnTo>
                    <a:pt x="26732" y="122906"/>
                  </a:lnTo>
                  <a:lnTo>
                    <a:pt x="44845" y="95360"/>
                  </a:lnTo>
                  <a:lnTo>
                    <a:pt x="57325" y="72676"/>
                  </a:lnTo>
                  <a:lnTo>
                    <a:pt x="68047" y="50364"/>
                  </a:lnTo>
                  <a:lnTo>
                    <a:pt x="82016" y="21733"/>
                  </a:lnTo>
                  <a:lnTo>
                    <a:pt x="94476" y="0"/>
                  </a:lnTo>
                  <a:lnTo>
                    <a:pt x="88240" y="23312"/>
                  </a:lnTo>
                  <a:lnTo>
                    <a:pt x="82354" y="52993"/>
                  </a:lnTo>
                  <a:lnTo>
                    <a:pt x="78935" y="75719"/>
                  </a:lnTo>
                  <a:lnTo>
                    <a:pt x="77012" y="106935"/>
                  </a:lnTo>
                  <a:lnTo>
                    <a:pt x="78242" y="135279"/>
                  </a:lnTo>
                  <a:lnTo>
                    <a:pt x="82688" y="153336"/>
                  </a:lnTo>
                  <a:lnTo>
                    <a:pt x="84053" y="154690"/>
                  </a:lnTo>
                  <a:lnTo>
                    <a:pt x="88900" y="15739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SMARTInkShape-559"/>
            <p:cNvSpPr/>
            <p:nvPr>
              <p:custDataLst>
                <p:tags r:id="rId57"/>
              </p:custDataLst>
            </p:nvPr>
          </p:nvSpPr>
          <p:spPr>
            <a:xfrm>
              <a:off x="5413179" y="2374900"/>
              <a:ext cx="35122" cy="158751"/>
            </a:xfrm>
            <a:custGeom>
              <a:avLst/>
              <a:gdLst/>
              <a:ahLst/>
              <a:cxnLst/>
              <a:rect l="0" t="0" r="0" b="0"/>
              <a:pathLst>
                <a:path w="35122" h="158751">
                  <a:moveTo>
                    <a:pt x="3371" y="0"/>
                  </a:moveTo>
                  <a:lnTo>
                    <a:pt x="3371" y="0"/>
                  </a:lnTo>
                  <a:lnTo>
                    <a:pt x="0" y="6742"/>
                  </a:lnTo>
                  <a:lnTo>
                    <a:pt x="1973" y="32507"/>
                  </a:lnTo>
                  <a:lnTo>
                    <a:pt x="4368" y="61451"/>
                  </a:lnTo>
                  <a:lnTo>
                    <a:pt x="9929" y="84462"/>
                  </a:lnTo>
                  <a:lnTo>
                    <a:pt x="17622" y="114474"/>
                  </a:lnTo>
                  <a:lnTo>
                    <a:pt x="28697" y="144679"/>
                  </a:lnTo>
                  <a:lnTo>
                    <a:pt x="35121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SMARTInkShape-560"/>
            <p:cNvSpPr/>
            <p:nvPr>
              <p:custDataLst>
                <p:tags r:id="rId58"/>
              </p:custDataLst>
            </p:nvPr>
          </p:nvSpPr>
          <p:spPr>
            <a:xfrm>
              <a:off x="5346700" y="2362200"/>
              <a:ext cx="63501" cy="173872"/>
            </a:xfrm>
            <a:custGeom>
              <a:avLst/>
              <a:gdLst/>
              <a:ahLst/>
              <a:cxnLst/>
              <a:rect l="0" t="0" r="0" b="0"/>
              <a:pathLst>
                <a:path w="63501" h="173872">
                  <a:moveTo>
                    <a:pt x="0" y="0"/>
                  </a:moveTo>
                  <a:lnTo>
                    <a:pt x="0" y="0"/>
                  </a:lnTo>
                  <a:lnTo>
                    <a:pt x="1882" y="12552"/>
                  </a:lnTo>
                  <a:lnTo>
                    <a:pt x="8789" y="37350"/>
                  </a:lnTo>
                  <a:lnTo>
                    <a:pt x="15195" y="58933"/>
                  </a:lnTo>
                  <a:lnTo>
                    <a:pt x="23474" y="90212"/>
                  </a:lnTo>
                  <a:lnTo>
                    <a:pt x="33845" y="117668"/>
                  </a:lnTo>
                  <a:lnTo>
                    <a:pt x="44028" y="148466"/>
                  </a:lnTo>
                  <a:lnTo>
                    <a:pt x="52832" y="165185"/>
                  </a:lnTo>
                  <a:lnTo>
                    <a:pt x="59242" y="172965"/>
                  </a:lnTo>
                  <a:lnTo>
                    <a:pt x="60661" y="173871"/>
                  </a:lnTo>
                  <a:lnTo>
                    <a:pt x="61607" y="173770"/>
                  </a:lnTo>
                  <a:lnTo>
                    <a:pt x="63500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9" name="SMARTInkShape-Group126"/>
          <p:cNvGrpSpPr/>
          <p:nvPr/>
        </p:nvGrpSpPr>
        <p:grpSpPr>
          <a:xfrm>
            <a:off x="6915150" y="988175"/>
            <a:ext cx="494418" cy="516776"/>
            <a:chOff x="6915150" y="988175"/>
            <a:chExt cx="494418" cy="516776"/>
          </a:xfrm>
        </p:grpSpPr>
        <p:sp>
          <p:nvSpPr>
            <p:cNvPr id="161" name="SMARTInkShape-561"/>
            <p:cNvSpPr/>
            <p:nvPr>
              <p:custDataLst>
                <p:tags r:id="rId46"/>
              </p:custDataLst>
            </p:nvPr>
          </p:nvSpPr>
          <p:spPr>
            <a:xfrm>
              <a:off x="7207250" y="1263650"/>
              <a:ext cx="202318" cy="12701"/>
            </a:xfrm>
            <a:custGeom>
              <a:avLst/>
              <a:gdLst/>
              <a:ahLst/>
              <a:cxnLst/>
              <a:rect l="0" t="0" r="0" b="0"/>
              <a:pathLst>
                <a:path w="202318" h="127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5580" y="5467"/>
                  </a:lnTo>
                  <a:lnTo>
                    <a:pt x="43738" y="6176"/>
                  </a:lnTo>
                  <a:lnTo>
                    <a:pt x="68149" y="6298"/>
                  </a:lnTo>
                  <a:lnTo>
                    <a:pt x="93256" y="6335"/>
                  </a:lnTo>
                  <a:lnTo>
                    <a:pt x="118570" y="6345"/>
                  </a:lnTo>
                  <a:lnTo>
                    <a:pt x="143239" y="6349"/>
                  </a:lnTo>
                  <a:lnTo>
                    <a:pt x="173764" y="6350"/>
                  </a:lnTo>
                  <a:lnTo>
                    <a:pt x="200220" y="6350"/>
                  </a:lnTo>
                  <a:lnTo>
                    <a:pt x="201213" y="7056"/>
                  </a:lnTo>
                  <a:lnTo>
                    <a:pt x="201876" y="8231"/>
                  </a:lnTo>
                  <a:lnTo>
                    <a:pt x="202317" y="9721"/>
                  </a:lnTo>
                  <a:lnTo>
                    <a:pt x="201906" y="10714"/>
                  </a:lnTo>
                  <a:lnTo>
                    <a:pt x="200926" y="11376"/>
                  </a:lnTo>
                  <a:lnTo>
                    <a:pt x="1968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SMARTInkShape-562"/>
            <p:cNvSpPr/>
            <p:nvPr>
              <p:custDataLst>
                <p:tags r:id="rId47"/>
              </p:custDataLst>
            </p:nvPr>
          </p:nvSpPr>
          <p:spPr>
            <a:xfrm>
              <a:off x="7324830" y="1384300"/>
              <a:ext cx="26973" cy="43989"/>
            </a:xfrm>
            <a:custGeom>
              <a:avLst/>
              <a:gdLst/>
              <a:ahLst/>
              <a:cxnLst/>
              <a:rect l="0" t="0" r="0" b="0"/>
              <a:pathLst>
                <a:path w="26973" h="43989">
                  <a:moveTo>
                    <a:pt x="9420" y="12700"/>
                  </a:moveTo>
                  <a:lnTo>
                    <a:pt x="9420" y="12700"/>
                  </a:lnTo>
                  <a:lnTo>
                    <a:pt x="582" y="30377"/>
                  </a:lnTo>
                  <a:lnTo>
                    <a:pt x="0" y="33657"/>
                  </a:lnTo>
                  <a:lnTo>
                    <a:pt x="318" y="36549"/>
                  </a:lnTo>
                  <a:lnTo>
                    <a:pt x="1235" y="39183"/>
                  </a:lnTo>
                  <a:lnTo>
                    <a:pt x="2552" y="40938"/>
                  </a:lnTo>
                  <a:lnTo>
                    <a:pt x="5897" y="42889"/>
                  </a:lnTo>
                  <a:lnTo>
                    <a:pt x="15118" y="43988"/>
                  </a:lnTo>
                  <a:lnTo>
                    <a:pt x="20889" y="42363"/>
                  </a:lnTo>
                  <a:lnTo>
                    <a:pt x="23416" y="40942"/>
                  </a:lnTo>
                  <a:lnTo>
                    <a:pt x="25101" y="39289"/>
                  </a:lnTo>
                  <a:lnTo>
                    <a:pt x="26972" y="35571"/>
                  </a:lnTo>
                  <a:lnTo>
                    <a:pt x="25923" y="29685"/>
                  </a:lnTo>
                  <a:lnTo>
                    <a:pt x="17551" y="11017"/>
                  </a:lnTo>
                  <a:lnTo>
                    <a:pt x="942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SMARTInkShape-563"/>
            <p:cNvSpPr/>
            <p:nvPr>
              <p:custDataLst>
                <p:tags r:id="rId48"/>
              </p:custDataLst>
            </p:nvPr>
          </p:nvSpPr>
          <p:spPr>
            <a:xfrm>
              <a:off x="7234002" y="1334383"/>
              <a:ext cx="43099" cy="75318"/>
            </a:xfrm>
            <a:custGeom>
              <a:avLst/>
              <a:gdLst/>
              <a:ahLst/>
              <a:cxnLst/>
              <a:rect l="0" t="0" r="0" b="0"/>
              <a:pathLst>
                <a:path w="43099" h="75318">
                  <a:moveTo>
                    <a:pt x="43098" y="5467"/>
                  </a:moveTo>
                  <a:lnTo>
                    <a:pt x="43098" y="5467"/>
                  </a:lnTo>
                  <a:lnTo>
                    <a:pt x="39727" y="5467"/>
                  </a:lnTo>
                  <a:lnTo>
                    <a:pt x="19333" y="0"/>
                  </a:lnTo>
                  <a:lnTo>
                    <a:pt x="13015" y="1391"/>
                  </a:lnTo>
                  <a:lnTo>
                    <a:pt x="10343" y="2750"/>
                  </a:lnTo>
                  <a:lnTo>
                    <a:pt x="5493" y="9904"/>
                  </a:lnTo>
                  <a:lnTo>
                    <a:pt x="0" y="25001"/>
                  </a:lnTo>
                  <a:lnTo>
                    <a:pt x="1130" y="32023"/>
                  </a:lnTo>
                  <a:lnTo>
                    <a:pt x="2420" y="35871"/>
                  </a:lnTo>
                  <a:lnTo>
                    <a:pt x="7615" y="42028"/>
                  </a:lnTo>
                  <a:lnTo>
                    <a:pt x="14628" y="46411"/>
                  </a:lnTo>
                  <a:lnTo>
                    <a:pt x="22448" y="48359"/>
                  </a:lnTo>
                  <a:lnTo>
                    <a:pt x="30627" y="47343"/>
                  </a:lnTo>
                  <a:lnTo>
                    <a:pt x="37556" y="44540"/>
                  </a:lnTo>
                  <a:lnTo>
                    <a:pt x="39403" y="42804"/>
                  </a:lnTo>
                  <a:lnTo>
                    <a:pt x="41455" y="38995"/>
                  </a:lnTo>
                  <a:lnTo>
                    <a:pt x="42368" y="34950"/>
                  </a:lnTo>
                  <a:lnTo>
                    <a:pt x="41906" y="33589"/>
                  </a:lnTo>
                  <a:lnTo>
                    <a:pt x="40892" y="32682"/>
                  </a:lnTo>
                  <a:lnTo>
                    <a:pt x="39511" y="32077"/>
                  </a:lnTo>
                  <a:lnTo>
                    <a:pt x="30825" y="31225"/>
                  </a:lnTo>
                  <a:lnTo>
                    <a:pt x="15943" y="37715"/>
                  </a:lnTo>
                  <a:lnTo>
                    <a:pt x="9862" y="42848"/>
                  </a:lnTo>
                  <a:lnTo>
                    <a:pt x="7160" y="47481"/>
                  </a:lnTo>
                  <a:lnTo>
                    <a:pt x="5959" y="51891"/>
                  </a:lnTo>
                  <a:lnTo>
                    <a:pt x="7050" y="54056"/>
                  </a:lnTo>
                  <a:lnTo>
                    <a:pt x="30398" y="753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SMARTInkShape-564"/>
            <p:cNvSpPr/>
            <p:nvPr>
              <p:custDataLst>
                <p:tags r:id="rId49"/>
              </p:custDataLst>
            </p:nvPr>
          </p:nvSpPr>
          <p:spPr>
            <a:xfrm>
              <a:off x="7156711" y="1384300"/>
              <a:ext cx="29985" cy="43183"/>
            </a:xfrm>
            <a:custGeom>
              <a:avLst/>
              <a:gdLst/>
              <a:ahLst/>
              <a:cxnLst/>
              <a:rect l="0" t="0" r="0" b="0"/>
              <a:pathLst>
                <a:path w="29985" h="43183">
                  <a:moveTo>
                    <a:pt x="6089" y="12700"/>
                  </a:moveTo>
                  <a:lnTo>
                    <a:pt x="6089" y="12700"/>
                  </a:lnTo>
                  <a:lnTo>
                    <a:pt x="1063" y="24633"/>
                  </a:lnTo>
                  <a:lnTo>
                    <a:pt x="0" y="33715"/>
                  </a:lnTo>
                  <a:lnTo>
                    <a:pt x="1737" y="38033"/>
                  </a:lnTo>
                  <a:lnTo>
                    <a:pt x="3188" y="40172"/>
                  </a:lnTo>
                  <a:lnTo>
                    <a:pt x="4860" y="41598"/>
                  </a:lnTo>
                  <a:lnTo>
                    <a:pt x="8600" y="43182"/>
                  </a:lnTo>
                  <a:lnTo>
                    <a:pt x="14495" y="42005"/>
                  </a:lnTo>
                  <a:lnTo>
                    <a:pt x="23867" y="37376"/>
                  </a:lnTo>
                  <a:lnTo>
                    <a:pt x="26407" y="35500"/>
                  </a:lnTo>
                  <a:lnTo>
                    <a:pt x="28102" y="32839"/>
                  </a:lnTo>
                  <a:lnTo>
                    <a:pt x="29984" y="26119"/>
                  </a:lnTo>
                  <a:lnTo>
                    <a:pt x="29074" y="22352"/>
                  </a:lnTo>
                  <a:lnTo>
                    <a:pt x="19357" y="8047"/>
                  </a:lnTo>
                  <a:lnTo>
                    <a:pt x="1243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SMARTInkShape-565"/>
            <p:cNvSpPr/>
            <p:nvPr>
              <p:custDataLst>
                <p:tags r:id="rId50"/>
              </p:custDataLst>
            </p:nvPr>
          </p:nvSpPr>
          <p:spPr>
            <a:xfrm>
              <a:off x="7035800" y="1356105"/>
              <a:ext cx="87633" cy="148846"/>
            </a:xfrm>
            <a:custGeom>
              <a:avLst/>
              <a:gdLst/>
              <a:ahLst/>
              <a:cxnLst/>
              <a:rect l="0" t="0" r="0" b="0"/>
              <a:pathLst>
                <a:path w="87633" h="148846">
                  <a:moveTo>
                    <a:pt x="0" y="148845"/>
                  </a:moveTo>
                  <a:lnTo>
                    <a:pt x="0" y="148845"/>
                  </a:lnTo>
                  <a:lnTo>
                    <a:pt x="13815" y="124360"/>
                  </a:lnTo>
                  <a:lnTo>
                    <a:pt x="25730" y="92671"/>
                  </a:lnTo>
                  <a:lnTo>
                    <a:pt x="34013" y="66024"/>
                  </a:lnTo>
                  <a:lnTo>
                    <a:pt x="42399" y="37717"/>
                  </a:lnTo>
                  <a:lnTo>
                    <a:pt x="53504" y="6061"/>
                  </a:lnTo>
                  <a:lnTo>
                    <a:pt x="55530" y="719"/>
                  </a:lnTo>
                  <a:lnTo>
                    <a:pt x="56070" y="0"/>
                  </a:lnTo>
                  <a:lnTo>
                    <a:pt x="56430" y="226"/>
                  </a:lnTo>
                  <a:lnTo>
                    <a:pt x="56830" y="3064"/>
                  </a:lnTo>
                  <a:lnTo>
                    <a:pt x="57138" y="32604"/>
                  </a:lnTo>
                  <a:lnTo>
                    <a:pt x="57146" y="38438"/>
                  </a:lnTo>
                  <a:lnTo>
                    <a:pt x="58559" y="37846"/>
                  </a:lnTo>
                  <a:lnTo>
                    <a:pt x="66583" y="30271"/>
                  </a:lnTo>
                  <a:lnTo>
                    <a:pt x="84622" y="1848"/>
                  </a:lnTo>
                  <a:lnTo>
                    <a:pt x="86047" y="753"/>
                  </a:lnTo>
                  <a:lnTo>
                    <a:pt x="86999" y="728"/>
                  </a:lnTo>
                  <a:lnTo>
                    <a:pt x="87632" y="1417"/>
                  </a:lnTo>
                  <a:lnTo>
                    <a:pt x="85154" y="12500"/>
                  </a:lnTo>
                  <a:lnTo>
                    <a:pt x="79950" y="25818"/>
                  </a:lnTo>
                  <a:lnTo>
                    <a:pt x="79749" y="36311"/>
                  </a:lnTo>
                  <a:lnTo>
                    <a:pt x="82550" y="535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SMARTInkShape-566"/>
            <p:cNvSpPr/>
            <p:nvPr>
              <p:custDataLst>
                <p:tags r:id="rId51"/>
              </p:custDataLst>
            </p:nvPr>
          </p:nvSpPr>
          <p:spPr>
            <a:xfrm>
              <a:off x="6985000" y="1263867"/>
              <a:ext cx="209551" cy="155214"/>
            </a:xfrm>
            <a:custGeom>
              <a:avLst/>
              <a:gdLst/>
              <a:ahLst/>
              <a:cxnLst/>
              <a:rect l="0" t="0" r="0" b="0"/>
              <a:pathLst>
                <a:path w="209551" h="155214">
                  <a:moveTo>
                    <a:pt x="0" y="31533"/>
                  </a:moveTo>
                  <a:lnTo>
                    <a:pt x="0" y="31533"/>
                  </a:lnTo>
                  <a:lnTo>
                    <a:pt x="3371" y="34904"/>
                  </a:lnTo>
                  <a:lnTo>
                    <a:pt x="5762" y="63348"/>
                  </a:lnTo>
                  <a:lnTo>
                    <a:pt x="6088" y="85184"/>
                  </a:lnTo>
                  <a:lnTo>
                    <a:pt x="6234" y="109000"/>
                  </a:lnTo>
                  <a:lnTo>
                    <a:pt x="6316" y="138682"/>
                  </a:lnTo>
                  <a:lnTo>
                    <a:pt x="7040" y="149710"/>
                  </a:lnTo>
                  <a:lnTo>
                    <a:pt x="8221" y="152651"/>
                  </a:lnTo>
                  <a:lnTo>
                    <a:pt x="9714" y="154612"/>
                  </a:lnTo>
                  <a:lnTo>
                    <a:pt x="10709" y="155213"/>
                  </a:lnTo>
                  <a:lnTo>
                    <a:pt x="11373" y="154909"/>
                  </a:lnTo>
                  <a:lnTo>
                    <a:pt x="12816" y="149867"/>
                  </a:lnTo>
                  <a:lnTo>
                    <a:pt x="16889" y="125783"/>
                  </a:lnTo>
                  <a:lnTo>
                    <a:pt x="18090" y="101409"/>
                  </a:lnTo>
                  <a:lnTo>
                    <a:pt x="18622" y="75995"/>
                  </a:lnTo>
                  <a:lnTo>
                    <a:pt x="18860" y="51999"/>
                  </a:lnTo>
                  <a:lnTo>
                    <a:pt x="18993" y="24740"/>
                  </a:lnTo>
                  <a:lnTo>
                    <a:pt x="19043" y="5352"/>
                  </a:lnTo>
                  <a:lnTo>
                    <a:pt x="19751" y="3495"/>
                  </a:lnTo>
                  <a:lnTo>
                    <a:pt x="20928" y="2258"/>
                  </a:lnTo>
                  <a:lnTo>
                    <a:pt x="22419" y="1433"/>
                  </a:lnTo>
                  <a:lnTo>
                    <a:pt x="47611" y="0"/>
                  </a:lnTo>
                  <a:lnTo>
                    <a:pt x="74550" y="1729"/>
                  </a:lnTo>
                  <a:lnTo>
                    <a:pt x="96634" y="4176"/>
                  </a:lnTo>
                  <a:lnTo>
                    <a:pt x="118207" y="5263"/>
                  </a:lnTo>
                  <a:lnTo>
                    <a:pt x="139555" y="5746"/>
                  </a:lnTo>
                  <a:lnTo>
                    <a:pt x="169525" y="6018"/>
                  </a:lnTo>
                  <a:lnTo>
                    <a:pt x="198321" y="6118"/>
                  </a:lnTo>
                  <a:lnTo>
                    <a:pt x="209550" y="61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SMARTInkShape-567"/>
            <p:cNvSpPr/>
            <p:nvPr>
              <p:custDataLst>
                <p:tags r:id="rId52"/>
              </p:custDataLst>
            </p:nvPr>
          </p:nvSpPr>
          <p:spPr>
            <a:xfrm>
              <a:off x="6915150" y="1168662"/>
              <a:ext cx="279401" cy="6089"/>
            </a:xfrm>
            <a:custGeom>
              <a:avLst/>
              <a:gdLst/>
              <a:ahLst/>
              <a:cxnLst/>
              <a:rect l="0" t="0" r="0" b="0"/>
              <a:pathLst>
                <a:path w="279401" h="6089">
                  <a:moveTo>
                    <a:pt x="0" y="6088"/>
                  </a:moveTo>
                  <a:lnTo>
                    <a:pt x="0" y="6088"/>
                  </a:lnTo>
                  <a:lnTo>
                    <a:pt x="27451" y="6088"/>
                  </a:lnTo>
                  <a:lnTo>
                    <a:pt x="48184" y="6088"/>
                  </a:lnTo>
                  <a:lnTo>
                    <a:pt x="77153" y="6088"/>
                  </a:lnTo>
                  <a:lnTo>
                    <a:pt x="93769" y="6088"/>
                  </a:lnTo>
                  <a:lnTo>
                    <a:pt x="111196" y="5382"/>
                  </a:lnTo>
                  <a:lnTo>
                    <a:pt x="129164" y="4207"/>
                  </a:lnTo>
                  <a:lnTo>
                    <a:pt x="147493" y="2717"/>
                  </a:lnTo>
                  <a:lnTo>
                    <a:pt x="164650" y="1724"/>
                  </a:lnTo>
                  <a:lnTo>
                    <a:pt x="181028" y="1062"/>
                  </a:lnTo>
                  <a:lnTo>
                    <a:pt x="211690" y="326"/>
                  </a:lnTo>
                  <a:lnTo>
                    <a:pt x="239429" y="0"/>
                  </a:lnTo>
                  <a:lnTo>
                    <a:pt x="270041" y="495"/>
                  </a:lnTo>
                  <a:lnTo>
                    <a:pt x="273161" y="1654"/>
                  </a:lnTo>
                  <a:lnTo>
                    <a:pt x="279400" y="60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SMARTInkShape-568"/>
            <p:cNvSpPr/>
            <p:nvPr>
              <p:custDataLst>
                <p:tags r:id="rId53"/>
              </p:custDataLst>
            </p:nvPr>
          </p:nvSpPr>
          <p:spPr>
            <a:xfrm>
              <a:off x="6972300" y="988175"/>
              <a:ext cx="95097" cy="129426"/>
            </a:xfrm>
            <a:custGeom>
              <a:avLst/>
              <a:gdLst/>
              <a:ahLst/>
              <a:cxnLst/>
              <a:rect l="0" t="0" r="0" b="0"/>
              <a:pathLst>
                <a:path w="95097" h="129426">
                  <a:moveTo>
                    <a:pt x="0" y="129425"/>
                  </a:moveTo>
                  <a:lnTo>
                    <a:pt x="0" y="129425"/>
                  </a:lnTo>
                  <a:lnTo>
                    <a:pt x="15697" y="99914"/>
                  </a:lnTo>
                  <a:lnTo>
                    <a:pt x="34519" y="72938"/>
                  </a:lnTo>
                  <a:lnTo>
                    <a:pt x="56089" y="47071"/>
                  </a:lnTo>
                  <a:lnTo>
                    <a:pt x="82985" y="15412"/>
                  </a:lnTo>
                  <a:lnTo>
                    <a:pt x="91303" y="5881"/>
                  </a:lnTo>
                  <a:lnTo>
                    <a:pt x="94080" y="0"/>
                  </a:lnTo>
                  <a:lnTo>
                    <a:pt x="94470" y="103"/>
                  </a:lnTo>
                  <a:lnTo>
                    <a:pt x="94904" y="2098"/>
                  </a:lnTo>
                  <a:lnTo>
                    <a:pt x="95096" y="5337"/>
                  </a:lnTo>
                  <a:lnTo>
                    <a:pt x="88322" y="32808"/>
                  </a:lnTo>
                  <a:lnTo>
                    <a:pt x="82378" y="59170"/>
                  </a:lnTo>
                  <a:lnTo>
                    <a:pt x="79652" y="74917"/>
                  </a:lnTo>
                  <a:lnTo>
                    <a:pt x="82029" y="104512"/>
                  </a:lnTo>
                  <a:lnTo>
                    <a:pt x="82550" y="1294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4" name="SMARTInkShape-Group127"/>
          <p:cNvGrpSpPr/>
          <p:nvPr/>
        </p:nvGrpSpPr>
        <p:grpSpPr>
          <a:xfrm>
            <a:off x="6079076" y="1371600"/>
            <a:ext cx="563025" cy="373013"/>
            <a:chOff x="6079076" y="1371600"/>
            <a:chExt cx="563025" cy="373013"/>
          </a:xfrm>
        </p:grpSpPr>
        <p:sp>
          <p:nvSpPr>
            <p:cNvPr id="170" name="SMARTInkShape-569"/>
            <p:cNvSpPr/>
            <p:nvPr>
              <p:custDataLst>
                <p:tags r:id="rId42"/>
              </p:custDataLst>
            </p:nvPr>
          </p:nvSpPr>
          <p:spPr>
            <a:xfrm>
              <a:off x="6534150" y="1390650"/>
              <a:ext cx="107951" cy="88901"/>
            </a:xfrm>
            <a:custGeom>
              <a:avLst/>
              <a:gdLst/>
              <a:ahLst/>
              <a:cxnLst/>
              <a:rect l="0" t="0" r="0" b="0"/>
              <a:pathLst>
                <a:path w="107951" h="88901">
                  <a:moveTo>
                    <a:pt x="0" y="88900"/>
                  </a:moveTo>
                  <a:lnTo>
                    <a:pt x="0" y="88900"/>
                  </a:lnTo>
                  <a:lnTo>
                    <a:pt x="0" y="85529"/>
                  </a:lnTo>
                  <a:lnTo>
                    <a:pt x="3763" y="81992"/>
                  </a:lnTo>
                  <a:lnTo>
                    <a:pt x="31801" y="65413"/>
                  </a:lnTo>
                  <a:lnTo>
                    <a:pt x="55676" y="46036"/>
                  </a:lnTo>
                  <a:lnTo>
                    <a:pt x="87145" y="22368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SMARTInkShape-570"/>
            <p:cNvSpPr/>
            <p:nvPr>
              <p:custDataLst>
                <p:tags r:id="rId43"/>
              </p:custDataLst>
            </p:nvPr>
          </p:nvSpPr>
          <p:spPr>
            <a:xfrm>
              <a:off x="6521450" y="1371600"/>
              <a:ext cx="101601" cy="95251"/>
            </a:xfrm>
            <a:custGeom>
              <a:avLst/>
              <a:gdLst/>
              <a:ahLst/>
              <a:cxnLst/>
              <a:rect l="0" t="0" r="0" b="0"/>
              <a:pathLst>
                <a:path w="101601" h="95251">
                  <a:moveTo>
                    <a:pt x="0" y="95250"/>
                  </a:moveTo>
                  <a:lnTo>
                    <a:pt x="0" y="95250"/>
                  </a:lnTo>
                  <a:lnTo>
                    <a:pt x="0" y="91879"/>
                  </a:lnTo>
                  <a:lnTo>
                    <a:pt x="6741" y="83041"/>
                  </a:lnTo>
                  <a:lnTo>
                    <a:pt x="36165" y="61637"/>
                  </a:lnTo>
                  <a:lnTo>
                    <a:pt x="60731" y="39743"/>
                  </a:lnTo>
                  <a:lnTo>
                    <a:pt x="91515" y="9937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SMARTInkShape-571"/>
            <p:cNvSpPr/>
            <p:nvPr>
              <p:custDataLst>
                <p:tags r:id="rId44"/>
              </p:custDataLst>
            </p:nvPr>
          </p:nvSpPr>
          <p:spPr>
            <a:xfrm>
              <a:off x="6310750" y="1676400"/>
              <a:ext cx="80762" cy="68213"/>
            </a:xfrm>
            <a:custGeom>
              <a:avLst/>
              <a:gdLst/>
              <a:ahLst/>
              <a:cxnLst/>
              <a:rect l="0" t="0" r="0" b="0"/>
              <a:pathLst>
                <a:path w="80762" h="68213">
                  <a:moveTo>
                    <a:pt x="45600" y="6350"/>
                  </a:moveTo>
                  <a:lnTo>
                    <a:pt x="45600" y="6350"/>
                  </a:lnTo>
                  <a:lnTo>
                    <a:pt x="19574" y="18592"/>
                  </a:lnTo>
                  <a:lnTo>
                    <a:pt x="3326" y="37382"/>
                  </a:lnTo>
                  <a:lnTo>
                    <a:pt x="484" y="41855"/>
                  </a:lnTo>
                  <a:lnTo>
                    <a:pt x="0" y="46248"/>
                  </a:lnTo>
                  <a:lnTo>
                    <a:pt x="3226" y="54892"/>
                  </a:lnTo>
                  <a:lnTo>
                    <a:pt x="11245" y="61556"/>
                  </a:lnTo>
                  <a:lnTo>
                    <a:pt x="22570" y="66164"/>
                  </a:lnTo>
                  <a:lnTo>
                    <a:pt x="37011" y="68212"/>
                  </a:lnTo>
                  <a:lnTo>
                    <a:pt x="50955" y="63477"/>
                  </a:lnTo>
                  <a:lnTo>
                    <a:pt x="73782" y="46562"/>
                  </a:lnTo>
                  <a:lnTo>
                    <a:pt x="79293" y="36217"/>
                  </a:lnTo>
                  <a:lnTo>
                    <a:pt x="80761" y="30494"/>
                  </a:lnTo>
                  <a:lnTo>
                    <a:pt x="78631" y="18492"/>
                  </a:lnTo>
                  <a:lnTo>
                    <a:pt x="76087" y="12328"/>
                  </a:lnTo>
                  <a:lnTo>
                    <a:pt x="72980" y="8218"/>
                  </a:lnTo>
                  <a:lnTo>
                    <a:pt x="58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SMARTInkShape-572"/>
            <p:cNvSpPr/>
            <p:nvPr>
              <p:custDataLst>
                <p:tags r:id="rId45"/>
              </p:custDataLst>
            </p:nvPr>
          </p:nvSpPr>
          <p:spPr>
            <a:xfrm>
              <a:off x="6079076" y="1582618"/>
              <a:ext cx="156625" cy="130938"/>
            </a:xfrm>
            <a:custGeom>
              <a:avLst/>
              <a:gdLst/>
              <a:ahLst/>
              <a:cxnLst/>
              <a:rect l="0" t="0" r="0" b="0"/>
              <a:pathLst>
                <a:path w="156625" h="130938">
                  <a:moveTo>
                    <a:pt x="137574" y="11232"/>
                  </a:moveTo>
                  <a:lnTo>
                    <a:pt x="137574" y="11232"/>
                  </a:lnTo>
                  <a:lnTo>
                    <a:pt x="128737" y="2394"/>
                  </a:lnTo>
                  <a:lnTo>
                    <a:pt x="120946" y="248"/>
                  </a:lnTo>
                  <a:lnTo>
                    <a:pt x="109722" y="0"/>
                  </a:lnTo>
                  <a:lnTo>
                    <a:pt x="86831" y="5239"/>
                  </a:lnTo>
                  <a:lnTo>
                    <a:pt x="58725" y="20275"/>
                  </a:lnTo>
                  <a:lnTo>
                    <a:pt x="32916" y="42996"/>
                  </a:lnTo>
                  <a:lnTo>
                    <a:pt x="12960" y="71052"/>
                  </a:lnTo>
                  <a:lnTo>
                    <a:pt x="2657" y="96846"/>
                  </a:lnTo>
                  <a:lnTo>
                    <a:pt x="0" y="111372"/>
                  </a:lnTo>
                  <a:lnTo>
                    <a:pt x="1408" y="116797"/>
                  </a:lnTo>
                  <a:lnTo>
                    <a:pt x="4463" y="121120"/>
                  </a:lnTo>
                  <a:lnTo>
                    <a:pt x="8617" y="124707"/>
                  </a:lnTo>
                  <a:lnTo>
                    <a:pt x="24520" y="128693"/>
                  </a:lnTo>
                  <a:lnTo>
                    <a:pt x="55393" y="130937"/>
                  </a:lnTo>
                  <a:lnTo>
                    <a:pt x="86884" y="129721"/>
                  </a:lnTo>
                  <a:lnTo>
                    <a:pt x="114794" y="126773"/>
                  </a:lnTo>
                  <a:lnTo>
                    <a:pt x="134587" y="124018"/>
                  </a:lnTo>
                  <a:lnTo>
                    <a:pt x="147508" y="118733"/>
                  </a:lnTo>
                  <a:lnTo>
                    <a:pt x="152572" y="114749"/>
                  </a:lnTo>
                  <a:lnTo>
                    <a:pt x="156624" y="1064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75" name="SMARTInkShape-573"/>
          <p:cNvSpPr/>
          <p:nvPr>
            <p:custDataLst>
              <p:tags r:id="rId6"/>
            </p:custDataLst>
          </p:nvPr>
        </p:nvSpPr>
        <p:spPr>
          <a:xfrm>
            <a:off x="5118100" y="1940064"/>
            <a:ext cx="164345" cy="282437"/>
          </a:xfrm>
          <a:custGeom>
            <a:avLst/>
            <a:gdLst/>
            <a:ahLst/>
            <a:cxnLst/>
            <a:rect l="0" t="0" r="0" b="0"/>
            <a:pathLst>
              <a:path w="164345" h="282437">
                <a:moveTo>
                  <a:pt x="0" y="282436"/>
                </a:moveTo>
                <a:lnTo>
                  <a:pt x="0" y="282436"/>
                </a:lnTo>
                <a:lnTo>
                  <a:pt x="9434" y="265816"/>
                </a:lnTo>
                <a:lnTo>
                  <a:pt x="18709" y="236981"/>
                </a:lnTo>
                <a:lnTo>
                  <a:pt x="31128" y="206495"/>
                </a:lnTo>
                <a:lnTo>
                  <a:pt x="39096" y="187359"/>
                </a:lnTo>
                <a:lnTo>
                  <a:pt x="47937" y="166134"/>
                </a:lnTo>
                <a:lnTo>
                  <a:pt x="57357" y="143518"/>
                </a:lnTo>
                <a:lnTo>
                  <a:pt x="66461" y="121385"/>
                </a:lnTo>
                <a:lnTo>
                  <a:pt x="75352" y="99574"/>
                </a:lnTo>
                <a:lnTo>
                  <a:pt x="84101" y="77978"/>
                </a:lnTo>
                <a:lnTo>
                  <a:pt x="92051" y="60053"/>
                </a:lnTo>
                <a:lnTo>
                  <a:pt x="106528" y="30729"/>
                </a:lnTo>
                <a:lnTo>
                  <a:pt x="119410" y="0"/>
                </a:lnTo>
                <a:lnTo>
                  <a:pt x="119823" y="306"/>
                </a:lnTo>
                <a:lnTo>
                  <a:pt x="120283" y="4410"/>
                </a:lnTo>
                <a:lnTo>
                  <a:pt x="111144" y="33751"/>
                </a:lnTo>
                <a:lnTo>
                  <a:pt x="104741" y="62545"/>
                </a:lnTo>
                <a:lnTo>
                  <a:pt x="103236" y="87147"/>
                </a:lnTo>
                <a:lnTo>
                  <a:pt x="105385" y="96393"/>
                </a:lnTo>
                <a:lnTo>
                  <a:pt x="106945" y="99140"/>
                </a:lnTo>
                <a:lnTo>
                  <a:pt x="108691" y="100972"/>
                </a:lnTo>
                <a:lnTo>
                  <a:pt x="110561" y="102194"/>
                </a:lnTo>
                <a:lnTo>
                  <a:pt x="112513" y="102302"/>
                </a:lnTo>
                <a:lnTo>
                  <a:pt x="116563" y="100541"/>
                </a:lnTo>
                <a:lnTo>
                  <a:pt x="134346" y="73384"/>
                </a:lnTo>
                <a:lnTo>
                  <a:pt x="147835" y="46379"/>
                </a:lnTo>
                <a:lnTo>
                  <a:pt x="162548" y="25564"/>
                </a:lnTo>
                <a:lnTo>
                  <a:pt x="163399" y="26521"/>
                </a:lnTo>
                <a:lnTo>
                  <a:pt x="164344" y="33229"/>
                </a:lnTo>
                <a:lnTo>
                  <a:pt x="161001" y="43266"/>
                </a:lnTo>
                <a:lnTo>
                  <a:pt x="147357" y="70328"/>
                </a:lnTo>
                <a:lnTo>
                  <a:pt x="141968" y="91178"/>
                </a:lnTo>
                <a:lnTo>
                  <a:pt x="143329" y="97075"/>
                </a:lnTo>
                <a:lnTo>
                  <a:pt x="158750" y="11733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82" name="SMARTInkShape-Group129"/>
          <p:cNvGrpSpPr/>
          <p:nvPr/>
        </p:nvGrpSpPr>
        <p:grpSpPr>
          <a:xfrm>
            <a:off x="5048250" y="1442183"/>
            <a:ext cx="609601" cy="665180"/>
            <a:chOff x="5048250" y="1442183"/>
            <a:chExt cx="609601" cy="665180"/>
          </a:xfrm>
        </p:grpSpPr>
        <p:sp>
          <p:nvSpPr>
            <p:cNvPr id="176" name="SMARTInkShape-574"/>
            <p:cNvSpPr/>
            <p:nvPr>
              <p:custDataLst>
                <p:tags r:id="rId36"/>
              </p:custDataLst>
            </p:nvPr>
          </p:nvSpPr>
          <p:spPr>
            <a:xfrm>
              <a:off x="5048250" y="1784351"/>
              <a:ext cx="596891" cy="308349"/>
            </a:xfrm>
            <a:custGeom>
              <a:avLst/>
              <a:gdLst/>
              <a:ahLst/>
              <a:cxnLst/>
              <a:rect l="0" t="0" r="0" b="0"/>
              <a:pathLst>
                <a:path w="596891" h="308349">
                  <a:moveTo>
                    <a:pt x="0" y="196849"/>
                  </a:moveTo>
                  <a:lnTo>
                    <a:pt x="0" y="196849"/>
                  </a:lnTo>
                  <a:lnTo>
                    <a:pt x="0" y="224639"/>
                  </a:lnTo>
                  <a:lnTo>
                    <a:pt x="0" y="245183"/>
                  </a:lnTo>
                  <a:lnTo>
                    <a:pt x="1882" y="274905"/>
                  </a:lnTo>
                  <a:lnTo>
                    <a:pt x="5959" y="306434"/>
                  </a:lnTo>
                  <a:lnTo>
                    <a:pt x="6089" y="308006"/>
                  </a:lnTo>
                  <a:lnTo>
                    <a:pt x="6882" y="308348"/>
                  </a:lnTo>
                  <a:lnTo>
                    <a:pt x="9644" y="306847"/>
                  </a:lnTo>
                  <a:lnTo>
                    <a:pt x="12802" y="282103"/>
                  </a:lnTo>
                  <a:lnTo>
                    <a:pt x="15803" y="256142"/>
                  </a:lnTo>
                  <a:lnTo>
                    <a:pt x="21370" y="225788"/>
                  </a:lnTo>
                  <a:lnTo>
                    <a:pt x="27842" y="195600"/>
                  </a:lnTo>
                  <a:lnTo>
                    <a:pt x="33071" y="170423"/>
                  </a:lnTo>
                  <a:lnTo>
                    <a:pt x="39981" y="139787"/>
                  </a:lnTo>
                  <a:lnTo>
                    <a:pt x="47931" y="113585"/>
                  </a:lnTo>
                  <a:lnTo>
                    <a:pt x="51361" y="95037"/>
                  </a:lnTo>
                  <a:lnTo>
                    <a:pt x="64994" y="66842"/>
                  </a:lnTo>
                  <a:lnTo>
                    <a:pt x="68025" y="63611"/>
                  </a:lnTo>
                  <a:lnTo>
                    <a:pt x="84907" y="56544"/>
                  </a:lnTo>
                  <a:lnTo>
                    <a:pt x="107943" y="50620"/>
                  </a:lnTo>
                  <a:lnTo>
                    <a:pt x="131230" y="46486"/>
                  </a:lnTo>
                  <a:lnTo>
                    <a:pt x="160395" y="42297"/>
                  </a:lnTo>
                  <a:lnTo>
                    <a:pt x="176780" y="40192"/>
                  </a:lnTo>
                  <a:lnTo>
                    <a:pt x="194052" y="38083"/>
                  </a:lnTo>
                  <a:lnTo>
                    <a:pt x="211919" y="35972"/>
                  </a:lnTo>
                  <a:lnTo>
                    <a:pt x="229474" y="33859"/>
                  </a:lnTo>
                  <a:lnTo>
                    <a:pt x="246821" y="31744"/>
                  </a:lnTo>
                  <a:lnTo>
                    <a:pt x="264031" y="29629"/>
                  </a:lnTo>
                  <a:lnTo>
                    <a:pt x="294441" y="27279"/>
                  </a:lnTo>
                  <a:lnTo>
                    <a:pt x="322774" y="25529"/>
                  </a:lnTo>
                  <a:lnTo>
                    <a:pt x="351829" y="22399"/>
                  </a:lnTo>
                  <a:lnTo>
                    <a:pt x="377443" y="20538"/>
                  </a:lnTo>
                  <a:lnTo>
                    <a:pt x="401996" y="19005"/>
                  </a:lnTo>
                  <a:lnTo>
                    <a:pt x="429373" y="15972"/>
                  </a:lnTo>
                  <a:lnTo>
                    <a:pt x="452358" y="16035"/>
                  </a:lnTo>
                  <a:lnTo>
                    <a:pt x="481165" y="16274"/>
                  </a:lnTo>
                  <a:lnTo>
                    <a:pt x="512812" y="10034"/>
                  </a:lnTo>
                  <a:lnTo>
                    <a:pt x="543477" y="6672"/>
                  </a:lnTo>
                  <a:lnTo>
                    <a:pt x="565969" y="6377"/>
                  </a:lnTo>
                  <a:lnTo>
                    <a:pt x="567812" y="5662"/>
                  </a:lnTo>
                  <a:lnTo>
                    <a:pt x="569041" y="4480"/>
                  </a:lnTo>
                  <a:lnTo>
                    <a:pt x="569861" y="2986"/>
                  </a:lnTo>
                  <a:lnTo>
                    <a:pt x="571818" y="1991"/>
                  </a:lnTo>
                  <a:lnTo>
                    <a:pt x="596866" y="0"/>
                  </a:lnTo>
                  <a:lnTo>
                    <a:pt x="596890" y="3370"/>
                  </a:lnTo>
                  <a:lnTo>
                    <a:pt x="591432" y="27135"/>
                  </a:lnTo>
                  <a:lnTo>
                    <a:pt x="590019" y="45367"/>
                  </a:lnTo>
                  <a:lnTo>
                    <a:pt x="584200" y="6349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SMARTInkShape-575"/>
            <p:cNvSpPr/>
            <p:nvPr>
              <p:custDataLst>
                <p:tags r:id="rId37"/>
              </p:custDataLst>
            </p:nvPr>
          </p:nvSpPr>
          <p:spPr>
            <a:xfrm>
              <a:off x="5607932" y="2044700"/>
              <a:ext cx="49919" cy="62663"/>
            </a:xfrm>
            <a:custGeom>
              <a:avLst/>
              <a:gdLst/>
              <a:ahLst/>
              <a:cxnLst/>
              <a:rect l="0" t="0" r="0" b="0"/>
              <a:pathLst>
                <a:path w="49919" h="62663">
                  <a:moveTo>
                    <a:pt x="5468" y="0"/>
                  </a:moveTo>
                  <a:lnTo>
                    <a:pt x="5468" y="0"/>
                  </a:lnTo>
                  <a:lnTo>
                    <a:pt x="4763" y="10845"/>
                  </a:lnTo>
                  <a:lnTo>
                    <a:pt x="0" y="38692"/>
                  </a:lnTo>
                  <a:lnTo>
                    <a:pt x="4663" y="60672"/>
                  </a:lnTo>
                  <a:lnTo>
                    <a:pt x="5637" y="61614"/>
                  </a:lnTo>
                  <a:lnTo>
                    <a:pt x="8600" y="62662"/>
                  </a:lnTo>
                  <a:lnTo>
                    <a:pt x="9673" y="61530"/>
                  </a:lnTo>
                  <a:lnTo>
                    <a:pt x="10865" y="56510"/>
                  </a:lnTo>
                  <a:lnTo>
                    <a:pt x="13040" y="33061"/>
                  </a:lnTo>
                  <a:lnTo>
                    <a:pt x="23714" y="15258"/>
                  </a:lnTo>
                  <a:lnTo>
                    <a:pt x="28395" y="10309"/>
                  </a:lnTo>
                  <a:lnTo>
                    <a:pt x="32825" y="8110"/>
                  </a:lnTo>
                  <a:lnTo>
                    <a:pt x="4991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SMARTInkShape-576"/>
            <p:cNvSpPr/>
            <p:nvPr>
              <p:custDataLst>
                <p:tags r:id="rId38"/>
              </p:custDataLst>
            </p:nvPr>
          </p:nvSpPr>
          <p:spPr>
            <a:xfrm>
              <a:off x="5493557" y="1925194"/>
              <a:ext cx="69044" cy="118144"/>
            </a:xfrm>
            <a:custGeom>
              <a:avLst/>
              <a:gdLst/>
              <a:ahLst/>
              <a:cxnLst/>
              <a:rect l="0" t="0" r="0" b="0"/>
              <a:pathLst>
                <a:path w="69044" h="118144">
                  <a:moveTo>
                    <a:pt x="69043" y="11556"/>
                  </a:moveTo>
                  <a:lnTo>
                    <a:pt x="69043" y="11556"/>
                  </a:lnTo>
                  <a:lnTo>
                    <a:pt x="58212" y="1430"/>
                  </a:lnTo>
                  <a:lnTo>
                    <a:pt x="54116" y="0"/>
                  </a:lnTo>
                  <a:lnTo>
                    <a:pt x="52036" y="324"/>
                  </a:lnTo>
                  <a:lnTo>
                    <a:pt x="47844" y="2566"/>
                  </a:lnTo>
                  <a:lnTo>
                    <a:pt x="34775" y="14537"/>
                  </a:lnTo>
                  <a:lnTo>
                    <a:pt x="20868" y="38231"/>
                  </a:lnTo>
                  <a:lnTo>
                    <a:pt x="14552" y="60852"/>
                  </a:lnTo>
                  <a:lnTo>
                    <a:pt x="14956" y="72506"/>
                  </a:lnTo>
                  <a:lnTo>
                    <a:pt x="16052" y="77589"/>
                  </a:lnTo>
                  <a:lnTo>
                    <a:pt x="18193" y="80978"/>
                  </a:lnTo>
                  <a:lnTo>
                    <a:pt x="21032" y="83237"/>
                  </a:lnTo>
                  <a:lnTo>
                    <a:pt x="24336" y="84744"/>
                  </a:lnTo>
                  <a:lnTo>
                    <a:pt x="31769" y="84536"/>
                  </a:lnTo>
                  <a:lnTo>
                    <a:pt x="39071" y="82091"/>
                  </a:lnTo>
                  <a:lnTo>
                    <a:pt x="44669" y="78653"/>
                  </a:lnTo>
                  <a:lnTo>
                    <a:pt x="46443" y="75337"/>
                  </a:lnTo>
                  <a:lnTo>
                    <a:pt x="48416" y="66009"/>
                  </a:lnTo>
                  <a:lnTo>
                    <a:pt x="48236" y="62675"/>
                  </a:lnTo>
                  <a:lnTo>
                    <a:pt x="47411" y="60452"/>
                  </a:lnTo>
                  <a:lnTo>
                    <a:pt x="46155" y="58970"/>
                  </a:lnTo>
                  <a:lnTo>
                    <a:pt x="40997" y="57323"/>
                  </a:lnTo>
                  <a:lnTo>
                    <a:pt x="37646" y="56884"/>
                  </a:lnTo>
                  <a:lnTo>
                    <a:pt x="28277" y="60159"/>
                  </a:lnTo>
                  <a:lnTo>
                    <a:pt x="8387" y="73760"/>
                  </a:lnTo>
                  <a:lnTo>
                    <a:pt x="3280" y="81771"/>
                  </a:lnTo>
                  <a:lnTo>
                    <a:pt x="0" y="98411"/>
                  </a:lnTo>
                  <a:lnTo>
                    <a:pt x="1142" y="101915"/>
                  </a:lnTo>
                  <a:lnTo>
                    <a:pt x="6174" y="107690"/>
                  </a:lnTo>
                  <a:lnTo>
                    <a:pt x="20312" y="114907"/>
                  </a:lnTo>
                  <a:lnTo>
                    <a:pt x="37906" y="118143"/>
                  </a:lnTo>
                  <a:lnTo>
                    <a:pt x="69043" y="1131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SMARTInkShape-577"/>
            <p:cNvSpPr/>
            <p:nvPr>
              <p:custDataLst>
                <p:tags r:id="rId39"/>
              </p:custDataLst>
            </p:nvPr>
          </p:nvSpPr>
          <p:spPr>
            <a:xfrm>
              <a:off x="5334000" y="2032000"/>
              <a:ext cx="38806" cy="49190"/>
            </a:xfrm>
            <a:custGeom>
              <a:avLst/>
              <a:gdLst/>
              <a:ahLst/>
              <a:cxnLst/>
              <a:rect l="0" t="0" r="0" b="0"/>
              <a:pathLst>
                <a:path w="38806" h="49190">
                  <a:moveTo>
                    <a:pt x="0" y="12700"/>
                  </a:moveTo>
                  <a:lnTo>
                    <a:pt x="0" y="12700"/>
                  </a:lnTo>
                  <a:lnTo>
                    <a:pt x="6742" y="9329"/>
                  </a:lnTo>
                  <a:lnTo>
                    <a:pt x="8728" y="7630"/>
                  </a:lnTo>
                  <a:lnTo>
                    <a:pt x="10935" y="3862"/>
                  </a:lnTo>
                  <a:lnTo>
                    <a:pt x="12934" y="3280"/>
                  </a:lnTo>
                  <a:lnTo>
                    <a:pt x="18919" y="4515"/>
                  </a:lnTo>
                  <a:lnTo>
                    <a:pt x="24401" y="9297"/>
                  </a:lnTo>
                  <a:lnTo>
                    <a:pt x="37040" y="23866"/>
                  </a:lnTo>
                  <a:lnTo>
                    <a:pt x="38805" y="27905"/>
                  </a:lnTo>
                  <a:lnTo>
                    <a:pt x="38169" y="49189"/>
                  </a:lnTo>
                  <a:lnTo>
                    <a:pt x="37440" y="49020"/>
                  </a:lnTo>
                  <a:lnTo>
                    <a:pt x="34750" y="46952"/>
                  </a:lnTo>
                  <a:lnTo>
                    <a:pt x="33083" y="41799"/>
                  </a:lnTo>
                  <a:lnTo>
                    <a:pt x="32013" y="23622"/>
                  </a:lnTo>
                  <a:lnTo>
                    <a:pt x="33748" y="15673"/>
                  </a:lnTo>
                  <a:lnTo>
                    <a:pt x="36811" y="7231"/>
                  </a:lnTo>
                  <a:lnTo>
                    <a:pt x="38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SMARTInkShape-578"/>
            <p:cNvSpPr/>
            <p:nvPr>
              <p:custDataLst>
                <p:tags r:id="rId40"/>
              </p:custDataLst>
            </p:nvPr>
          </p:nvSpPr>
          <p:spPr>
            <a:xfrm>
              <a:off x="5080000" y="1670249"/>
              <a:ext cx="561534" cy="37902"/>
            </a:xfrm>
            <a:custGeom>
              <a:avLst/>
              <a:gdLst/>
              <a:ahLst/>
              <a:cxnLst/>
              <a:rect l="0" t="0" r="0" b="0"/>
              <a:pathLst>
                <a:path w="561534" h="37902">
                  <a:moveTo>
                    <a:pt x="0" y="37901"/>
                  </a:moveTo>
                  <a:lnTo>
                    <a:pt x="0" y="37901"/>
                  </a:lnTo>
                  <a:lnTo>
                    <a:pt x="3371" y="34530"/>
                  </a:lnTo>
                  <a:lnTo>
                    <a:pt x="5775" y="34243"/>
                  </a:lnTo>
                  <a:lnTo>
                    <a:pt x="33878" y="37280"/>
                  </a:lnTo>
                  <a:lnTo>
                    <a:pt x="56448" y="35744"/>
                  </a:lnTo>
                  <a:lnTo>
                    <a:pt x="84355" y="32709"/>
                  </a:lnTo>
                  <a:lnTo>
                    <a:pt x="100687" y="30912"/>
                  </a:lnTo>
                  <a:lnTo>
                    <a:pt x="117925" y="29008"/>
                  </a:lnTo>
                  <a:lnTo>
                    <a:pt x="136472" y="27033"/>
                  </a:lnTo>
                  <a:lnTo>
                    <a:pt x="155893" y="25011"/>
                  </a:lnTo>
                  <a:lnTo>
                    <a:pt x="175895" y="22958"/>
                  </a:lnTo>
                  <a:lnTo>
                    <a:pt x="196991" y="20178"/>
                  </a:lnTo>
                  <a:lnTo>
                    <a:pt x="218817" y="16913"/>
                  </a:lnTo>
                  <a:lnTo>
                    <a:pt x="241128" y="13326"/>
                  </a:lnTo>
                  <a:lnTo>
                    <a:pt x="263058" y="10229"/>
                  </a:lnTo>
                  <a:lnTo>
                    <a:pt x="284733" y="7458"/>
                  </a:lnTo>
                  <a:lnTo>
                    <a:pt x="306239" y="4906"/>
                  </a:lnTo>
                  <a:lnTo>
                    <a:pt x="327632" y="3204"/>
                  </a:lnTo>
                  <a:lnTo>
                    <a:pt x="348949" y="2070"/>
                  </a:lnTo>
                  <a:lnTo>
                    <a:pt x="370216" y="1314"/>
                  </a:lnTo>
                  <a:lnTo>
                    <a:pt x="390744" y="809"/>
                  </a:lnTo>
                  <a:lnTo>
                    <a:pt x="410780" y="473"/>
                  </a:lnTo>
                  <a:lnTo>
                    <a:pt x="430486" y="249"/>
                  </a:lnTo>
                  <a:lnTo>
                    <a:pt x="448563" y="100"/>
                  </a:lnTo>
                  <a:lnTo>
                    <a:pt x="465553" y="0"/>
                  </a:lnTo>
                  <a:lnTo>
                    <a:pt x="495484" y="595"/>
                  </a:lnTo>
                  <a:lnTo>
                    <a:pt x="526086" y="4191"/>
                  </a:lnTo>
                  <a:lnTo>
                    <a:pt x="540562" y="6276"/>
                  </a:lnTo>
                  <a:lnTo>
                    <a:pt x="554116" y="11542"/>
                  </a:lnTo>
                  <a:lnTo>
                    <a:pt x="560783" y="12217"/>
                  </a:lnTo>
                  <a:lnTo>
                    <a:pt x="561533" y="11606"/>
                  </a:lnTo>
                  <a:lnTo>
                    <a:pt x="561327" y="10493"/>
                  </a:lnTo>
                  <a:lnTo>
                    <a:pt x="558800" y="61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SMARTInkShape-579"/>
            <p:cNvSpPr/>
            <p:nvPr>
              <p:custDataLst>
                <p:tags r:id="rId41"/>
              </p:custDataLst>
            </p:nvPr>
          </p:nvSpPr>
          <p:spPr>
            <a:xfrm>
              <a:off x="5283200" y="1442183"/>
              <a:ext cx="104908" cy="202468"/>
            </a:xfrm>
            <a:custGeom>
              <a:avLst/>
              <a:gdLst/>
              <a:ahLst/>
              <a:cxnLst/>
              <a:rect l="0" t="0" r="0" b="0"/>
              <a:pathLst>
                <a:path w="104908" h="202468">
                  <a:moveTo>
                    <a:pt x="0" y="170717"/>
                  </a:moveTo>
                  <a:lnTo>
                    <a:pt x="0" y="170717"/>
                  </a:lnTo>
                  <a:lnTo>
                    <a:pt x="705" y="164236"/>
                  </a:lnTo>
                  <a:lnTo>
                    <a:pt x="3371" y="155137"/>
                  </a:lnTo>
                  <a:lnTo>
                    <a:pt x="21675" y="130637"/>
                  </a:lnTo>
                  <a:lnTo>
                    <a:pt x="42327" y="103259"/>
                  </a:lnTo>
                  <a:lnTo>
                    <a:pt x="60127" y="72805"/>
                  </a:lnTo>
                  <a:lnTo>
                    <a:pt x="83981" y="42144"/>
                  </a:lnTo>
                  <a:lnTo>
                    <a:pt x="97911" y="11787"/>
                  </a:lnTo>
                  <a:lnTo>
                    <a:pt x="101384" y="0"/>
                  </a:lnTo>
                  <a:lnTo>
                    <a:pt x="104907" y="6226"/>
                  </a:lnTo>
                  <a:lnTo>
                    <a:pt x="103677" y="23750"/>
                  </a:lnTo>
                  <a:lnTo>
                    <a:pt x="95473" y="50187"/>
                  </a:lnTo>
                  <a:lnTo>
                    <a:pt x="88059" y="73874"/>
                  </a:lnTo>
                  <a:lnTo>
                    <a:pt x="80765" y="100159"/>
                  </a:lnTo>
                  <a:lnTo>
                    <a:pt x="75172" y="125952"/>
                  </a:lnTo>
                  <a:lnTo>
                    <a:pt x="68056" y="157532"/>
                  </a:lnTo>
                  <a:lnTo>
                    <a:pt x="64100" y="188309"/>
                  </a:lnTo>
                  <a:lnTo>
                    <a:pt x="63500" y="202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5" name="SMARTInkShape-Group130"/>
          <p:cNvGrpSpPr/>
          <p:nvPr/>
        </p:nvGrpSpPr>
        <p:grpSpPr>
          <a:xfrm>
            <a:off x="4648200" y="1709294"/>
            <a:ext cx="114301" cy="56007"/>
            <a:chOff x="4648200" y="1709294"/>
            <a:chExt cx="114301" cy="56007"/>
          </a:xfrm>
        </p:grpSpPr>
        <p:sp>
          <p:nvSpPr>
            <p:cNvPr id="183" name="SMARTInkShape-580"/>
            <p:cNvSpPr/>
            <p:nvPr>
              <p:custDataLst>
                <p:tags r:id="rId34"/>
              </p:custDataLst>
            </p:nvPr>
          </p:nvSpPr>
          <p:spPr>
            <a:xfrm>
              <a:off x="4667250" y="175895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6350"/>
                  </a:moveTo>
                  <a:lnTo>
                    <a:pt x="0" y="6350"/>
                  </a:lnTo>
                  <a:lnTo>
                    <a:pt x="29232" y="6350"/>
                  </a:lnTo>
                  <a:lnTo>
                    <a:pt x="59536" y="6350"/>
                  </a:lnTo>
                  <a:lnTo>
                    <a:pt x="79494" y="4468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SMARTInkShape-581"/>
            <p:cNvSpPr/>
            <p:nvPr>
              <p:custDataLst>
                <p:tags r:id="rId35"/>
              </p:custDataLst>
            </p:nvPr>
          </p:nvSpPr>
          <p:spPr>
            <a:xfrm>
              <a:off x="4648200" y="1709294"/>
              <a:ext cx="107951" cy="11557"/>
            </a:xfrm>
            <a:custGeom>
              <a:avLst/>
              <a:gdLst/>
              <a:ahLst/>
              <a:cxnLst/>
              <a:rect l="0" t="0" r="0" b="0"/>
              <a:pathLst>
                <a:path w="107951" h="11557">
                  <a:moveTo>
                    <a:pt x="0" y="11556"/>
                  </a:moveTo>
                  <a:lnTo>
                    <a:pt x="0" y="11556"/>
                  </a:lnTo>
                  <a:lnTo>
                    <a:pt x="0" y="8185"/>
                  </a:lnTo>
                  <a:lnTo>
                    <a:pt x="3763" y="4648"/>
                  </a:lnTo>
                  <a:lnTo>
                    <a:pt x="10139" y="1430"/>
                  </a:lnTo>
                  <a:lnTo>
                    <a:pt x="17676" y="0"/>
                  </a:lnTo>
                  <a:lnTo>
                    <a:pt x="25730" y="1246"/>
                  </a:lnTo>
                  <a:lnTo>
                    <a:pt x="56044" y="9048"/>
                  </a:lnTo>
                  <a:lnTo>
                    <a:pt x="82331" y="11061"/>
                  </a:lnTo>
                  <a:lnTo>
                    <a:pt x="107950" y="115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5" name="SMARTInkShape-Group131"/>
          <p:cNvGrpSpPr/>
          <p:nvPr/>
        </p:nvGrpSpPr>
        <p:grpSpPr>
          <a:xfrm>
            <a:off x="2990850" y="1803407"/>
            <a:ext cx="1352472" cy="463544"/>
            <a:chOff x="2990850" y="1803407"/>
            <a:chExt cx="1352472" cy="463544"/>
          </a:xfrm>
        </p:grpSpPr>
        <p:sp>
          <p:nvSpPr>
            <p:cNvPr id="186" name="SMARTInkShape-582"/>
            <p:cNvSpPr/>
            <p:nvPr>
              <p:custDataLst>
                <p:tags r:id="rId25"/>
              </p:custDataLst>
            </p:nvPr>
          </p:nvSpPr>
          <p:spPr>
            <a:xfrm>
              <a:off x="2990850" y="1803407"/>
              <a:ext cx="1352472" cy="405122"/>
            </a:xfrm>
            <a:custGeom>
              <a:avLst/>
              <a:gdLst/>
              <a:ahLst/>
              <a:cxnLst/>
              <a:rect l="0" t="0" r="0" b="0"/>
              <a:pathLst>
                <a:path w="1352472" h="405122">
                  <a:moveTo>
                    <a:pt x="0" y="209543"/>
                  </a:moveTo>
                  <a:lnTo>
                    <a:pt x="0" y="209543"/>
                  </a:lnTo>
                  <a:lnTo>
                    <a:pt x="3371" y="216285"/>
                  </a:lnTo>
                  <a:lnTo>
                    <a:pt x="5762" y="242755"/>
                  </a:lnTo>
                  <a:lnTo>
                    <a:pt x="6089" y="263815"/>
                  </a:lnTo>
                  <a:lnTo>
                    <a:pt x="8115" y="289168"/>
                  </a:lnTo>
                  <a:lnTo>
                    <a:pt x="11368" y="315487"/>
                  </a:lnTo>
                  <a:lnTo>
                    <a:pt x="15165" y="338944"/>
                  </a:lnTo>
                  <a:lnTo>
                    <a:pt x="21270" y="368612"/>
                  </a:lnTo>
                  <a:lnTo>
                    <a:pt x="29882" y="399954"/>
                  </a:lnTo>
                  <a:lnTo>
                    <a:pt x="30505" y="402101"/>
                  </a:lnTo>
                  <a:lnTo>
                    <a:pt x="31625" y="403531"/>
                  </a:lnTo>
                  <a:lnTo>
                    <a:pt x="34752" y="405121"/>
                  </a:lnTo>
                  <a:lnTo>
                    <a:pt x="36574" y="402723"/>
                  </a:lnTo>
                  <a:lnTo>
                    <a:pt x="44566" y="374833"/>
                  </a:lnTo>
                  <a:lnTo>
                    <a:pt x="48735" y="352149"/>
                  </a:lnTo>
                  <a:lnTo>
                    <a:pt x="52940" y="325605"/>
                  </a:lnTo>
                  <a:lnTo>
                    <a:pt x="55279" y="299226"/>
                  </a:lnTo>
                  <a:lnTo>
                    <a:pt x="57024" y="272685"/>
                  </a:lnTo>
                  <a:lnTo>
                    <a:pt x="60151" y="244427"/>
                  </a:lnTo>
                  <a:lnTo>
                    <a:pt x="62012" y="213523"/>
                  </a:lnTo>
                  <a:lnTo>
                    <a:pt x="62508" y="197379"/>
                  </a:lnTo>
                  <a:lnTo>
                    <a:pt x="63544" y="180973"/>
                  </a:lnTo>
                  <a:lnTo>
                    <a:pt x="64941" y="164391"/>
                  </a:lnTo>
                  <a:lnTo>
                    <a:pt x="68373" y="133031"/>
                  </a:lnTo>
                  <a:lnTo>
                    <a:pt x="72251" y="107334"/>
                  </a:lnTo>
                  <a:lnTo>
                    <a:pt x="75420" y="78006"/>
                  </a:lnTo>
                  <a:lnTo>
                    <a:pt x="76097" y="65544"/>
                  </a:lnTo>
                  <a:lnTo>
                    <a:pt x="76837" y="64860"/>
                  </a:lnTo>
                  <a:lnTo>
                    <a:pt x="103334" y="54708"/>
                  </a:lnTo>
                  <a:lnTo>
                    <a:pt x="127906" y="51953"/>
                  </a:lnTo>
                  <a:lnTo>
                    <a:pt x="159086" y="46658"/>
                  </a:lnTo>
                  <a:lnTo>
                    <a:pt x="187621" y="44394"/>
                  </a:lnTo>
                  <a:lnTo>
                    <a:pt x="219123" y="40273"/>
                  </a:lnTo>
                  <a:lnTo>
                    <a:pt x="242733" y="39062"/>
                  </a:lnTo>
                  <a:lnTo>
                    <a:pt x="267336" y="38524"/>
                  </a:lnTo>
                  <a:lnTo>
                    <a:pt x="292383" y="38284"/>
                  </a:lnTo>
                  <a:lnTo>
                    <a:pt x="317626" y="38178"/>
                  </a:lnTo>
                  <a:lnTo>
                    <a:pt x="344838" y="36249"/>
                  </a:lnTo>
                  <a:lnTo>
                    <a:pt x="374100" y="33040"/>
                  </a:lnTo>
                  <a:lnTo>
                    <a:pt x="389806" y="31197"/>
                  </a:lnTo>
                  <a:lnTo>
                    <a:pt x="405921" y="29262"/>
                  </a:lnTo>
                  <a:lnTo>
                    <a:pt x="436996" y="25231"/>
                  </a:lnTo>
                  <a:lnTo>
                    <a:pt x="467271" y="21793"/>
                  </a:lnTo>
                  <a:lnTo>
                    <a:pt x="497189" y="20265"/>
                  </a:lnTo>
                  <a:lnTo>
                    <a:pt x="526948" y="17705"/>
                  </a:lnTo>
                  <a:lnTo>
                    <a:pt x="556639" y="14920"/>
                  </a:lnTo>
                  <a:lnTo>
                    <a:pt x="586297" y="13683"/>
                  </a:lnTo>
                  <a:lnTo>
                    <a:pt x="614059" y="13133"/>
                  </a:lnTo>
                  <a:lnTo>
                    <a:pt x="640510" y="12889"/>
                  </a:lnTo>
                  <a:lnTo>
                    <a:pt x="666376" y="12780"/>
                  </a:lnTo>
                  <a:lnTo>
                    <a:pt x="691984" y="12732"/>
                  </a:lnTo>
                  <a:lnTo>
                    <a:pt x="716771" y="13416"/>
                  </a:lnTo>
                  <a:lnTo>
                    <a:pt x="739546" y="16072"/>
                  </a:lnTo>
                  <a:lnTo>
                    <a:pt x="765191" y="17722"/>
                  </a:lnTo>
                  <a:lnTo>
                    <a:pt x="791640" y="18456"/>
                  </a:lnTo>
                  <a:lnTo>
                    <a:pt x="815155" y="18782"/>
                  </a:lnTo>
                  <a:lnTo>
                    <a:pt x="837365" y="18927"/>
                  </a:lnTo>
                  <a:lnTo>
                    <a:pt x="859701" y="18991"/>
                  </a:lnTo>
                  <a:lnTo>
                    <a:pt x="883739" y="19020"/>
                  </a:lnTo>
                  <a:lnTo>
                    <a:pt x="906653" y="19033"/>
                  </a:lnTo>
                  <a:lnTo>
                    <a:pt x="928596" y="19038"/>
                  </a:lnTo>
                  <a:lnTo>
                    <a:pt x="950108" y="19041"/>
                  </a:lnTo>
                  <a:lnTo>
                    <a:pt x="973309" y="19042"/>
                  </a:lnTo>
                  <a:lnTo>
                    <a:pt x="997026" y="19043"/>
                  </a:lnTo>
                  <a:lnTo>
                    <a:pt x="1019327" y="19043"/>
                  </a:lnTo>
                  <a:lnTo>
                    <a:pt x="1040997" y="19043"/>
                  </a:lnTo>
                  <a:lnTo>
                    <a:pt x="1062387" y="19043"/>
                  </a:lnTo>
                  <a:lnTo>
                    <a:pt x="1083654" y="19043"/>
                  </a:lnTo>
                  <a:lnTo>
                    <a:pt x="1104864" y="17161"/>
                  </a:lnTo>
                  <a:lnTo>
                    <a:pt x="1134758" y="14017"/>
                  </a:lnTo>
                  <a:lnTo>
                    <a:pt x="1161490" y="13085"/>
                  </a:lnTo>
                  <a:lnTo>
                    <a:pt x="1187284" y="12809"/>
                  </a:lnTo>
                  <a:lnTo>
                    <a:pt x="1212801" y="12727"/>
                  </a:lnTo>
                  <a:lnTo>
                    <a:pt x="1243336" y="12700"/>
                  </a:lnTo>
                  <a:lnTo>
                    <a:pt x="1274114" y="12694"/>
                  </a:lnTo>
                  <a:lnTo>
                    <a:pt x="1301308" y="10812"/>
                  </a:lnTo>
                  <a:lnTo>
                    <a:pt x="1332031" y="6226"/>
                  </a:lnTo>
                  <a:lnTo>
                    <a:pt x="1346024" y="77"/>
                  </a:lnTo>
                  <a:lnTo>
                    <a:pt x="1351652" y="0"/>
                  </a:lnTo>
                  <a:lnTo>
                    <a:pt x="1351951" y="703"/>
                  </a:lnTo>
                  <a:lnTo>
                    <a:pt x="1352471" y="12203"/>
                  </a:lnTo>
                  <a:lnTo>
                    <a:pt x="1343705" y="39490"/>
                  </a:lnTo>
                  <a:lnTo>
                    <a:pt x="1339850" y="634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SMARTInkShape-583"/>
            <p:cNvSpPr/>
            <p:nvPr>
              <p:custDataLst>
                <p:tags r:id="rId26"/>
              </p:custDataLst>
            </p:nvPr>
          </p:nvSpPr>
          <p:spPr>
            <a:xfrm>
              <a:off x="4163391" y="2026533"/>
              <a:ext cx="38907" cy="53703"/>
            </a:xfrm>
            <a:custGeom>
              <a:avLst/>
              <a:gdLst/>
              <a:ahLst/>
              <a:cxnLst/>
              <a:rect l="0" t="0" r="0" b="0"/>
              <a:pathLst>
                <a:path w="38907" h="53703">
                  <a:moveTo>
                    <a:pt x="27609" y="5467"/>
                  </a:moveTo>
                  <a:lnTo>
                    <a:pt x="27609" y="5467"/>
                  </a:lnTo>
                  <a:lnTo>
                    <a:pt x="24238" y="2096"/>
                  </a:lnTo>
                  <a:lnTo>
                    <a:pt x="20702" y="441"/>
                  </a:lnTo>
                  <a:lnTo>
                    <a:pt x="18771" y="0"/>
                  </a:lnTo>
                  <a:lnTo>
                    <a:pt x="12862" y="3272"/>
                  </a:lnTo>
                  <a:lnTo>
                    <a:pt x="9311" y="6120"/>
                  </a:lnTo>
                  <a:lnTo>
                    <a:pt x="942" y="20242"/>
                  </a:lnTo>
                  <a:lnTo>
                    <a:pt x="0" y="29908"/>
                  </a:lnTo>
                  <a:lnTo>
                    <a:pt x="5144" y="47611"/>
                  </a:lnTo>
                  <a:lnTo>
                    <a:pt x="8399" y="50496"/>
                  </a:lnTo>
                  <a:lnTo>
                    <a:pt x="17660" y="53702"/>
                  </a:lnTo>
                  <a:lnTo>
                    <a:pt x="25068" y="53245"/>
                  </a:lnTo>
                  <a:lnTo>
                    <a:pt x="28032" y="52136"/>
                  </a:lnTo>
                  <a:lnTo>
                    <a:pt x="33206" y="45259"/>
                  </a:lnTo>
                  <a:lnTo>
                    <a:pt x="37152" y="35852"/>
                  </a:lnTo>
                  <a:lnTo>
                    <a:pt x="38906" y="26968"/>
                  </a:lnTo>
                  <a:lnTo>
                    <a:pt x="37963" y="22623"/>
                  </a:lnTo>
                  <a:lnTo>
                    <a:pt x="33151" y="14033"/>
                  </a:lnTo>
                  <a:lnTo>
                    <a:pt x="28191" y="9274"/>
                  </a:lnTo>
                  <a:lnTo>
                    <a:pt x="21259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SMARTInkShape-584"/>
            <p:cNvSpPr/>
            <p:nvPr>
              <p:custDataLst>
                <p:tags r:id="rId27"/>
              </p:custDataLst>
            </p:nvPr>
          </p:nvSpPr>
          <p:spPr>
            <a:xfrm>
              <a:off x="3949700" y="1944637"/>
              <a:ext cx="183307" cy="322314"/>
            </a:xfrm>
            <a:custGeom>
              <a:avLst/>
              <a:gdLst/>
              <a:ahLst/>
              <a:cxnLst/>
              <a:rect l="0" t="0" r="0" b="0"/>
              <a:pathLst>
                <a:path w="183307" h="322314">
                  <a:moveTo>
                    <a:pt x="0" y="322313"/>
                  </a:moveTo>
                  <a:lnTo>
                    <a:pt x="0" y="322313"/>
                  </a:lnTo>
                  <a:lnTo>
                    <a:pt x="3371" y="292427"/>
                  </a:lnTo>
                  <a:lnTo>
                    <a:pt x="15580" y="261952"/>
                  </a:lnTo>
                  <a:lnTo>
                    <a:pt x="26680" y="232692"/>
                  </a:lnTo>
                  <a:lnTo>
                    <a:pt x="32603" y="215999"/>
                  </a:lnTo>
                  <a:lnTo>
                    <a:pt x="39374" y="197109"/>
                  </a:lnTo>
                  <a:lnTo>
                    <a:pt x="46711" y="176755"/>
                  </a:lnTo>
                  <a:lnTo>
                    <a:pt x="54424" y="155424"/>
                  </a:lnTo>
                  <a:lnTo>
                    <a:pt x="62388" y="134148"/>
                  </a:lnTo>
                  <a:lnTo>
                    <a:pt x="70520" y="112909"/>
                  </a:lnTo>
                  <a:lnTo>
                    <a:pt x="78763" y="91693"/>
                  </a:lnTo>
                  <a:lnTo>
                    <a:pt x="89804" y="62476"/>
                  </a:lnTo>
                  <a:lnTo>
                    <a:pt x="102641" y="33215"/>
                  </a:lnTo>
                  <a:lnTo>
                    <a:pt x="106377" y="26634"/>
                  </a:lnTo>
                  <a:lnTo>
                    <a:pt x="107607" y="27121"/>
                  </a:lnTo>
                  <a:lnTo>
                    <a:pt x="110855" y="31426"/>
                  </a:lnTo>
                  <a:lnTo>
                    <a:pt x="110887" y="39924"/>
                  </a:lnTo>
                  <a:lnTo>
                    <a:pt x="105159" y="65998"/>
                  </a:lnTo>
                  <a:lnTo>
                    <a:pt x="102655" y="83306"/>
                  </a:lnTo>
                  <a:lnTo>
                    <a:pt x="104420" y="86775"/>
                  </a:lnTo>
                  <a:lnTo>
                    <a:pt x="107714" y="89088"/>
                  </a:lnTo>
                  <a:lnTo>
                    <a:pt x="112026" y="90629"/>
                  </a:lnTo>
                  <a:lnTo>
                    <a:pt x="116312" y="90246"/>
                  </a:lnTo>
                  <a:lnTo>
                    <a:pt x="124837" y="86057"/>
                  </a:lnTo>
                  <a:lnTo>
                    <a:pt x="146877" y="61026"/>
                  </a:lnTo>
                  <a:lnTo>
                    <a:pt x="164640" y="33620"/>
                  </a:lnTo>
                  <a:lnTo>
                    <a:pt x="182251" y="1921"/>
                  </a:lnTo>
                  <a:lnTo>
                    <a:pt x="183306" y="0"/>
                  </a:lnTo>
                  <a:lnTo>
                    <a:pt x="170224" y="28177"/>
                  </a:lnTo>
                  <a:lnTo>
                    <a:pt x="160269" y="55010"/>
                  </a:lnTo>
                  <a:lnTo>
                    <a:pt x="156602" y="72278"/>
                  </a:lnTo>
                  <a:lnTo>
                    <a:pt x="158750" y="10641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SMARTInkShape-585"/>
            <p:cNvSpPr/>
            <p:nvPr>
              <p:custDataLst>
                <p:tags r:id="rId28"/>
              </p:custDataLst>
            </p:nvPr>
          </p:nvSpPr>
          <p:spPr>
            <a:xfrm>
              <a:off x="3903907" y="2051050"/>
              <a:ext cx="61639" cy="40586"/>
            </a:xfrm>
            <a:custGeom>
              <a:avLst/>
              <a:gdLst/>
              <a:ahLst/>
              <a:cxnLst/>
              <a:rect l="0" t="0" r="0" b="0"/>
              <a:pathLst>
                <a:path w="61639" h="40586">
                  <a:moveTo>
                    <a:pt x="39443" y="12700"/>
                  </a:moveTo>
                  <a:lnTo>
                    <a:pt x="39443" y="12700"/>
                  </a:lnTo>
                  <a:lnTo>
                    <a:pt x="15024" y="16071"/>
                  </a:lnTo>
                  <a:lnTo>
                    <a:pt x="5542" y="21489"/>
                  </a:lnTo>
                  <a:lnTo>
                    <a:pt x="2026" y="24909"/>
                  </a:lnTo>
                  <a:lnTo>
                    <a:pt x="387" y="27895"/>
                  </a:lnTo>
                  <a:lnTo>
                    <a:pt x="0" y="30591"/>
                  </a:lnTo>
                  <a:lnTo>
                    <a:pt x="448" y="33094"/>
                  </a:lnTo>
                  <a:lnTo>
                    <a:pt x="8471" y="37757"/>
                  </a:lnTo>
                  <a:lnTo>
                    <a:pt x="14562" y="39988"/>
                  </a:lnTo>
                  <a:lnTo>
                    <a:pt x="26973" y="40585"/>
                  </a:lnTo>
                  <a:lnTo>
                    <a:pt x="39545" y="37793"/>
                  </a:lnTo>
                  <a:lnTo>
                    <a:pt x="56407" y="28994"/>
                  </a:lnTo>
                  <a:lnTo>
                    <a:pt x="61094" y="23940"/>
                  </a:lnTo>
                  <a:lnTo>
                    <a:pt x="61638" y="20899"/>
                  </a:lnTo>
                  <a:lnTo>
                    <a:pt x="60361" y="13757"/>
                  </a:lnTo>
                  <a:lnTo>
                    <a:pt x="55560" y="7760"/>
                  </a:lnTo>
                  <a:lnTo>
                    <a:pt x="4579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SMARTInkShape-586"/>
            <p:cNvSpPr/>
            <p:nvPr>
              <p:custDataLst>
                <p:tags r:id="rId29"/>
              </p:custDataLst>
            </p:nvPr>
          </p:nvSpPr>
          <p:spPr>
            <a:xfrm>
              <a:off x="3771040" y="1955422"/>
              <a:ext cx="105832" cy="125696"/>
            </a:xfrm>
            <a:custGeom>
              <a:avLst/>
              <a:gdLst/>
              <a:ahLst/>
              <a:cxnLst/>
              <a:rect l="0" t="0" r="0" b="0"/>
              <a:pathLst>
                <a:path w="105832" h="125696">
                  <a:moveTo>
                    <a:pt x="102460" y="13078"/>
                  </a:moveTo>
                  <a:lnTo>
                    <a:pt x="102460" y="13078"/>
                  </a:lnTo>
                  <a:lnTo>
                    <a:pt x="105831" y="9707"/>
                  </a:lnTo>
                  <a:lnTo>
                    <a:pt x="105413" y="7303"/>
                  </a:lnTo>
                  <a:lnTo>
                    <a:pt x="101185" y="869"/>
                  </a:lnTo>
                  <a:lnTo>
                    <a:pt x="97377" y="0"/>
                  </a:lnTo>
                  <a:lnTo>
                    <a:pt x="72293" y="8744"/>
                  </a:lnTo>
                  <a:lnTo>
                    <a:pt x="55186" y="17502"/>
                  </a:lnTo>
                  <a:lnTo>
                    <a:pt x="30719" y="42357"/>
                  </a:lnTo>
                  <a:lnTo>
                    <a:pt x="27116" y="47414"/>
                  </a:lnTo>
                  <a:lnTo>
                    <a:pt x="25420" y="52197"/>
                  </a:lnTo>
                  <a:lnTo>
                    <a:pt x="25416" y="61273"/>
                  </a:lnTo>
                  <a:lnTo>
                    <a:pt x="27814" y="64964"/>
                  </a:lnTo>
                  <a:lnTo>
                    <a:pt x="36123" y="70946"/>
                  </a:lnTo>
                  <a:lnTo>
                    <a:pt x="46872" y="72193"/>
                  </a:lnTo>
                  <a:lnTo>
                    <a:pt x="57293" y="70396"/>
                  </a:lnTo>
                  <a:lnTo>
                    <a:pt x="64276" y="67245"/>
                  </a:lnTo>
                  <a:lnTo>
                    <a:pt x="66421" y="65417"/>
                  </a:lnTo>
                  <a:lnTo>
                    <a:pt x="68804" y="61505"/>
                  </a:lnTo>
                  <a:lnTo>
                    <a:pt x="68733" y="60179"/>
                  </a:lnTo>
                  <a:lnTo>
                    <a:pt x="67981" y="59295"/>
                  </a:lnTo>
                  <a:lnTo>
                    <a:pt x="66774" y="58706"/>
                  </a:lnTo>
                  <a:lnTo>
                    <a:pt x="51591" y="57877"/>
                  </a:lnTo>
                  <a:lnTo>
                    <a:pt x="37048" y="63328"/>
                  </a:lnTo>
                  <a:lnTo>
                    <a:pt x="22588" y="72806"/>
                  </a:lnTo>
                  <a:lnTo>
                    <a:pt x="7219" y="90042"/>
                  </a:lnTo>
                  <a:lnTo>
                    <a:pt x="629" y="102317"/>
                  </a:lnTo>
                  <a:lnTo>
                    <a:pt x="0" y="107143"/>
                  </a:lnTo>
                  <a:lnTo>
                    <a:pt x="993" y="111066"/>
                  </a:lnTo>
                  <a:lnTo>
                    <a:pt x="3065" y="114387"/>
                  </a:lnTo>
                  <a:lnTo>
                    <a:pt x="11012" y="119958"/>
                  </a:lnTo>
                  <a:lnTo>
                    <a:pt x="22306" y="124080"/>
                  </a:lnTo>
                  <a:lnTo>
                    <a:pt x="43825" y="125695"/>
                  </a:lnTo>
                  <a:lnTo>
                    <a:pt x="68535" y="120277"/>
                  </a:lnTo>
                  <a:lnTo>
                    <a:pt x="83410" y="1146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SMARTInkShape-587"/>
            <p:cNvSpPr/>
            <p:nvPr>
              <p:custDataLst>
                <p:tags r:id="rId30"/>
              </p:custDataLst>
            </p:nvPr>
          </p:nvSpPr>
          <p:spPr>
            <a:xfrm>
              <a:off x="3587828" y="2057400"/>
              <a:ext cx="44373" cy="68444"/>
            </a:xfrm>
            <a:custGeom>
              <a:avLst/>
              <a:gdLst/>
              <a:ahLst/>
              <a:cxnLst/>
              <a:rect l="0" t="0" r="0" b="0"/>
              <a:pathLst>
                <a:path w="44373" h="68444">
                  <a:moveTo>
                    <a:pt x="6272" y="0"/>
                  </a:moveTo>
                  <a:lnTo>
                    <a:pt x="6272" y="0"/>
                  </a:lnTo>
                  <a:lnTo>
                    <a:pt x="6272" y="30507"/>
                  </a:lnTo>
                  <a:lnTo>
                    <a:pt x="510" y="60227"/>
                  </a:lnTo>
                  <a:lnTo>
                    <a:pt x="0" y="68443"/>
                  </a:lnTo>
                  <a:lnTo>
                    <a:pt x="632" y="47400"/>
                  </a:lnTo>
                  <a:lnTo>
                    <a:pt x="8761" y="21973"/>
                  </a:lnTo>
                  <a:lnTo>
                    <a:pt x="12787" y="16821"/>
                  </a:lnTo>
                  <a:lnTo>
                    <a:pt x="14849" y="15448"/>
                  </a:lnTo>
                  <a:lnTo>
                    <a:pt x="24493" y="13514"/>
                  </a:lnTo>
                  <a:lnTo>
                    <a:pt x="32916" y="12941"/>
                  </a:lnTo>
                  <a:lnTo>
                    <a:pt x="37634" y="10926"/>
                  </a:lnTo>
                  <a:lnTo>
                    <a:pt x="44372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SMARTInkShape-588"/>
            <p:cNvSpPr/>
            <p:nvPr>
              <p:custDataLst>
                <p:tags r:id="rId31"/>
              </p:custDataLst>
            </p:nvPr>
          </p:nvSpPr>
          <p:spPr>
            <a:xfrm>
              <a:off x="3491364" y="1946079"/>
              <a:ext cx="77337" cy="136722"/>
            </a:xfrm>
            <a:custGeom>
              <a:avLst/>
              <a:gdLst/>
              <a:ahLst/>
              <a:cxnLst/>
              <a:rect l="0" t="0" r="0" b="0"/>
              <a:pathLst>
                <a:path w="77337" h="136722">
                  <a:moveTo>
                    <a:pt x="77336" y="3371"/>
                  </a:moveTo>
                  <a:lnTo>
                    <a:pt x="77336" y="3371"/>
                  </a:lnTo>
                  <a:lnTo>
                    <a:pt x="70594" y="0"/>
                  </a:lnTo>
                  <a:lnTo>
                    <a:pt x="63521" y="226"/>
                  </a:lnTo>
                  <a:lnTo>
                    <a:pt x="59660" y="1275"/>
                  </a:lnTo>
                  <a:lnTo>
                    <a:pt x="32231" y="23817"/>
                  </a:lnTo>
                  <a:lnTo>
                    <a:pt x="22011" y="35742"/>
                  </a:lnTo>
                  <a:lnTo>
                    <a:pt x="17469" y="48097"/>
                  </a:lnTo>
                  <a:lnTo>
                    <a:pt x="17333" y="58762"/>
                  </a:lnTo>
                  <a:lnTo>
                    <a:pt x="18284" y="63582"/>
                  </a:lnTo>
                  <a:lnTo>
                    <a:pt x="23104" y="70818"/>
                  </a:lnTo>
                  <a:lnTo>
                    <a:pt x="29244" y="75681"/>
                  </a:lnTo>
                  <a:lnTo>
                    <a:pt x="36668" y="78418"/>
                  </a:lnTo>
                  <a:lnTo>
                    <a:pt x="41152" y="79059"/>
                  </a:lnTo>
                  <a:lnTo>
                    <a:pt x="43335" y="77818"/>
                  </a:lnTo>
                  <a:lnTo>
                    <a:pt x="47643" y="72677"/>
                  </a:lnTo>
                  <a:lnTo>
                    <a:pt x="50028" y="65689"/>
                  </a:lnTo>
                  <a:lnTo>
                    <a:pt x="50664" y="61849"/>
                  </a:lnTo>
                  <a:lnTo>
                    <a:pt x="50383" y="59290"/>
                  </a:lnTo>
                  <a:lnTo>
                    <a:pt x="49489" y="57584"/>
                  </a:lnTo>
                  <a:lnTo>
                    <a:pt x="48188" y="56446"/>
                  </a:lnTo>
                  <a:lnTo>
                    <a:pt x="45910" y="56393"/>
                  </a:lnTo>
                  <a:lnTo>
                    <a:pt x="39615" y="58216"/>
                  </a:lnTo>
                  <a:lnTo>
                    <a:pt x="24767" y="69951"/>
                  </a:lnTo>
                  <a:lnTo>
                    <a:pt x="3342" y="97145"/>
                  </a:lnTo>
                  <a:lnTo>
                    <a:pt x="490" y="101870"/>
                  </a:lnTo>
                  <a:lnTo>
                    <a:pt x="0" y="106432"/>
                  </a:lnTo>
                  <a:lnTo>
                    <a:pt x="3218" y="115263"/>
                  </a:lnTo>
                  <a:lnTo>
                    <a:pt x="9352" y="122010"/>
                  </a:lnTo>
                  <a:lnTo>
                    <a:pt x="22620" y="129775"/>
                  </a:lnTo>
                  <a:lnTo>
                    <a:pt x="33968" y="133634"/>
                  </a:lnTo>
                  <a:lnTo>
                    <a:pt x="58286" y="136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SMARTInkShape-589"/>
            <p:cNvSpPr/>
            <p:nvPr>
              <p:custDataLst>
                <p:tags r:id="rId32"/>
              </p:custDataLst>
            </p:nvPr>
          </p:nvSpPr>
          <p:spPr>
            <a:xfrm>
              <a:off x="3340107" y="2063750"/>
              <a:ext cx="57144" cy="61858"/>
            </a:xfrm>
            <a:custGeom>
              <a:avLst/>
              <a:gdLst/>
              <a:ahLst/>
              <a:cxnLst/>
              <a:rect l="0" t="0" r="0" b="0"/>
              <a:pathLst>
                <a:path w="57144" h="61858">
                  <a:moveTo>
                    <a:pt x="6343" y="0"/>
                  </a:moveTo>
                  <a:lnTo>
                    <a:pt x="6343" y="0"/>
                  </a:lnTo>
                  <a:lnTo>
                    <a:pt x="5638" y="10845"/>
                  </a:lnTo>
                  <a:lnTo>
                    <a:pt x="581" y="39775"/>
                  </a:lnTo>
                  <a:lnTo>
                    <a:pt x="16" y="61857"/>
                  </a:lnTo>
                  <a:lnTo>
                    <a:pt x="0" y="59642"/>
                  </a:lnTo>
                  <a:lnTo>
                    <a:pt x="5461" y="30854"/>
                  </a:lnTo>
                  <a:lnTo>
                    <a:pt x="9453" y="15805"/>
                  </a:lnTo>
                  <a:lnTo>
                    <a:pt x="15016" y="8671"/>
                  </a:lnTo>
                  <a:lnTo>
                    <a:pt x="22192" y="3854"/>
                  </a:lnTo>
                  <a:lnTo>
                    <a:pt x="34165" y="1142"/>
                  </a:lnTo>
                  <a:lnTo>
                    <a:pt x="5714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SMARTInkShape-590"/>
            <p:cNvSpPr/>
            <p:nvPr>
              <p:custDataLst>
                <p:tags r:id="rId33"/>
              </p:custDataLst>
            </p:nvPr>
          </p:nvSpPr>
          <p:spPr>
            <a:xfrm>
              <a:off x="3124200" y="1973751"/>
              <a:ext cx="177013" cy="242400"/>
            </a:xfrm>
            <a:custGeom>
              <a:avLst/>
              <a:gdLst/>
              <a:ahLst/>
              <a:cxnLst/>
              <a:rect l="0" t="0" r="0" b="0"/>
              <a:pathLst>
                <a:path w="177013" h="242400">
                  <a:moveTo>
                    <a:pt x="0" y="242399"/>
                  </a:moveTo>
                  <a:lnTo>
                    <a:pt x="0" y="242399"/>
                  </a:lnTo>
                  <a:lnTo>
                    <a:pt x="11537" y="213551"/>
                  </a:lnTo>
                  <a:lnTo>
                    <a:pt x="18298" y="193594"/>
                  </a:lnTo>
                  <a:lnTo>
                    <a:pt x="27888" y="166851"/>
                  </a:lnTo>
                  <a:lnTo>
                    <a:pt x="33409" y="151817"/>
                  </a:lnTo>
                  <a:lnTo>
                    <a:pt x="40617" y="134739"/>
                  </a:lnTo>
                  <a:lnTo>
                    <a:pt x="48951" y="116298"/>
                  </a:lnTo>
                  <a:lnTo>
                    <a:pt x="58034" y="96948"/>
                  </a:lnTo>
                  <a:lnTo>
                    <a:pt x="67617" y="79109"/>
                  </a:lnTo>
                  <a:lnTo>
                    <a:pt x="77534" y="62278"/>
                  </a:lnTo>
                  <a:lnTo>
                    <a:pt x="95137" y="33934"/>
                  </a:lnTo>
                  <a:lnTo>
                    <a:pt x="115008" y="2331"/>
                  </a:lnTo>
                  <a:lnTo>
                    <a:pt x="116889" y="509"/>
                  </a:lnTo>
                  <a:lnTo>
                    <a:pt x="118142" y="0"/>
                  </a:lnTo>
                  <a:lnTo>
                    <a:pt x="118978" y="366"/>
                  </a:lnTo>
                  <a:lnTo>
                    <a:pt x="116784" y="21108"/>
                  </a:lnTo>
                  <a:lnTo>
                    <a:pt x="109759" y="44329"/>
                  </a:lnTo>
                  <a:lnTo>
                    <a:pt x="101699" y="69701"/>
                  </a:lnTo>
                  <a:lnTo>
                    <a:pt x="98116" y="92737"/>
                  </a:lnTo>
                  <a:lnTo>
                    <a:pt x="99470" y="115426"/>
                  </a:lnTo>
                  <a:lnTo>
                    <a:pt x="101591" y="119650"/>
                  </a:lnTo>
                  <a:lnTo>
                    <a:pt x="104416" y="122467"/>
                  </a:lnTo>
                  <a:lnTo>
                    <a:pt x="107711" y="124344"/>
                  </a:lnTo>
                  <a:lnTo>
                    <a:pt x="111318" y="123479"/>
                  </a:lnTo>
                  <a:lnTo>
                    <a:pt x="119090" y="116873"/>
                  </a:lnTo>
                  <a:lnTo>
                    <a:pt x="138140" y="91141"/>
                  </a:lnTo>
                  <a:lnTo>
                    <a:pt x="149825" y="68634"/>
                  </a:lnTo>
                  <a:lnTo>
                    <a:pt x="159722" y="45931"/>
                  </a:lnTo>
                  <a:lnTo>
                    <a:pt x="171817" y="19400"/>
                  </a:lnTo>
                  <a:lnTo>
                    <a:pt x="176027" y="7540"/>
                  </a:lnTo>
                  <a:lnTo>
                    <a:pt x="176618" y="6804"/>
                  </a:lnTo>
                  <a:lnTo>
                    <a:pt x="177012" y="7019"/>
                  </a:lnTo>
                  <a:lnTo>
                    <a:pt x="171869" y="32712"/>
                  </a:lnTo>
                  <a:lnTo>
                    <a:pt x="162559" y="61579"/>
                  </a:lnTo>
                  <a:lnTo>
                    <a:pt x="156429" y="91064"/>
                  </a:lnTo>
                  <a:lnTo>
                    <a:pt x="158083" y="118824"/>
                  </a:lnTo>
                  <a:lnTo>
                    <a:pt x="158750" y="1344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8" name="SMARTInkShape-Group132"/>
          <p:cNvGrpSpPr/>
          <p:nvPr/>
        </p:nvGrpSpPr>
        <p:grpSpPr>
          <a:xfrm>
            <a:off x="3130550" y="1461285"/>
            <a:ext cx="1079501" cy="303938"/>
            <a:chOff x="3130550" y="1461285"/>
            <a:chExt cx="1079501" cy="303938"/>
          </a:xfrm>
        </p:grpSpPr>
        <p:sp>
          <p:nvSpPr>
            <p:cNvPr id="196" name="SMARTInkShape-591"/>
            <p:cNvSpPr/>
            <p:nvPr>
              <p:custDataLst>
                <p:tags r:id="rId23"/>
              </p:custDataLst>
            </p:nvPr>
          </p:nvSpPr>
          <p:spPr>
            <a:xfrm>
              <a:off x="3130550" y="1742979"/>
              <a:ext cx="1079501" cy="22244"/>
            </a:xfrm>
            <a:custGeom>
              <a:avLst/>
              <a:gdLst/>
              <a:ahLst/>
              <a:cxnLst/>
              <a:rect l="0" t="0" r="0" b="0"/>
              <a:pathLst>
                <a:path w="1079501" h="22244">
                  <a:moveTo>
                    <a:pt x="0" y="3271"/>
                  </a:moveTo>
                  <a:lnTo>
                    <a:pt x="0" y="3271"/>
                  </a:lnTo>
                  <a:lnTo>
                    <a:pt x="3371" y="6642"/>
                  </a:lnTo>
                  <a:lnTo>
                    <a:pt x="26040" y="9032"/>
                  </a:lnTo>
                  <a:lnTo>
                    <a:pt x="50205" y="10152"/>
                  </a:lnTo>
                  <a:lnTo>
                    <a:pt x="79395" y="13933"/>
                  </a:lnTo>
                  <a:lnTo>
                    <a:pt x="111092" y="15367"/>
                  </a:lnTo>
                  <a:lnTo>
                    <a:pt x="134746" y="15703"/>
                  </a:lnTo>
                  <a:lnTo>
                    <a:pt x="159371" y="15852"/>
                  </a:lnTo>
                  <a:lnTo>
                    <a:pt x="185131" y="15918"/>
                  </a:lnTo>
                  <a:lnTo>
                    <a:pt x="213044" y="15947"/>
                  </a:lnTo>
                  <a:lnTo>
                    <a:pt x="243794" y="15961"/>
                  </a:lnTo>
                  <a:lnTo>
                    <a:pt x="259896" y="15964"/>
                  </a:lnTo>
                  <a:lnTo>
                    <a:pt x="290957" y="15968"/>
                  </a:lnTo>
                  <a:lnTo>
                    <a:pt x="321931" y="16675"/>
                  </a:lnTo>
                  <a:lnTo>
                    <a:pt x="338093" y="17852"/>
                  </a:lnTo>
                  <a:lnTo>
                    <a:pt x="354512" y="19341"/>
                  </a:lnTo>
                  <a:lnTo>
                    <a:pt x="371103" y="20334"/>
                  </a:lnTo>
                  <a:lnTo>
                    <a:pt x="387807" y="20997"/>
                  </a:lnTo>
                  <a:lnTo>
                    <a:pt x="404588" y="21438"/>
                  </a:lnTo>
                  <a:lnTo>
                    <a:pt x="422831" y="21732"/>
                  </a:lnTo>
                  <a:lnTo>
                    <a:pt x="442049" y="21929"/>
                  </a:lnTo>
                  <a:lnTo>
                    <a:pt x="461916" y="22059"/>
                  </a:lnTo>
                  <a:lnTo>
                    <a:pt x="482216" y="22147"/>
                  </a:lnTo>
                  <a:lnTo>
                    <a:pt x="502805" y="22205"/>
                  </a:lnTo>
                  <a:lnTo>
                    <a:pt x="523587" y="22243"/>
                  </a:lnTo>
                  <a:lnTo>
                    <a:pt x="543085" y="21564"/>
                  </a:lnTo>
                  <a:lnTo>
                    <a:pt x="561729" y="20405"/>
                  </a:lnTo>
                  <a:lnTo>
                    <a:pt x="579803" y="18927"/>
                  </a:lnTo>
                  <a:lnTo>
                    <a:pt x="597496" y="17942"/>
                  </a:lnTo>
                  <a:lnTo>
                    <a:pt x="614936" y="17285"/>
                  </a:lnTo>
                  <a:lnTo>
                    <a:pt x="632208" y="16847"/>
                  </a:lnTo>
                  <a:lnTo>
                    <a:pt x="649366" y="16555"/>
                  </a:lnTo>
                  <a:lnTo>
                    <a:pt x="666450" y="16360"/>
                  </a:lnTo>
                  <a:lnTo>
                    <a:pt x="683483" y="16230"/>
                  </a:lnTo>
                  <a:lnTo>
                    <a:pt x="700483" y="16144"/>
                  </a:lnTo>
                  <a:lnTo>
                    <a:pt x="717461" y="16086"/>
                  </a:lnTo>
                  <a:lnTo>
                    <a:pt x="734424" y="16048"/>
                  </a:lnTo>
                  <a:lnTo>
                    <a:pt x="751377" y="15317"/>
                  </a:lnTo>
                  <a:lnTo>
                    <a:pt x="768324" y="14124"/>
                  </a:lnTo>
                  <a:lnTo>
                    <a:pt x="785266" y="12623"/>
                  </a:lnTo>
                  <a:lnTo>
                    <a:pt x="801500" y="10917"/>
                  </a:lnTo>
                  <a:lnTo>
                    <a:pt x="832707" y="7139"/>
                  </a:lnTo>
                  <a:lnTo>
                    <a:pt x="861159" y="4990"/>
                  </a:lnTo>
                  <a:lnTo>
                    <a:pt x="886504" y="4035"/>
                  </a:lnTo>
                  <a:lnTo>
                    <a:pt x="918051" y="2792"/>
                  </a:lnTo>
                  <a:lnTo>
                    <a:pt x="941422" y="0"/>
                  </a:lnTo>
                  <a:lnTo>
                    <a:pt x="971638" y="1204"/>
                  </a:lnTo>
                  <a:lnTo>
                    <a:pt x="998466" y="2659"/>
                  </a:lnTo>
                  <a:lnTo>
                    <a:pt x="1024289" y="3090"/>
                  </a:lnTo>
                  <a:lnTo>
                    <a:pt x="1054203" y="8722"/>
                  </a:lnTo>
                  <a:lnTo>
                    <a:pt x="1079500" y="159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SMARTInkShape-592"/>
            <p:cNvSpPr/>
            <p:nvPr>
              <p:custDataLst>
                <p:tags r:id="rId24"/>
              </p:custDataLst>
            </p:nvPr>
          </p:nvSpPr>
          <p:spPr>
            <a:xfrm>
              <a:off x="3467100" y="1461285"/>
              <a:ext cx="114140" cy="221466"/>
            </a:xfrm>
            <a:custGeom>
              <a:avLst/>
              <a:gdLst/>
              <a:ahLst/>
              <a:cxnLst/>
              <a:rect l="0" t="0" r="0" b="0"/>
              <a:pathLst>
                <a:path w="114140" h="221466">
                  <a:moveTo>
                    <a:pt x="0" y="170665"/>
                  </a:moveTo>
                  <a:lnTo>
                    <a:pt x="0" y="170665"/>
                  </a:lnTo>
                  <a:lnTo>
                    <a:pt x="23535" y="140222"/>
                  </a:lnTo>
                  <a:lnTo>
                    <a:pt x="45779" y="110139"/>
                  </a:lnTo>
                  <a:lnTo>
                    <a:pt x="61974" y="85909"/>
                  </a:lnTo>
                  <a:lnTo>
                    <a:pt x="78579" y="58677"/>
                  </a:lnTo>
                  <a:lnTo>
                    <a:pt x="91604" y="35756"/>
                  </a:lnTo>
                  <a:lnTo>
                    <a:pt x="110161" y="5177"/>
                  </a:lnTo>
                  <a:lnTo>
                    <a:pt x="113755" y="0"/>
                  </a:lnTo>
                  <a:lnTo>
                    <a:pt x="114139" y="9560"/>
                  </a:lnTo>
                  <a:lnTo>
                    <a:pt x="107510" y="32541"/>
                  </a:lnTo>
                  <a:lnTo>
                    <a:pt x="100464" y="53537"/>
                  </a:lnTo>
                  <a:lnTo>
                    <a:pt x="92628" y="77686"/>
                  </a:lnTo>
                  <a:lnTo>
                    <a:pt x="84442" y="104882"/>
                  </a:lnTo>
                  <a:lnTo>
                    <a:pt x="77982" y="129669"/>
                  </a:lnTo>
                  <a:lnTo>
                    <a:pt x="72759" y="151739"/>
                  </a:lnTo>
                  <a:lnTo>
                    <a:pt x="67263" y="179325"/>
                  </a:lnTo>
                  <a:lnTo>
                    <a:pt x="69530" y="210971"/>
                  </a:lnTo>
                  <a:lnTo>
                    <a:pt x="69850" y="22146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1" name="SMARTInkShape-Group133"/>
          <p:cNvGrpSpPr/>
          <p:nvPr/>
        </p:nvGrpSpPr>
        <p:grpSpPr>
          <a:xfrm>
            <a:off x="2552700" y="1831492"/>
            <a:ext cx="158751" cy="41681"/>
            <a:chOff x="2552700" y="1831492"/>
            <a:chExt cx="158751" cy="41681"/>
          </a:xfrm>
        </p:grpSpPr>
        <p:sp>
          <p:nvSpPr>
            <p:cNvPr id="199" name="SMARTInkShape-593"/>
            <p:cNvSpPr/>
            <p:nvPr>
              <p:custDataLst>
                <p:tags r:id="rId21"/>
              </p:custDataLst>
            </p:nvPr>
          </p:nvSpPr>
          <p:spPr>
            <a:xfrm>
              <a:off x="2609850" y="1860550"/>
              <a:ext cx="95251" cy="12623"/>
            </a:xfrm>
            <a:custGeom>
              <a:avLst/>
              <a:gdLst/>
              <a:ahLst/>
              <a:cxnLst/>
              <a:rect l="0" t="0" r="0" b="0"/>
              <a:pathLst>
                <a:path w="95251" h="12623">
                  <a:moveTo>
                    <a:pt x="0" y="6350"/>
                  </a:moveTo>
                  <a:lnTo>
                    <a:pt x="0" y="6350"/>
                  </a:lnTo>
                  <a:lnTo>
                    <a:pt x="0" y="9721"/>
                  </a:lnTo>
                  <a:lnTo>
                    <a:pt x="705" y="10714"/>
                  </a:lnTo>
                  <a:lnTo>
                    <a:pt x="1881" y="11376"/>
                  </a:lnTo>
                  <a:lnTo>
                    <a:pt x="6481" y="12112"/>
                  </a:lnTo>
                  <a:lnTo>
                    <a:pt x="32603" y="12622"/>
                  </a:lnTo>
                  <a:lnTo>
                    <a:pt x="57795" y="9306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SMARTInkShape-594"/>
            <p:cNvSpPr/>
            <p:nvPr>
              <p:custDataLst>
                <p:tags r:id="rId22"/>
              </p:custDataLst>
            </p:nvPr>
          </p:nvSpPr>
          <p:spPr>
            <a:xfrm>
              <a:off x="2552700" y="1831492"/>
              <a:ext cx="158751" cy="9592"/>
            </a:xfrm>
            <a:custGeom>
              <a:avLst/>
              <a:gdLst/>
              <a:ahLst/>
              <a:cxnLst/>
              <a:rect l="0" t="0" r="0" b="0"/>
              <a:pathLst>
                <a:path w="158751" h="9592">
                  <a:moveTo>
                    <a:pt x="0" y="3658"/>
                  </a:moveTo>
                  <a:lnTo>
                    <a:pt x="0" y="3658"/>
                  </a:lnTo>
                  <a:lnTo>
                    <a:pt x="0" y="287"/>
                  </a:lnTo>
                  <a:lnTo>
                    <a:pt x="1411" y="0"/>
                  </a:lnTo>
                  <a:lnTo>
                    <a:pt x="27437" y="3949"/>
                  </a:lnTo>
                  <a:lnTo>
                    <a:pt x="57970" y="8602"/>
                  </a:lnTo>
                  <a:lnTo>
                    <a:pt x="84675" y="9591"/>
                  </a:lnTo>
                  <a:lnTo>
                    <a:pt x="113048" y="8003"/>
                  </a:lnTo>
                  <a:lnTo>
                    <a:pt x="144549" y="4516"/>
                  </a:lnTo>
                  <a:lnTo>
                    <a:pt x="158750" y="3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4" name="SMARTInkShape-Group134"/>
          <p:cNvGrpSpPr/>
          <p:nvPr/>
        </p:nvGrpSpPr>
        <p:grpSpPr>
          <a:xfrm>
            <a:off x="2042285" y="1833185"/>
            <a:ext cx="319916" cy="196158"/>
            <a:chOff x="2042285" y="1833185"/>
            <a:chExt cx="319916" cy="196158"/>
          </a:xfrm>
        </p:grpSpPr>
        <p:sp>
          <p:nvSpPr>
            <p:cNvPr id="202" name="SMARTInkShape-595"/>
            <p:cNvSpPr/>
            <p:nvPr>
              <p:custDataLst>
                <p:tags r:id="rId19"/>
              </p:custDataLst>
            </p:nvPr>
          </p:nvSpPr>
          <p:spPr>
            <a:xfrm>
              <a:off x="2235230" y="1952539"/>
              <a:ext cx="126971" cy="76804"/>
            </a:xfrm>
            <a:custGeom>
              <a:avLst/>
              <a:gdLst/>
              <a:ahLst/>
              <a:cxnLst/>
              <a:rect l="0" t="0" r="0" b="0"/>
              <a:pathLst>
                <a:path w="126971" h="76804">
                  <a:moveTo>
                    <a:pt x="12670" y="3261"/>
                  </a:moveTo>
                  <a:lnTo>
                    <a:pt x="12670" y="3261"/>
                  </a:lnTo>
                  <a:lnTo>
                    <a:pt x="9299" y="3261"/>
                  </a:lnTo>
                  <a:lnTo>
                    <a:pt x="5763" y="8905"/>
                  </a:lnTo>
                  <a:lnTo>
                    <a:pt x="2545" y="19175"/>
                  </a:lnTo>
                  <a:lnTo>
                    <a:pt x="478" y="46883"/>
                  </a:lnTo>
                  <a:lnTo>
                    <a:pt x="0" y="76532"/>
                  </a:lnTo>
                  <a:lnTo>
                    <a:pt x="696" y="76803"/>
                  </a:lnTo>
                  <a:lnTo>
                    <a:pt x="3350" y="75222"/>
                  </a:lnTo>
                  <a:lnTo>
                    <a:pt x="5000" y="68405"/>
                  </a:lnTo>
                  <a:lnTo>
                    <a:pt x="7144" y="57614"/>
                  </a:lnTo>
                  <a:lnTo>
                    <a:pt x="16285" y="37083"/>
                  </a:lnTo>
                  <a:lnTo>
                    <a:pt x="35249" y="9273"/>
                  </a:lnTo>
                  <a:lnTo>
                    <a:pt x="39873" y="5933"/>
                  </a:lnTo>
                  <a:lnTo>
                    <a:pt x="42095" y="5748"/>
                  </a:lnTo>
                  <a:lnTo>
                    <a:pt x="46444" y="7424"/>
                  </a:lnTo>
                  <a:lnTo>
                    <a:pt x="47886" y="9564"/>
                  </a:lnTo>
                  <a:lnTo>
                    <a:pt x="50200" y="21256"/>
                  </a:lnTo>
                  <a:lnTo>
                    <a:pt x="51222" y="26781"/>
                  </a:lnTo>
                  <a:lnTo>
                    <a:pt x="57215" y="44259"/>
                  </a:lnTo>
                  <a:lnTo>
                    <a:pt x="58595" y="45410"/>
                  </a:lnTo>
                  <a:lnTo>
                    <a:pt x="60220" y="46177"/>
                  </a:lnTo>
                  <a:lnTo>
                    <a:pt x="62714" y="45277"/>
                  </a:lnTo>
                  <a:lnTo>
                    <a:pt x="84232" y="26529"/>
                  </a:lnTo>
                  <a:lnTo>
                    <a:pt x="105707" y="2275"/>
                  </a:lnTo>
                  <a:lnTo>
                    <a:pt x="108561" y="487"/>
                  </a:lnTo>
                  <a:lnTo>
                    <a:pt x="110464" y="0"/>
                  </a:lnTo>
                  <a:lnTo>
                    <a:pt x="111733" y="382"/>
                  </a:lnTo>
                  <a:lnTo>
                    <a:pt x="112579" y="1341"/>
                  </a:lnTo>
                  <a:lnTo>
                    <a:pt x="111637" y="6171"/>
                  </a:lnTo>
                  <a:lnTo>
                    <a:pt x="109572" y="13726"/>
                  </a:lnTo>
                  <a:lnTo>
                    <a:pt x="109115" y="29880"/>
                  </a:lnTo>
                  <a:lnTo>
                    <a:pt x="116823" y="57201"/>
                  </a:lnTo>
                  <a:lnTo>
                    <a:pt x="126970" y="731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SMARTInkShape-596"/>
            <p:cNvSpPr/>
            <p:nvPr>
              <p:custDataLst>
                <p:tags r:id="rId20"/>
              </p:custDataLst>
            </p:nvPr>
          </p:nvSpPr>
          <p:spPr>
            <a:xfrm>
              <a:off x="2042285" y="1833185"/>
              <a:ext cx="161166" cy="151462"/>
            </a:xfrm>
            <a:custGeom>
              <a:avLst/>
              <a:gdLst/>
              <a:ahLst/>
              <a:cxnLst/>
              <a:rect l="0" t="0" r="0" b="0"/>
              <a:pathLst>
                <a:path w="161166" h="151462">
                  <a:moveTo>
                    <a:pt x="161165" y="21015"/>
                  </a:moveTo>
                  <a:lnTo>
                    <a:pt x="161165" y="21015"/>
                  </a:lnTo>
                  <a:lnTo>
                    <a:pt x="161165" y="14273"/>
                  </a:lnTo>
                  <a:lnTo>
                    <a:pt x="159754" y="11581"/>
                  </a:lnTo>
                  <a:lnTo>
                    <a:pt x="154423" y="6709"/>
                  </a:lnTo>
                  <a:lnTo>
                    <a:pt x="140117" y="0"/>
                  </a:lnTo>
                  <a:lnTo>
                    <a:pt x="122883" y="1327"/>
                  </a:lnTo>
                  <a:lnTo>
                    <a:pt x="101112" y="6620"/>
                  </a:lnTo>
                  <a:lnTo>
                    <a:pt x="77325" y="13676"/>
                  </a:lnTo>
                  <a:lnTo>
                    <a:pt x="52641" y="27161"/>
                  </a:lnTo>
                  <a:lnTo>
                    <a:pt x="29677" y="45619"/>
                  </a:lnTo>
                  <a:lnTo>
                    <a:pt x="12415" y="67933"/>
                  </a:lnTo>
                  <a:lnTo>
                    <a:pt x="3331" y="88199"/>
                  </a:lnTo>
                  <a:lnTo>
                    <a:pt x="0" y="106613"/>
                  </a:lnTo>
                  <a:lnTo>
                    <a:pt x="871" y="124205"/>
                  </a:lnTo>
                  <a:lnTo>
                    <a:pt x="5619" y="131436"/>
                  </a:lnTo>
                  <a:lnTo>
                    <a:pt x="22184" y="143234"/>
                  </a:lnTo>
                  <a:lnTo>
                    <a:pt x="43657" y="149418"/>
                  </a:lnTo>
                  <a:lnTo>
                    <a:pt x="66606" y="151461"/>
                  </a:lnTo>
                  <a:lnTo>
                    <a:pt x="88565" y="150017"/>
                  </a:lnTo>
                  <a:lnTo>
                    <a:pt x="117390" y="145237"/>
                  </a:lnTo>
                  <a:lnTo>
                    <a:pt x="148465" y="13531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05" name="SMARTInkShape-597"/>
          <p:cNvSpPr/>
          <p:nvPr>
            <p:custDataLst>
              <p:tags r:id="rId7"/>
            </p:custDataLst>
          </p:nvPr>
        </p:nvSpPr>
        <p:spPr>
          <a:xfrm>
            <a:off x="2470150" y="1225550"/>
            <a:ext cx="6351" cy="1"/>
          </a:xfrm>
          <a:custGeom>
            <a:avLst/>
            <a:gdLst/>
            <a:ahLst/>
            <a:cxnLst/>
            <a:rect l="0" t="0" r="0" b="0"/>
            <a:pathLst>
              <a:path w="6351" h="1">
                <a:moveTo>
                  <a:pt x="6350" y="0"/>
                </a:moveTo>
                <a:lnTo>
                  <a:pt x="6350" y="0"/>
                </a:ln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15" name="SMARTInkShape-Group136"/>
          <p:cNvGrpSpPr/>
          <p:nvPr/>
        </p:nvGrpSpPr>
        <p:grpSpPr>
          <a:xfrm>
            <a:off x="923769" y="1078533"/>
            <a:ext cx="1540032" cy="333454"/>
            <a:chOff x="923769" y="1078533"/>
            <a:chExt cx="1540032" cy="333454"/>
          </a:xfrm>
        </p:grpSpPr>
        <p:sp>
          <p:nvSpPr>
            <p:cNvPr id="206" name="SMARTInkShape-598"/>
            <p:cNvSpPr/>
            <p:nvPr>
              <p:custDataLst>
                <p:tags r:id="rId10"/>
              </p:custDataLst>
            </p:nvPr>
          </p:nvSpPr>
          <p:spPr>
            <a:xfrm>
              <a:off x="2073657" y="1078533"/>
              <a:ext cx="142494" cy="243777"/>
            </a:xfrm>
            <a:custGeom>
              <a:avLst/>
              <a:gdLst/>
              <a:ahLst/>
              <a:cxnLst/>
              <a:rect l="0" t="0" r="0" b="0"/>
              <a:pathLst>
                <a:path w="142494" h="243777">
                  <a:moveTo>
                    <a:pt x="40893" y="7317"/>
                  </a:moveTo>
                  <a:lnTo>
                    <a:pt x="40893" y="7317"/>
                  </a:lnTo>
                  <a:lnTo>
                    <a:pt x="44264" y="575"/>
                  </a:lnTo>
                  <a:lnTo>
                    <a:pt x="45257" y="0"/>
                  </a:lnTo>
                  <a:lnTo>
                    <a:pt x="45919" y="1028"/>
                  </a:lnTo>
                  <a:lnTo>
                    <a:pt x="46360" y="3124"/>
                  </a:lnTo>
                  <a:lnTo>
                    <a:pt x="33498" y="33043"/>
                  </a:lnTo>
                  <a:lnTo>
                    <a:pt x="28202" y="49162"/>
                  </a:lnTo>
                  <a:lnTo>
                    <a:pt x="23260" y="67669"/>
                  </a:lnTo>
                  <a:lnTo>
                    <a:pt x="18554" y="87768"/>
                  </a:lnTo>
                  <a:lnTo>
                    <a:pt x="14712" y="108223"/>
                  </a:lnTo>
                  <a:lnTo>
                    <a:pt x="11444" y="128916"/>
                  </a:lnTo>
                  <a:lnTo>
                    <a:pt x="8561" y="149766"/>
                  </a:lnTo>
                  <a:lnTo>
                    <a:pt x="5933" y="167900"/>
                  </a:lnTo>
                  <a:lnTo>
                    <a:pt x="1131" y="199337"/>
                  </a:lnTo>
                  <a:lnTo>
                    <a:pt x="1203" y="230723"/>
                  </a:lnTo>
                  <a:lnTo>
                    <a:pt x="3968" y="240664"/>
                  </a:lnTo>
                  <a:lnTo>
                    <a:pt x="5693" y="243315"/>
                  </a:lnTo>
                  <a:lnTo>
                    <a:pt x="8254" y="242966"/>
                  </a:lnTo>
                  <a:lnTo>
                    <a:pt x="14863" y="236933"/>
                  </a:lnTo>
                  <a:lnTo>
                    <a:pt x="26517" y="211524"/>
                  </a:lnTo>
                  <a:lnTo>
                    <a:pt x="36620" y="189092"/>
                  </a:lnTo>
                  <a:lnTo>
                    <a:pt x="50446" y="158308"/>
                  </a:lnTo>
                  <a:lnTo>
                    <a:pt x="57133" y="144980"/>
                  </a:lnTo>
                  <a:lnTo>
                    <a:pt x="64809" y="139056"/>
                  </a:lnTo>
                  <a:lnTo>
                    <a:pt x="68126" y="138182"/>
                  </a:lnTo>
                  <a:lnTo>
                    <a:pt x="71043" y="138305"/>
                  </a:lnTo>
                  <a:lnTo>
                    <a:pt x="73693" y="139092"/>
                  </a:lnTo>
                  <a:lnTo>
                    <a:pt x="74754" y="142439"/>
                  </a:lnTo>
                  <a:lnTo>
                    <a:pt x="74052" y="153684"/>
                  </a:lnTo>
                  <a:lnTo>
                    <a:pt x="59576" y="179253"/>
                  </a:lnTo>
                  <a:lnTo>
                    <a:pt x="34042" y="205801"/>
                  </a:lnTo>
                  <a:lnTo>
                    <a:pt x="2858" y="236001"/>
                  </a:lnTo>
                  <a:lnTo>
                    <a:pt x="719" y="238090"/>
                  </a:lnTo>
                  <a:lnTo>
                    <a:pt x="0" y="237366"/>
                  </a:lnTo>
                  <a:lnTo>
                    <a:pt x="1081" y="230916"/>
                  </a:lnTo>
                  <a:lnTo>
                    <a:pt x="9028" y="208643"/>
                  </a:lnTo>
                  <a:lnTo>
                    <a:pt x="18264" y="195338"/>
                  </a:lnTo>
                  <a:lnTo>
                    <a:pt x="31601" y="183677"/>
                  </a:lnTo>
                  <a:lnTo>
                    <a:pt x="34698" y="182040"/>
                  </a:lnTo>
                  <a:lnTo>
                    <a:pt x="37469" y="181655"/>
                  </a:lnTo>
                  <a:lnTo>
                    <a:pt x="42429" y="183108"/>
                  </a:lnTo>
                  <a:lnTo>
                    <a:pt x="44034" y="185894"/>
                  </a:lnTo>
                  <a:lnTo>
                    <a:pt x="52736" y="217493"/>
                  </a:lnTo>
                  <a:lnTo>
                    <a:pt x="59327" y="229845"/>
                  </a:lnTo>
                  <a:lnTo>
                    <a:pt x="70723" y="238628"/>
                  </a:lnTo>
                  <a:lnTo>
                    <a:pt x="77713" y="241957"/>
                  </a:lnTo>
                  <a:lnTo>
                    <a:pt x="93006" y="243776"/>
                  </a:lnTo>
                  <a:lnTo>
                    <a:pt x="109210" y="241526"/>
                  </a:lnTo>
                  <a:lnTo>
                    <a:pt x="142493" y="2295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SMARTInkShape-599"/>
            <p:cNvSpPr/>
            <p:nvPr>
              <p:custDataLst>
                <p:tags r:id="rId11"/>
              </p:custDataLst>
            </p:nvPr>
          </p:nvSpPr>
          <p:spPr>
            <a:xfrm>
              <a:off x="2187467" y="1223817"/>
              <a:ext cx="130284" cy="105014"/>
            </a:xfrm>
            <a:custGeom>
              <a:avLst/>
              <a:gdLst/>
              <a:ahLst/>
              <a:cxnLst/>
              <a:rect l="0" t="0" r="0" b="0"/>
              <a:pathLst>
                <a:path w="130284" h="105014">
                  <a:moveTo>
                    <a:pt x="60433" y="39833"/>
                  </a:moveTo>
                  <a:lnTo>
                    <a:pt x="60433" y="39833"/>
                  </a:lnTo>
                  <a:lnTo>
                    <a:pt x="59728" y="13115"/>
                  </a:lnTo>
                  <a:lnTo>
                    <a:pt x="57062" y="7262"/>
                  </a:lnTo>
                  <a:lnTo>
                    <a:pt x="49763" y="2309"/>
                  </a:lnTo>
                  <a:lnTo>
                    <a:pt x="44853" y="0"/>
                  </a:lnTo>
                  <a:lnTo>
                    <a:pt x="31872" y="1198"/>
                  </a:lnTo>
                  <a:lnTo>
                    <a:pt x="24459" y="3493"/>
                  </a:lnTo>
                  <a:lnTo>
                    <a:pt x="12460" y="13569"/>
                  </a:lnTo>
                  <a:lnTo>
                    <a:pt x="3834" y="26749"/>
                  </a:lnTo>
                  <a:lnTo>
                    <a:pt x="0" y="39662"/>
                  </a:lnTo>
                  <a:lnTo>
                    <a:pt x="2059" y="52457"/>
                  </a:lnTo>
                  <a:lnTo>
                    <a:pt x="8383" y="64494"/>
                  </a:lnTo>
                  <a:lnTo>
                    <a:pt x="18250" y="74547"/>
                  </a:lnTo>
                  <a:lnTo>
                    <a:pt x="29690" y="79956"/>
                  </a:lnTo>
                  <a:lnTo>
                    <a:pt x="40420" y="81654"/>
                  </a:lnTo>
                  <a:lnTo>
                    <a:pt x="47540" y="80057"/>
                  </a:lnTo>
                  <a:lnTo>
                    <a:pt x="53056" y="73233"/>
                  </a:lnTo>
                  <a:lnTo>
                    <a:pt x="55515" y="68449"/>
                  </a:lnTo>
                  <a:lnTo>
                    <a:pt x="58976" y="44863"/>
                  </a:lnTo>
                  <a:lnTo>
                    <a:pt x="64509" y="13179"/>
                  </a:lnTo>
                  <a:lnTo>
                    <a:pt x="65773" y="6820"/>
                  </a:lnTo>
                  <a:lnTo>
                    <a:pt x="65404" y="5830"/>
                  </a:lnTo>
                  <a:lnTo>
                    <a:pt x="64453" y="5875"/>
                  </a:lnTo>
                  <a:lnTo>
                    <a:pt x="63113" y="6611"/>
                  </a:lnTo>
                  <a:lnTo>
                    <a:pt x="61227" y="21131"/>
                  </a:lnTo>
                  <a:lnTo>
                    <a:pt x="60668" y="46678"/>
                  </a:lnTo>
                  <a:lnTo>
                    <a:pt x="63874" y="73219"/>
                  </a:lnTo>
                  <a:lnTo>
                    <a:pt x="71134" y="86656"/>
                  </a:lnTo>
                  <a:lnTo>
                    <a:pt x="81417" y="96627"/>
                  </a:lnTo>
                  <a:lnTo>
                    <a:pt x="93043" y="103410"/>
                  </a:lnTo>
                  <a:lnTo>
                    <a:pt x="107146" y="105013"/>
                  </a:lnTo>
                  <a:lnTo>
                    <a:pt x="130283" y="1033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SMARTInkShape-600"/>
            <p:cNvSpPr/>
            <p:nvPr>
              <p:custDataLst>
                <p:tags r:id="rId12"/>
              </p:custDataLst>
            </p:nvPr>
          </p:nvSpPr>
          <p:spPr>
            <a:xfrm>
              <a:off x="2457450" y="13017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SMARTInkShape-601"/>
            <p:cNvSpPr/>
            <p:nvPr>
              <p:custDataLst>
                <p:tags r:id="rId13"/>
              </p:custDataLst>
            </p:nvPr>
          </p:nvSpPr>
          <p:spPr>
            <a:xfrm>
              <a:off x="1759328" y="1123950"/>
              <a:ext cx="228223" cy="219637"/>
            </a:xfrm>
            <a:custGeom>
              <a:avLst/>
              <a:gdLst/>
              <a:ahLst/>
              <a:cxnLst/>
              <a:rect l="0" t="0" r="0" b="0"/>
              <a:pathLst>
                <a:path w="228223" h="219637">
                  <a:moveTo>
                    <a:pt x="44072" y="0"/>
                  </a:moveTo>
                  <a:lnTo>
                    <a:pt x="44072" y="0"/>
                  </a:lnTo>
                  <a:lnTo>
                    <a:pt x="40701" y="3371"/>
                  </a:lnTo>
                  <a:lnTo>
                    <a:pt x="35234" y="25693"/>
                  </a:lnTo>
                  <a:lnTo>
                    <a:pt x="29325" y="51165"/>
                  </a:lnTo>
                  <a:lnTo>
                    <a:pt x="22701" y="82007"/>
                  </a:lnTo>
                  <a:lnTo>
                    <a:pt x="19947" y="99121"/>
                  </a:lnTo>
                  <a:lnTo>
                    <a:pt x="17405" y="116881"/>
                  </a:lnTo>
                  <a:lnTo>
                    <a:pt x="15005" y="133659"/>
                  </a:lnTo>
                  <a:lnTo>
                    <a:pt x="12700" y="149784"/>
                  </a:lnTo>
                  <a:lnTo>
                    <a:pt x="8257" y="178754"/>
                  </a:lnTo>
                  <a:lnTo>
                    <a:pt x="2494" y="208108"/>
                  </a:lnTo>
                  <a:lnTo>
                    <a:pt x="473" y="217354"/>
                  </a:lnTo>
                  <a:lnTo>
                    <a:pt x="189" y="217575"/>
                  </a:lnTo>
                  <a:lnTo>
                    <a:pt x="0" y="217017"/>
                  </a:lnTo>
                  <a:lnTo>
                    <a:pt x="1553" y="185273"/>
                  </a:lnTo>
                  <a:lnTo>
                    <a:pt x="6125" y="171949"/>
                  </a:lnTo>
                  <a:lnTo>
                    <a:pt x="20599" y="153253"/>
                  </a:lnTo>
                  <a:lnTo>
                    <a:pt x="32229" y="143137"/>
                  </a:lnTo>
                  <a:lnTo>
                    <a:pt x="44453" y="137700"/>
                  </a:lnTo>
                  <a:lnTo>
                    <a:pt x="57647" y="135989"/>
                  </a:lnTo>
                  <a:lnTo>
                    <a:pt x="72918" y="137580"/>
                  </a:lnTo>
                  <a:lnTo>
                    <a:pt x="85350" y="144402"/>
                  </a:lnTo>
                  <a:lnTo>
                    <a:pt x="94874" y="154490"/>
                  </a:lnTo>
                  <a:lnTo>
                    <a:pt x="101458" y="166029"/>
                  </a:lnTo>
                  <a:lnTo>
                    <a:pt x="102973" y="180094"/>
                  </a:lnTo>
                  <a:lnTo>
                    <a:pt x="98197" y="208749"/>
                  </a:lnTo>
                  <a:lnTo>
                    <a:pt x="94468" y="216249"/>
                  </a:lnTo>
                  <a:lnTo>
                    <a:pt x="92486" y="218250"/>
                  </a:lnTo>
                  <a:lnTo>
                    <a:pt x="90459" y="218878"/>
                  </a:lnTo>
                  <a:lnTo>
                    <a:pt x="88403" y="218591"/>
                  </a:lnTo>
                  <a:lnTo>
                    <a:pt x="86326" y="217694"/>
                  </a:lnTo>
                  <a:lnTo>
                    <a:pt x="84018" y="209171"/>
                  </a:lnTo>
                  <a:lnTo>
                    <a:pt x="84601" y="188506"/>
                  </a:lnTo>
                  <a:lnTo>
                    <a:pt x="91119" y="159610"/>
                  </a:lnTo>
                  <a:lnTo>
                    <a:pt x="97131" y="146697"/>
                  </a:lnTo>
                  <a:lnTo>
                    <a:pt x="110123" y="135031"/>
                  </a:lnTo>
                  <a:lnTo>
                    <a:pt x="121406" y="130569"/>
                  </a:lnTo>
                  <a:lnTo>
                    <a:pt x="152638" y="127705"/>
                  </a:lnTo>
                  <a:lnTo>
                    <a:pt x="168524" y="131076"/>
                  </a:lnTo>
                  <a:lnTo>
                    <a:pt x="181934" y="137984"/>
                  </a:lnTo>
                  <a:lnTo>
                    <a:pt x="206535" y="165710"/>
                  </a:lnTo>
                  <a:lnTo>
                    <a:pt x="221246" y="195049"/>
                  </a:lnTo>
                  <a:lnTo>
                    <a:pt x="226155" y="209016"/>
                  </a:lnTo>
                  <a:lnTo>
                    <a:pt x="227814" y="219636"/>
                  </a:lnTo>
                  <a:lnTo>
                    <a:pt x="228222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SMARTInkShape-602"/>
            <p:cNvSpPr/>
            <p:nvPr>
              <p:custDataLst>
                <p:tags r:id="rId14"/>
              </p:custDataLst>
            </p:nvPr>
          </p:nvSpPr>
          <p:spPr>
            <a:xfrm>
              <a:off x="1591155" y="1104900"/>
              <a:ext cx="97946" cy="271275"/>
            </a:xfrm>
            <a:custGeom>
              <a:avLst/>
              <a:gdLst/>
              <a:ahLst/>
              <a:cxnLst/>
              <a:rect l="0" t="0" r="0" b="0"/>
              <a:pathLst>
                <a:path w="97946" h="271275">
                  <a:moveTo>
                    <a:pt x="66195" y="0"/>
                  </a:moveTo>
                  <a:lnTo>
                    <a:pt x="66195" y="0"/>
                  </a:lnTo>
                  <a:lnTo>
                    <a:pt x="55351" y="23100"/>
                  </a:lnTo>
                  <a:lnTo>
                    <a:pt x="45147" y="48837"/>
                  </a:lnTo>
                  <a:lnTo>
                    <a:pt x="38758" y="65014"/>
                  </a:lnTo>
                  <a:lnTo>
                    <a:pt x="31676" y="82854"/>
                  </a:lnTo>
                  <a:lnTo>
                    <a:pt x="24132" y="101802"/>
                  </a:lnTo>
                  <a:lnTo>
                    <a:pt x="18398" y="120079"/>
                  </a:lnTo>
                  <a:lnTo>
                    <a:pt x="13869" y="137908"/>
                  </a:lnTo>
                  <a:lnTo>
                    <a:pt x="10144" y="155439"/>
                  </a:lnTo>
                  <a:lnTo>
                    <a:pt x="4125" y="182443"/>
                  </a:lnTo>
                  <a:lnTo>
                    <a:pt x="508" y="201736"/>
                  </a:lnTo>
                  <a:lnTo>
                    <a:pt x="1253" y="212662"/>
                  </a:lnTo>
                  <a:lnTo>
                    <a:pt x="2439" y="215858"/>
                  </a:lnTo>
                  <a:lnTo>
                    <a:pt x="3936" y="217989"/>
                  </a:lnTo>
                  <a:lnTo>
                    <a:pt x="5639" y="219409"/>
                  </a:lnTo>
                  <a:lnTo>
                    <a:pt x="7480" y="218945"/>
                  </a:lnTo>
                  <a:lnTo>
                    <a:pt x="11407" y="214666"/>
                  </a:lnTo>
                  <a:lnTo>
                    <a:pt x="25452" y="186624"/>
                  </a:lnTo>
                  <a:lnTo>
                    <a:pt x="50612" y="156097"/>
                  </a:lnTo>
                  <a:lnTo>
                    <a:pt x="59505" y="150515"/>
                  </a:lnTo>
                  <a:lnTo>
                    <a:pt x="63852" y="149027"/>
                  </a:lnTo>
                  <a:lnTo>
                    <a:pt x="67455" y="148740"/>
                  </a:lnTo>
                  <a:lnTo>
                    <a:pt x="73340" y="150303"/>
                  </a:lnTo>
                  <a:lnTo>
                    <a:pt x="74486" y="153824"/>
                  </a:lnTo>
                  <a:lnTo>
                    <a:pt x="73878" y="165263"/>
                  </a:lnTo>
                  <a:lnTo>
                    <a:pt x="59456" y="190940"/>
                  </a:lnTo>
                  <a:lnTo>
                    <a:pt x="30567" y="217520"/>
                  </a:lnTo>
                  <a:lnTo>
                    <a:pt x="4568" y="239529"/>
                  </a:lnTo>
                  <a:lnTo>
                    <a:pt x="1827" y="240825"/>
                  </a:lnTo>
                  <a:lnTo>
                    <a:pt x="0" y="240983"/>
                  </a:lnTo>
                  <a:lnTo>
                    <a:pt x="193" y="238972"/>
                  </a:lnTo>
                  <a:lnTo>
                    <a:pt x="7206" y="226734"/>
                  </a:lnTo>
                  <a:lnTo>
                    <a:pt x="24647" y="203222"/>
                  </a:lnTo>
                  <a:lnTo>
                    <a:pt x="25796" y="202509"/>
                  </a:lnTo>
                  <a:lnTo>
                    <a:pt x="26563" y="202739"/>
                  </a:lnTo>
                  <a:lnTo>
                    <a:pt x="31012" y="209806"/>
                  </a:lnTo>
                  <a:lnTo>
                    <a:pt x="33428" y="220836"/>
                  </a:lnTo>
                  <a:lnTo>
                    <a:pt x="35655" y="245933"/>
                  </a:lnTo>
                  <a:lnTo>
                    <a:pt x="41098" y="256530"/>
                  </a:lnTo>
                  <a:lnTo>
                    <a:pt x="50102" y="264061"/>
                  </a:lnTo>
                  <a:lnTo>
                    <a:pt x="61159" y="269055"/>
                  </a:lnTo>
                  <a:lnTo>
                    <a:pt x="73129" y="271274"/>
                  </a:lnTo>
                  <a:lnTo>
                    <a:pt x="83623" y="270379"/>
                  </a:lnTo>
                  <a:lnTo>
                    <a:pt x="97945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SMARTInkShape-603"/>
            <p:cNvSpPr/>
            <p:nvPr>
              <p:custDataLst>
                <p:tags r:id="rId15"/>
              </p:custDataLst>
            </p:nvPr>
          </p:nvSpPr>
          <p:spPr>
            <a:xfrm>
              <a:off x="1987550" y="1143000"/>
              <a:ext cx="1" cy="25401"/>
            </a:xfrm>
            <a:custGeom>
              <a:avLst/>
              <a:gdLst/>
              <a:ahLst/>
              <a:cxnLst/>
              <a:rect l="0" t="0" r="0" b="0"/>
              <a:pathLst>
                <a:path w="1" h="25401">
                  <a:moveTo>
                    <a:pt x="0" y="25400"/>
                  </a:moveTo>
                  <a:lnTo>
                    <a:pt x="0" y="254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SMARTInkShape-604"/>
            <p:cNvSpPr/>
            <p:nvPr>
              <p:custDataLst>
                <p:tags r:id="rId16"/>
              </p:custDataLst>
            </p:nvPr>
          </p:nvSpPr>
          <p:spPr>
            <a:xfrm>
              <a:off x="1155700" y="118745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12700"/>
                  </a:moveTo>
                  <a:lnTo>
                    <a:pt x="0" y="127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SMARTInkShape-605"/>
            <p:cNvSpPr/>
            <p:nvPr>
              <p:custDataLst>
                <p:tags r:id="rId17"/>
              </p:custDataLst>
            </p:nvPr>
          </p:nvSpPr>
          <p:spPr>
            <a:xfrm>
              <a:off x="1257300" y="1136382"/>
              <a:ext cx="304801" cy="238242"/>
            </a:xfrm>
            <a:custGeom>
              <a:avLst/>
              <a:gdLst/>
              <a:ahLst/>
              <a:cxnLst/>
              <a:rect l="0" t="0" r="0" b="0"/>
              <a:pathLst>
                <a:path w="304801" h="238242">
                  <a:moveTo>
                    <a:pt x="0" y="178068"/>
                  </a:moveTo>
                  <a:lnTo>
                    <a:pt x="0" y="178068"/>
                  </a:lnTo>
                  <a:lnTo>
                    <a:pt x="0" y="174697"/>
                  </a:lnTo>
                  <a:lnTo>
                    <a:pt x="1411" y="173704"/>
                  </a:lnTo>
                  <a:lnTo>
                    <a:pt x="14306" y="171980"/>
                  </a:lnTo>
                  <a:lnTo>
                    <a:pt x="45504" y="170322"/>
                  </a:lnTo>
                  <a:lnTo>
                    <a:pt x="57619" y="164983"/>
                  </a:lnTo>
                  <a:lnTo>
                    <a:pt x="66295" y="157906"/>
                  </a:lnTo>
                  <a:lnTo>
                    <a:pt x="71798" y="150763"/>
                  </a:lnTo>
                  <a:lnTo>
                    <a:pt x="74244" y="145236"/>
                  </a:lnTo>
                  <a:lnTo>
                    <a:pt x="73449" y="138546"/>
                  </a:lnTo>
                  <a:lnTo>
                    <a:pt x="72249" y="134787"/>
                  </a:lnTo>
                  <a:lnTo>
                    <a:pt x="70038" y="132280"/>
                  </a:lnTo>
                  <a:lnTo>
                    <a:pt x="63819" y="129496"/>
                  </a:lnTo>
                  <a:lnTo>
                    <a:pt x="49013" y="131299"/>
                  </a:lnTo>
                  <a:lnTo>
                    <a:pt x="37306" y="140113"/>
                  </a:lnTo>
                  <a:lnTo>
                    <a:pt x="26458" y="153438"/>
                  </a:lnTo>
                  <a:lnTo>
                    <a:pt x="13745" y="181225"/>
                  </a:lnTo>
                  <a:lnTo>
                    <a:pt x="11280" y="186523"/>
                  </a:lnTo>
                  <a:lnTo>
                    <a:pt x="10423" y="198053"/>
                  </a:lnTo>
                  <a:lnTo>
                    <a:pt x="13099" y="209528"/>
                  </a:lnTo>
                  <a:lnTo>
                    <a:pt x="18992" y="219332"/>
                  </a:lnTo>
                  <a:lnTo>
                    <a:pt x="30244" y="229413"/>
                  </a:lnTo>
                  <a:lnTo>
                    <a:pt x="49256" y="233498"/>
                  </a:lnTo>
                  <a:lnTo>
                    <a:pt x="72764" y="227966"/>
                  </a:lnTo>
                  <a:lnTo>
                    <a:pt x="100974" y="210648"/>
                  </a:lnTo>
                  <a:lnTo>
                    <a:pt x="128304" y="180901"/>
                  </a:lnTo>
                  <a:lnTo>
                    <a:pt x="145689" y="151810"/>
                  </a:lnTo>
                  <a:lnTo>
                    <a:pt x="154276" y="135163"/>
                  </a:lnTo>
                  <a:lnTo>
                    <a:pt x="162117" y="117715"/>
                  </a:lnTo>
                  <a:lnTo>
                    <a:pt x="169462" y="99732"/>
                  </a:lnTo>
                  <a:lnTo>
                    <a:pt x="176474" y="81394"/>
                  </a:lnTo>
                  <a:lnTo>
                    <a:pt x="188029" y="51611"/>
                  </a:lnTo>
                  <a:lnTo>
                    <a:pt x="200587" y="20655"/>
                  </a:lnTo>
                  <a:lnTo>
                    <a:pt x="207780" y="924"/>
                  </a:lnTo>
                  <a:lnTo>
                    <a:pt x="207664" y="0"/>
                  </a:lnTo>
                  <a:lnTo>
                    <a:pt x="187072" y="25694"/>
                  </a:lnTo>
                  <a:lnTo>
                    <a:pt x="170867" y="51314"/>
                  </a:lnTo>
                  <a:lnTo>
                    <a:pt x="154963" y="80811"/>
                  </a:lnTo>
                  <a:lnTo>
                    <a:pt x="140839" y="110383"/>
                  </a:lnTo>
                  <a:lnTo>
                    <a:pt x="133151" y="138108"/>
                  </a:lnTo>
                  <a:lnTo>
                    <a:pt x="130439" y="163130"/>
                  </a:lnTo>
                  <a:lnTo>
                    <a:pt x="131586" y="183659"/>
                  </a:lnTo>
                  <a:lnTo>
                    <a:pt x="142940" y="211083"/>
                  </a:lnTo>
                  <a:lnTo>
                    <a:pt x="159710" y="230340"/>
                  </a:lnTo>
                  <a:lnTo>
                    <a:pt x="173758" y="236578"/>
                  </a:lnTo>
                  <a:lnTo>
                    <a:pt x="181456" y="238241"/>
                  </a:lnTo>
                  <a:lnTo>
                    <a:pt x="197534" y="236326"/>
                  </a:lnTo>
                  <a:lnTo>
                    <a:pt x="213382" y="230066"/>
                  </a:lnTo>
                  <a:lnTo>
                    <a:pt x="233498" y="214642"/>
                  </a:lnTo>
                  <a:lnTo>
                    <a:pt x="248004" y="196666"/>
                  </a:lnTo>
                  <a:lnTo>
                    <a:pt x="257702" y="175392"/>
                  </a:lnTo>
                  <a:lnTo>
                    <a:pt x="259827" y="163977"/>
                  </a:lnTo>
                  <a:lnTo>
                    <a:pt x="258590" y="163030"/>
                  </a:lnTo>
                  <a:lnTo>
                    <a:pt x="253453" y="163858"/>
                  </a:lnTo>
                  <a:lnTo>
                    <a:pt x="242628" y="168292"/>
                  </a:lnTo>
                  <a:lnTo>
                    <a:pt x="230483" y="177445"/>
                  </a:lnTo>
                  <a:lnTo>
                    <a:pt x="221318" y="189094"/>
                  </a:lnTo>
                  <a:lnTo>
                    <a:pt x="217506" y="204853"/>
                  </a:lnTo>
                  <a:lnTo>
                    <a:pt x="220377" y="216784"/>
                  </a:lnTo>
                  <a:lnTo>
                    <a:pt x="223118" y="222928"/>
                  </a:lnTo>
                  <a:lnTo>
                    <a:pt x="231808" y="231637"/>
                  </a:lnTo>
                  <a:lnTo>
                    <a:pt x="237089" y="234948"/>
                  </a:lnTo>
                  <a:lnTo>
                    <a:pt x="250482" y="236744"/>
                  </a:lnTo>
                  <a:lnTo>
                    <a:pt x="266547" y="233780"/>
                  </a:lnTo>
                  <a:lnTo>
                    <a:pt x="304800" y="2161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SMARTInkShape-606"/>
            <p:cNvSpPr/>
            <p:nvPr>
              <p:custDataLst>
                <p:tags r:id="rId18"/>
              </p:custDataLst>
            </p:nvPr>
          </p:nvSpPr>
          <p:spPr>
            <a:xfrm>
              <a:off x="923769" y="1208630"/>
              <a:ext cx="225582" cy="203357"/>
            </a:xfrm>
            <a:custGeom>
              <a:avLst/>
              <a:gdLst/>
              <a:ahLst/>
              <a:cxnLst/>
              <a:rect l="0" t="0" r="0" b="0"/>
              <a:pathLst>
                <a:path w="225582" h="203357">
                  <a:moveTo>
                    <a:pt x="98581" y="137570"/>
                  </a:moveTo>
                  <a:lnTo>
                    <a:pt x="98581" y="137570"/>
                  </a:lnTo>
                  <a:lnTo>
                    <a:pt x="83001" y="125361"/>
                  </a:lnTo>
                  <a:lnTo>
                    <a:pt x="73783" y="121560"/>
                  </a:lnTo>
                  <a:lnTo>
                    <a:pt x="56367" y="119121"/>
                  </a:lnTo>
                  <a:lnTo>
                    <a:pt x="45952" y="122550"/>
                  </a:lnTo>
                  <a:lnTo>
                    <a:pt x="34974" y="129483"/>
                  </a:lnTo>
                  <a:lnTo>
                    <a:pt x="8691" y="160598"/>
                  </a:lnTo>
                  <a:lnTo>
                    <a:pt x="2186" y="174616"/>
                  </a:lnTo>
                  <a:lnTo>
                    <a:pt x="0" y="186490"/>
                  </a:lnTo>
                  <a:lnTo>
                    <a:pt x="1380" y="194120"/>
                  </a:lnTo>
                  <a:lnTo>
                    <a:pt x="6227" y="199863"/>
                  </a:lnTo>
                  <a:lnTo>
                    <a:pt x="9495" y="202382"/>
                  </a:lnTo>
                  <a:lnTo>
                    <a:pt x="13085" y="203356"/>
                  </a:lnTo>
                  <a:lnTo>
                    <a:pt x="20836" y="202556"/>
                  </a:lnTo>
                  <a:lnTo>
                    <a:pt x="36505" y="191397"/>
                  </a:lnTo>
                  <a:lnTo>
                    <a:pt x="54553" y="167944"/>
                  </a:lnTo>
                  <a:lnTo>
                    <a:pt x="67019" y="146836"/>
                  </a:lnTo>
                  <a:lnTo>
                    <a:pt x="79614" y="121227"/>
                  </a:lnTo>
                  <a:lnTo>
                    <a:pt x="85937" y="105508"/>
                  </a:lnTo>
                  <a:lnTo>
                    <a:pt x="92268" y="88679"/>
                  </a:lnTo>
                  <a:lnTo>
                    <a:pt x="104948" y="58691"/>
                  </a:lnTo>
                  <a:lnTo>
                    <a:pt x="115522" y="34074"/>
                  </a:lnTo>
                  <a:lnTo>
                    <a:pt x="123238" y="2663"/>
                  </a:lnTo>
                  <a:lnTo>
                    <a:pt x="123651" y="0"/>
                  </a:lnTo>
                  <a:lnTo>
                    <a:pt x="115149" y="24517"/>
                  </a:lnTo>
                  <a:lnTo>
                    <a:pt x="108061" y="46402"/>
                  </a:lnTo>
                  <a:lnTo>
                    <a:pt x="100207" y="72592"/>
                  </a:lnTo>
                  <a:lnTo>
                    <a:pt x="95776" y="98813"/>
                  </a:lnTo>
                  <a:lnTo>
                    <a:pt x="95218" y="123167"/>
                  </a:lnTo>
                  <a:lnTo>
                    <a:pt x="102837" y="152039"/>
                  </a:lnTo>
                  <a:lnTo>
                    <a:pt x="110115" y="167284"/>
                  </a:lnTo>
                  <a:lnTo>
                    <a:pt x="119935" y="177352"/>
                  </a:lnTo>
                  <a:lnTo>
                    <a:pt x="131355" y="183473"/>
                  </a:lnTo>
                  <a:lnTo>
                    <a:pt x="143486" y="186194"/>
                  </a:lnTo>
                  <a:lnTo>
                    <a:pt x="148979" y="185508"/>
                  </a:lnTo>
                  <a:lnTo>
                    <a:pt x="158845" y="180983"/>
                  </a:lnTo>
                  <a:lnTo>
                    <a:pt x="185405" y="156441"/>
                  </a:lnTo>
                  <a:lnTo>
                    <a:pt x="205703" y="126298"/>
                  </a:lnTo>
                  <a:lnTo>
                    <a:pt x="217450" y="104858"/>
                  </a:lnTo>
                  <a:lnTo>
                    <a:pt x="218043" y="104473"/>
                  </a:lnTo>
                  <a:lnTo>
                    <a:pt x="218439" y="104922"/>
                  </a:lnTo>
                  <a:lnTo>
                    <a:pt x="218997" y="115667"/>
                  </a:lnTo>
                  <a:lnTo>
                    <a:pt x="214174" y="144380"/>
                  </a:lnTo>
                  <a:lnTo>
                    <a:pt x="213757" y="175025"/>
                  </a:lnTo>
                  <a:lnTo>
                    <a:pt x="216328" y="185026"/>
                  </a:lnTo>
                  <a:lnTo>
                    <a:pt x="219822" y="190412"/>
                  </a:lnTo>
                  <a:lnTo>
                    <a:pt x="225581" y="1947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8" name="SMARTInkShape-Group137"/>
          <p:cNvGrpSpPr/>
          <p:nvPr/>
        </p:nvGrpSpPr>
        <p:grpSpPr>
          <a:xfrm>
            <a:off x="616590" y="1238250"/>
            <a:ext cx="62861" cy="220412"/>
            <a:chOff x="616590" y="1238250"/>
            <a:chExt cx="62861" cy="220412"/>
          </a:xfrm>
        </p:grpSpPr>
        <p:sp>
          <p:nvSpPr>
            <p:cNvPr id="216" name="SMARTInkShape-607"/>
            <p:cNvSpPr/>
            <p:nvPr>
              <p:custDataLst>
                <p:tags r:id="rId8"/>
              </p:custDataLst>
            </p:nvPr>
          </p:nvSpPr>
          <p:spPr>
            <a:xfrm>
              <a:off x="641350" y="1238250"/>
              <a:ext cx="6351" cy="19051"/>
            </a:xfrm>
            <a:custGeom>
              <a:avLst/>
              <a:gdLst/>
              <a:ahLst/>
              <a:cxnLst/>
              <a:rect l="0" t="0" r="0" b="0"/>
              <a:pathLst>
                <a:path w="6351" h="19051">
                  <a:moveTo>
                    <a:pt x="6350" y="19050"/>
                  </a:moveTo>
                  <a:lnTo>
                    <a:pt x="6350" y="19050"/>
                  </a:lnTo>
                  <a:lnTo>
                    <a:pt x="6350" y="12308"/>
                  </a:lnTo>
                  <a:lnTo>
                    <a:pt x="4469" y="7116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SMARTInkShape-608"/>
            <p:cNvSpPr/>
            <p:nvPr>
              <p:custDataLst>
                <p:tags r:id="rId9"/>
              </p:custDataLst>
            </p:nvPr>
          </p:nvSpPr>
          <p:spPr>
            <a:xfrm>
              <a:off x="616590" y="1353433"/>
              <a:ext cx="62861" cy="105229"/>
            </a:xfrm>
            <a:custGeom>
              <a:avLst/>
              <a:gdLst/>
              <a:ahLst/>
              <a:cxnLst/>
              <a:rect l="0" t="0" r="0" b="0"/>
              <a:pathLst>
                <a:path w="62861" h="105229">
                  <a:moveTo>
                    <a:pt x="12060" y="5467"/>
                  </a:moveTo>
                  <a:lnTo>
                    <a:pt x="12060" y="5467"/>
                  </a:lnTo>
                  <a:lnTo>
                    <a:pt x="12060" y="2096"/>
                  </a:lnTo>
                  <a:lnTo>
                    <a:pt x="11355" y="1103"/>
                  </a:lnTo>
                  <a:lnTo>
                    <a:pt x="10179" y="441"/>
                  </a:lnTo>
                  <a:lnTo>
                    <a:pt x="8689" y="0"/>
                  </a:lnTo>
                  <a:lnTo>
                    <a:pt x="7696" y="1117"/>
                  </a:lnTo>
                  <a:lnTo>
                    <a:pt x="1521" y="30970"/>
                  </a:lnTo>
                  <a:lnTo>
                    <a:pt x="0" y="54808"/>
                  </a:lnTo>
                  <a:lnTo>
                    <a:pt x="961" y="78334"/>
                  </a:lnTo>
                  <a:lnTo>
                    <a:pt x="8850" y="94163"/>
                  </a:lnTo>
                  <a:lnTo>
                    <a:pt x="13691" y="100862"/>
                  </a:lnTo>
                  <a:lnTo>
                    <a:pt x="21957" y="104309"/>
                  </a:lnTo>
                  <a:lnTo>
                    <a:pt x="27125" y="105228"/>
                  </a:lnTo>
                  <a:lnTo>
                    <a:pt x="31981" y="104430"/>
                  </a:lnTo>
                  <a:lnTo>
                    <a:pt x="41140" y="99780"/>
                  </a:lnTo>
                  <a:lnTo>
                    <a:pt x="62860" y="626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3907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Bølge</a:t>
            </a:r>
            <a:r>
              <a:rPr lang="en-US" dirty="0" smtClean="0"/>
              <a:t> mot </a:t>
            </a:r>
            <a:r>
              <a:rPr lang="en-US" dirty="0" err="1" smtClean="0"/>
              <a:t>grenseflate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01" y="1466013"/>
            <a:ext cx="6187798" cy="433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76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Bølge</a:t>
            </a:r>
            <a:r>
              <a:rPr lang="en-US" dirty="0" smtClean="0"/>
              <a:t> mot </a:t>
            </a:r>
            <a:r>
              <a:rPr lang="en-US" dirty="0" err="1" smtClean="0"/>
              <a:t>grenseflate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01" y="1466013"/>
            <a:ext cx="6187797" cy="433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00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Bølge</a:t>
            </a:r>
            <a:r>
              <a:rPr lang="en-US" dirty="0" smtClean="0"/>
              <a:t> mot </a:t>
            </a:r>
            <a:r>
              <a:rPr lang="en-US" dirty="0" err="1" smtClean="0"/>
              <a:t>grenseflate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01" y="1466013"/>
            <a:ext cx="6187797" cy="433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08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Bølge</a:t>
            </a:r>
            <a:r>
              <a:rPr lang="en-US" dirty="0" smtClean="0"/>
              <a:t> mot </a:t>
            </a:r>
            <a:r>
              <a:rPr lang="en-US" dirty="0" err="1" smtClean="0"/>
              <a:t>grenseflate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01" y="1466013"/>
            <a:ext cx="6187797" cy="433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2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Snells</a:t>
            </a:r>
            <a:r>
              <a:rPr lang="en-US" dirty="0" smtClean="0"/>
              <a:t> </a:t>
            </a:r>
            <a:r>
              <a:rPr lang="en-US" dirty="0" err="1" smtClean="0"/>
              <a:t>lov</a:t>
            </a:r>
            <a:endParaRPr lang="en-US" dirty="0"/>
          </a:p>
        </p:txBody>
      </p:sp>
      <p:grpSp>
        <p:nvGrpSpPr>
          <p:cNvPr id="610" name="SMARTInkShape-Group336"/>
          <p:cNvGrpSpPr/>
          <p:nvPr/>
        </p:nvGrpSpPr>
        <p:grpSpPr>
          <a:xfrm>
            <a:off x="1435100" y="3906568"/>
            <a:ext cx="797778" cy="411433"/>
            <a:chOff x="1435100" y="3906568"/>
            <a:chExt cx="797778" cy="411433"/>
          </a:xfrm>
        </p:grpSpPr>
        <p:sp>
          <p:nvSpPr>
            <p:cNvPr id="603" name="SMARTInkShape-1328"/>
            <p:cNvSpPr/>
            <p:nvPr>
              <p:custDataLst>
                <p:tags r:id="rId119"/>
              </p:custDataLst>
            </p:nvPr>
          </p:nvSpPr>
          <p:spPr>
            <a:xfrm>
              <a:off x="1898650" y="4211670"/>
              <a:ext cx="44451" cy="80931"/>
            </a:xfrm>
            <a:custGeom>
              <a:avLst/>
              <a:gdLst/>
              <a:ahLst/>
              <a:cxnLst/>
              <a:rect l="0" t="0" r="0" b="0"/>
              <a:pathLst>
                <a:path w="44451" h="80931">
                  <a:moveTo>
                    <a:pt x="0" y="55530"/>
                  </a:moveTo>
                  <a:lnTo>
                    <a:pt x="0" y="55530"/>
                  </a:lnTo>
                  <a:lnTo>
                    <a:pt x="14747" y="29800"/>
                  </a:lnTo>
                  <a:lnTo>
                    <a:pt x="36771" y="0"/>
                  </a:lnTo>
                  <a:lnTo>
                    <a:pt x="37920" y="166"/>
                  </a:lnTo>
                  <a:lnTo>
                    <a:pt x="41077" y="2231"/>
                  </a:lnTo>
                  <a:lnTo>
                    <a:pt x="42951" y="9264"/>
                  </a:lnTo>
                  <a:lnTo>
                    <a:pt x="44253" y="36371"/>
                  </a:lnTo>
                  <a:lnTo>
                    <a:pt x="44439" y="68100"/>
                  </a:lnTo>
                  <a:lnTo>
                    <a:pt x="44450" y="8093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4" name="SMARTInkShape-1329"/>
            <p:cNvSpPr/>
            <p:nvPr>
              <p:custDataLst>
                <p:tags r:id="rId120"/>
              </p:custDataLst>
            </p:nvPr>
          </p:nvSpPr>
          <p:spPr>
            <a:xfrm>
              <a:off x="1847850" y="4267200"/>
              <a:ext cx="12701" cy="50801"/>
            </a:xfrm>
            <a:custGeom>
              <a:avLst/>
              <a:gdLst/>
              <a:ahLst/>
              <a:cxnLst/>
              <a:rect l="0" t="0" r="0" b="0"/>
              <a:pathLst>
                <a:path w="12701" h="50801">
                  <a:moveTo>
                    <a:pt x="12700" y="0"/>
                  </a:moveTo>
                  <a:lnTo>
                    <a:pt x="12700" y="0"/>
                  </a:lnTo>
                  <a:lnTo>
                    <a:pt x="9329" y="3371"/>
                  </a:lnTo>
                  <a:lnTo>
                    <a:pt x="2160" y="33599"/>
                  </a:lnTo>
                  <a:lnTo>
                    <a:pt x="0" y="508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5" name="SMARTInkShape-1330"/>
            <p:cNvSpPr/>
            <p:nvPr>
              <p:custDataLst>
                <p:tags r:id="rId121"/>
              </p:custDataLst>
            </p:nvPr>
          </p:nvSpPr>
          <p:spPr>
            <a:xfrm>
              <a:off x="1733550" y="4222750"/>
              <a:ext cx="63501" cy="50801"/>
            </a:xfrm>
            <a:custGeom>
              <a:avLst/>
              <a:gdLst/>
              <a:ahLst/>
              <a:cxnLst/>
              <a:rect l="0" t="0" r="0" b="0"/>
              <a:pathLst>
                <a:path w="63501" h="50801">
                  <a:moveTo>
                    <a:pt x="0" y="50800"/>
                  </a:moveTo>
                  <a:lnTo>
                    <a:pt x="0" y="50800"/>
                  </a:lnTo>
                  <a:lnTo>
                    <a:pt x="27838" y="23668"/>
                  </a:lnTo>
                  <a:lnTo>
                    <a:pt x="58025" y="4331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6" name="SMARTInkShape-1331"/>
            <p:cNvSpPr/>
            <p:nvPr>
              <p:custDataLst>
                <p:tags r:id="rId122"/>
              </p:custDataLst>
            </p:nvPr>
          </p:nvSpPr>
          <p:spPr>
            <a:xfrm>
              <a:off x="2128472" y="3906568"/>
              <a:ext cx="104406" cy="87583"/>
            </a:xfrm>
            <a:custGeom>
              <a:avLst/>
              <a:gdLst/>
              <a:ahLst/>
              <a:cxnLst/>
              <a:rect l="0" t="0" r="0" b="0"/>
              <a:pathLst>
                <a:path w="104406" h="87583">
                  <a:moveTo>
                    <a:pt x="17828" y="17732"/>
                  </a:moveTo>
                  <a:lnTo>
                    <a:pt x="17828" y="17732"/>
                  </a:lnTo>
                  <a:lnTo>
                    <a:pt x="4963" y="45343"/>
                  </a:lnTo>
                  <a:lnTo>
                    <a:pt x="0" y="65598"/>
                  </a:lnTo>
                  <a:lnTo>
                    <a:pt x="1202" y="72637"/>
                  </a:lnTo>
                  <a:lnTo>
                    <a:pt x="4898" y="80729"/>
                  </a:lnTo>
                  <a:lnTo>
                    <a:pt x="7000" y="54532"/>
                  </a:lnTo>
                  <a:lnTo>
                    <a:pt x="10889" y="25322"/>
                  </a:lnTo>
                  <a:lnTo>
                    <a:pt x="11455" y="3129"/>
                  </a:lnTo>
                  <a:lnTo>
                    <a:pt x="12168" y="1647"/>
                  </a:lnTo>
                  <a:lnTo>
                    <a:pt x="13349" y="658"/>
                  </a:lnTo>
                  <a:lnTo>
                    <a:pt x="14842" y="0"/>
                  </a:lnTo>
                  <a:lnTo>
                    <a:pt x="20264" y="1149"/>
                  </a:lnTo>
                  <a:lnTo>
                    <a:pt x="45090" y="9590"/>
                  </a:lnTo>
                  <a:lnTo>
                    <a:pt x="75764" y="17796"/>
                  </a:lnTo>
                  <a:lnTo>
                    <a:pt x="101501" y="23960"/>
                  </a:lnTo>
                  <a:lnTo>
                    <a:pt x="103243" y="25412"/>
                  </a:lnTo>
                  <a:lnTo>
                    <a:pt x="104405" y="27085"/>
                  </a:lnTo>
                  <a:lnTo>
                    <a:pt x="103768" y="28907"/>
                  </a:lnTo>
                  <a:lnTo>
                    <a:pt x="99298" y="32811"/>
                  </a:lnTo>
                  <a:lnTo>
                    <a:pt x="71132" y="45431"/>
                  </a:lnTo>
                  <a:lnTo>
                    <a:pt x="45604" y="57331"/>
                  </a:lnTo>
                  <a:lnTo>
                    <a:pt x="22572" y="76715"/>
                  </a:lnTo>
                  <a:lnTo>
                    <a:pt x="19936" y="81106"/>
                  </a:lnTo>
                  <a:lnTo>
                    <a:pt x="17828" y="87582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7" name="SMARTInkShape-1332"/>
            <p:cNvSpPr/>
            <p:nvPr>
              <p:custDataLst>
                <p:tags r:id="rId123"/>
              </p:custDataLst>
            </p:nvPr>
          </p:nvSpPr>
          <p:spPr>
            <a:xfrm>
              <a:off x="1739900" y="4222750"/>
              <a:ext cx="63501" cy="62738"/>
            </a:xfrm>
            <a:custGeom>
              <a:avLst/>
              <a:gdLst/>
              <a:ahLst/>
              <a:cxnLst/>
              <a:rect l="0" t="0" r="0" b="0"/>
              <a:pathLst>
                <a:path w="63501" h="62738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1537" y="32202"/>
                  </a:lnTo>
                  <a:lnTo>
                    <a:pt x="30038" y="54814"/>
                  </a:lnTo>
                  <a:lnTo>
                    <a:pt x="38279" y="59639"/>
                  </a:lnTo>
                  <a:lnTo>
                    <a:pt x="55069" y="62737"/>
                  </a:lnTo>
                  <a:lnTo>
                    <a:pt x="57879" y="62286"/>
                  </a:lnTo>
                  <a:lnTo>
                    <a:pt x="59753" y="61280"/>
                  </a:lnTo>
                  <a:lnTo>
                    <a:pt x="63500" y="571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8" name="SMARTInkShape-1333"/>
            <p:cNvSpPr/>
            <p:nvPr>
              <p:custDataLst>
                <p:tags r:id="rId124"/>
              </p:custDataLst>
            </p:nvPr>
          </p:nvSpPr>
          <p:spPr>
            <a:xfrm>
              <a:off x="1639400" y="4073827"/>
              <a:ext cx="62401" cy="167974"/>
            </a:xfrm>
            <a:custGeom>
              <a:avLst/>
              <a:gdLst/>
              <a:ahLst/>
              <a:cxnLst/>
              <a:rect l="0" t="0" r="0" b="0"/>
              <a:pathLst>
                <a:path w="62401" h="167974">
                  <a:moveTo>
                    <a:pt x="5250" y="98123"/>
                  </a:moveTo>
                  <a:lnTo>
                    <a:pt x="5250" y="98123"/>
                  </a:lnTo>
                  <a:lnTo>
                    <a:pt x="5250" y="94752"/>
                  </a:lnTo>
                  <a:lnTo>
                    <a:pt x="19065" y="67680"/>
                  </a:lnTo>
                  <a:lnTo>
                    <a:pt x="30980" y="41360"/>
                  </a:lnTo>
                  <a:lnTo>
                    <a:pt x="47649" y="10554"/>
                  </a:lnTo>
                  <a:lnTo>
                    <a:pt x="53561" y="680"/>
                  </a:lnTo>
                  <a:lnTo>
                    <a:pt x="53685" y="0"/>
                  </a:lnTo>
                  <a:lnTo>
                    <a:pt x="53062" y="252"/>
                  </a:lnTo>
                  <a:lnTo>
                    <a:pt x="51942" y="1126"/>
                  </a:lnTo>
                  <a:lnTo>
                    <a:pt x="41206" y="29010"/>
                  </a:lnTo>
                  <a:lnTo>
                    <a:pt x="33931" y="50473"/>
                  </a:lnTo>
                  <a:lnTo>
                    <a:pt x="25993" y="74123"/>
                  </a:lnTo>
                  <a:lnTo>
                    <a:pt x="13591" y="101124"/>
                  </a:lnTo>
                  <a:lnTo>
                    <a:pt x="6192" y="122731"/>
                  </a:lnTo>
                  <a:lnTo>
                    <a:pt x="4467" y="125111"/>
                  </a:lnTo>
                  <a:lnTo>
                    <a:pt x="2611" y="126699"/>
                  </a:lnTo>
                  <a:lnTo>
                    <a:pt x="1374" y="127051"/>
                  </a:lnTo>
                  <a:lnTo>
                    <a:pt x="550" y="126581"/>
                  </a:lnTo>
                  <a:lnTo>
                    <a:pt x="0" y="125562"/>
                  </a:lnTo>
                  <a:lnTo>
                    <a:pt x="5968" y="114014"/>
                  </a:lnTo>
                  <a:lnTo>
                    <a:pt x="28782" y="87634"/>
                  </a:lnTo>
                  <a:lnTo>
                    <a:pt x="41307" y="78239"/>
                  </a:lnTo>
                  <a:lnTo>
                    <a:pt x="44810" y="77105"/>
                  </a:lnTo>
                  <a:lnTo>
                    <a:pt x="47851" y="77056"/>
                  </a:lnTo>
                  <a:lnTo>
                    <a:pt x="50584" y="77728"/>
                  </a:lnTo>
                  <a:lnTo>
                    <a:pt x="52406" y="79588"/>
                  </a:lnTo>
                  <a:lnTo>
                    <a:pt x="54431" y="85416"/>
                  </a:lnTo>
                  <a:lnTo>
                    <a:pt x="49686" y="94592"/>
                  </a:lnTo>
                  <a:lnTo>
                    <a:pt x="24168" y="122483"/>
                  </a:lnTo>
                  <a:lnTo>
                    <a:pt x="8020" y="134274"/>
                  </a:lnTo>
                  <a:lnTo>
                    <a:pt x="7097" y="134218"/>
                  </a:lnTo>
                  <a:lnTo>
                    <a:pt x="6481" y="133475"/>
                  </a:lnTo>
                  <a:lnTo>
                    <a:pt x="6071" y="132275"/>
                  </a:lnTo>
                  <a:lnTo>
                    <a:pt x="7208" y="130768"/>
                  </a:lnTo>
                  <a:lnTo>
                    <a:pt x="12235" y="127213"/>
                  </a:lnTo>
                  <a:lnTo>
                    <a:pt x="22916" y="123847"/>
                  </a:lnTo>
                  <a:lnTo>
                    <a:pt x="23377" y="124444"/>
                  </a:lnTo>
                  <a:lnTo>
                    <a:pt x="24027" y="129362"/>
                  </a:lnTo>
                  <a:lnTo>
                    <a:pt x="24925" y="139443"/>
                  </a:lnTo>
                  <a:lnTo>
                    <a:pt x="27635" y="147296"/>
                  </a:lnTo>
                  <a:lnTo>
                    <a:pt x="36499" y="159651"/>
                  </a:lnTo>
                  <a:lnTo>
                    <a:pt x="42187" y="164274"/>
                  </a:lnTo>
                  <a:lnTo>
                    <a:pt x="49355" y="166877"/>
                  </a:lnTo>
                  <a:lnTo>
                    <a:pt x="62400" y="167973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9" name="SMARTInkShape-1334"/>
            <p:cNvSpPr/>
            <p:nvPr>
              <p:custDataLst>
                <p:tags r:id="rId125"/>
              </p:custDataLst>
            </p:nvPr>
          </p:nvSpPr>
          <p:spPr>
            <a:xfrm>
              <a:off x="1435100" y="3956933"/>
              <a:ext cx="746605" cy="24518"/>
            </a:xfrm>
            <a:custGeom>
              <a:avLst/>
              <a:gdLst/>
              <a:ahLst/>
              <a:cxnLst/>
              <a:rect l="0" t="0" r="0" b="0"/>
              <a:pathLst>
                <a:path w="746605" h="24518">
                  <a:moveTo>
                    <a:pt x="0" y="5467"/>
                  </a:moveTo>
                  <a:lnTo>
                    <a:pt x="0" y="5467"/>
                  </a:lnTo>
                  <a:lnTo>
                    <a:pt x="30038" y="5467"/>
                  </a:lnTo>
                  <a:lnTo>
                    <a:pt x="59440" y="5467"/>
                  </a:lnTo>
                  <a:lnTo>
                    <a:pt x="88543" y="5467"/>
                  </a:lnTo>
                  <a:lnTo>
                    <a:pt x="119295" y="5467"/>
                  </a:lnTo>
                  <a:lnTo>
                    <a:pt x="134830" y="3585"/>
                  </a:lnTo>
                  <a:lnTo>
                    <a:pt x="155672" y="0"/>
                  </a:lnTo>
                  <a:lnTo>
                    <a:pt x="184045" y="4662"/>
                  </a:lnTo>
                  <a:lnTo>
                    <a:pt x="208491" y="7242"/>
                  </a:lnTo>
                  <a:lnTo>
                    <a:pt x="226274" y="10913"/>
                  </a:lnTo>
                  <a:lnTo>
                    <a:pt x="254530" y="11698"/>
                  </a:lnTo>
                  <a:lnTo>
                    <a:pt x="277092" y="12507"/>
                  </a:lnTo>
                  <a:lnTo>
                    <a:pt x="307141" y="17577"/>
                  </a:lnTo>
                  <a:lnTo>
                    <a:pt x="338036" y="18115"/>
                  </a:lnTo>
                  <a:lnTo>
                    <a:pt x="357357" y="20038"/>
                  </a:lnTo>
                  <a:lnTo>
                    <a:pt x="383802" y="24124"/>
                  </a:lnTo>
                  <a:lnTo>
                    <a:pt x="413405" y="24494"/>
                  </a:lnTo>
                  <a:lnTo>
                    <a:pt x="441135" y="24515"/>
                  </a:lnTo>
                  <a:lnTo>
                    <a:pt x="471443" y="24517"/>
                  </a:lnTo>
                  <a:lnTo>
                    <a:pt x="501617" y="24517"/>
                  </a:lnTo>
                  <a:lnTo>
                    <a:pt x="531151" y="24517"/>
                  </a:lnTo>
                  <a:lnTo>
                    <a:pt x="558916" y="24517"/>
                  </a:lnTo>
                  <a:lnTo>
                    <a:pt x="589064" y="24517"/>
                  </a:lnTo>
                  <a:lnTo>
                    <a:pt x="618433" y="24517"/>
                  </a:lnTo>
                  <a:lnTo>
                    <a:pt x="632407" y="23811"/>
                  </a:lnTo>
                  <a:lnTo>
                    <a:pt x="651241" y="18755"/>
                  </a:lnTo>
                  <a:lnTo>
                    <a:pt x="682472" y="18167"/>
                  </a:lnTo>
                  <a:lnTo>
                    <a:pt x="712679" y="18167"/>
                  </a:lnTo>
                  <a:lnTo>
                    <a:pt x="743640" y="18167"/>
                  </a:lnTo>
                  <a:lnTo>
                    <a:pt x="746604" y="18167"/>
                  </a:lnTo>
                  <a:lnTo>
                    <a:pt x="745044" y="18167"/>
                  </a:lnTo>
                  <a:lnTo>
                    <a:pt x="744346" y="18872"/>
                  </a:lnTo>
                  <a:lnTo>
                    <a:pt x="743134" y="23634"/>
                  </a:lnTo>
                  <a:lnTo>
                    <a:pt x="741150" y="24125"/>
                  </a:lnTo>
                  <a:lnTo>
                    <a:pt x="736600" y="2451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13" name="SMARTInkShape-Group337"/>
          <p:cNvGrpSpPr/>
          <p:nvPr/>
        </p:nvGrpSpPr>
        <p:grpSpPr>
          <a:xfrm>
            <a:off x="3935614" y="5193333"/>
            <a:ext cx="141087" cy="162950"/>
            <a:chOff x="3935614" y="5193333"/>
            <a:chExt cx="141087" cy="162950"/>
          </a:xfrm>
        </p:grpSpPr>
        <p:sp>
          <p:nvSpPr>
            <p:cNvPr id="611" name="SMARTInkShape-1335"/>
            <p:cNvSpPr/>
            <p:nvPr>
              <p:custDataLst>
                <p:tags r:id="rId117"/>
              </p:custDataLst>
            </p:nvPr>
          </p:nvSpPr>
          <p:spPr>
            <a:xfrm>
              <a:off x="3935614" y="5207000"/>
              <a:ext cx="141087" cy="112070"/>
            </a:xfrm>
            <a:custGeom>
              <a:avLst/>
              <a:gdLst/>
              <a:ahLst/>
              <a:cxnLst/>
              <a:rect l="0" t="0" r="0" b="0"/>
              <a:pathLst>
                <a:path w="141087" h="112070">
                  <a:moveTo>
                    <a:pt x="52186" y="88900"/>
                  </a:moveTo>
                  <a:lnTo>
                    <a:pt x="52186" y="88900"/>
                  </a:lnTo>
                  <a:lnTo>
                    <a:pt x="21412" y="102715"/>
                  </a:lnTo>
                  <a:lnTo>
                    <a:pt x="1970" y="112011"/>
                  </a:lnTo>
                  <a:lnTo>
                    <a:pt x="365" y="112069"/>
                  </a:lnTo>
                  <a:lnTo>
                    <a:pt x="0" y="111401"/>
                  </a:lnTo>
                  <a:lnTo>
                    <a:pt x="462" y="110251"/>
                  </a:lnTo>
                  <a:lnTo>
                    <a:pt x="29513" y="88794"/>
                  </a:lnTo>
                  <a:lnTo>
                    <a:pt x="60049" y="65349"/>
                  </a:lnTo>
                  <a:lnTo>
                    <a:pt x="89330" y="35095"/>
                  </a:lnTo>
                  <a:lnTo>
                    <a:pt x="115497" y="12785"/>
                  </a:lnTo>
                  <a:lnTo>
                    <a:pt x="14108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2" name="SMARTInkShape-1336"/>
            <p:cNvSpPr/>
            <p:nvPr>
              <p:custDataLst>
                <p:tags r:id="rId118"/>
              </p:custDataLst>
            </p:nvPr>
          </p:nvSpPr>
          <p:spPr>
            <a:xfrm>
              <a:off x="3949700" y="5193333"/>
              <a:ext cx="97521" cy="162950"/>
            </a:xfrm>
            <a:custGeom>
              <a:avLst/>
              <a:gdLst/>
              <a:ahLst/>
              <a:cxnLst/>
              <a:rect l="0" t="0" r="0" b="0"/>
              <a:pathLst>
                <a:path w="97521" h="162950">
                  <a:moveTo>
                    <a:pt x="0" y="7317"/>
                  </a:moveTo>
                  <a:lnTo>
                    <a:pt x="0" y="7317"/>
                  </a:lnTo>
                  <a:lnTo>
                    <a:pt x="3371" y="575"/>
                  </a:lnTo>
                  <a:lnTo>
                    <a:pt x="4364" y="0"/>
                  </a:lnTo>
                  <a:lnTo>
                    <a:pt x="5026" y="1028"/>
                  </a:lnTo>
                  <a:lnTo>
                    <a:pt x="6881" y="27472"/>
                  </a:lnTo>
                  <a:lnTo>
                    <a:pt x="11368" y="56171"/>
                  </a:lnTo>
                  <a:lnTo>
                    <a:pt x="15165" y="79123"/>
                  </a:lnTo>
                  <a:lnTo>
                    <a:pt x="22968" y="101555"/>
                  </a:lnTo>
                  <a:lnTo>
                    <a:pt x="37379" y="130254"/>
                  </a:lnTo>
                  <a:lnTo>
                    <a:pt x="46952" y="144506"/>
                  </a:lnTo>
                  <a:lnTo>
                    <a:pt x="58262" y="155544"/>
                  </a:lnTo>
                  <a:lnTo>
                    <a:pt x="70344" y="161390"/>
                  </a:lnTo>
                  <a:lnTo>
                    <a:pt x="76529" y="162949"/>
                  </a:lnTo>
                  <a:lnTo>
                    <a:pt x="81359" y="162577"/>
                  </a:lnTo>
                  <a:lnTo>
                    <a:pt x="85283" y="160918"/>
                  </a:lnTo>
                  <a:lnTo>
                    <a:pt x="88605" y="158402"/>
                  </a:lnTo>
                  <a:lnTo>
                    <a:pt x="96652" y="144746"/>
                  </a:lnTo>
                  <a:lnTo>
                    <a:pt x="97520" y="133308"/>
                  </a:lnTo>
                  <a:lnTo>
                    <a:pt x="94848" y="121168"/>
                  </a:lnTo>
                  <a:lnTo>
                    <a:pt x="82550" y="962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14" name="SMARTInkShape-1337"/>
          <p:cNvSpPr/>
          <p:nvPr>
            <p:custDataLst>
              <p:tags r:id="rId1"/>
            </p:custDataLst>
          </p:nvPr>
        </p:nvSpPr>
        <p:spPr>
          <a:xfrm>
            <a:off x="1250950" y="5113191"/>
            <a:ext cx="2537164" cy="195410"/>
          </a:xfrm>
          <a:custGeom>
            <a:avLst/>
            <a:gdLst/>
            <a:ahLst/>
            <a:cxnLst/>
            <a:rect l="0" t="0" r="0" b="0"/>
            <a:pathLst>
              <a:path w="2537164" h="195410">
                <a:moveTo>
                  <a:pt x="0" y="195409"/>
                </a:moveTo>
                <a:lnTo>
                  <a:pt x="0" y="195409"/>
                </a:lnTo>
                <a:lnTo>
                  <a:pt x="3371" y="192038"/>
                </a:lnTo>
                <a:lnTo>
                  <a:pt x="27451" y="189647"/>
                </a:lnTo>
                <a:lnTo>
                  <a:pt x="48184" y="189319"/>
                </a:lnTo>
                <a:lnTo>
                  <a:pt x="73391" y="189175"/>
                </a:lnTo>
                <a:lnTo>
                  <a:pt x="102468" y="188405"/>
                </a:lnTo>
                <a:lnTo>
                  <a:pt x="119112" y="187212"/>
                </a:lnTo>
                <a:lnTo>
                  <a:pt x="136558" y="185711"/>
                </a:lnTo>
                <a:lnTo>
                  <a:pt x="156656" y="184005"/>
                </a:lnTo>
                <a:lnTo>
                  <a:pt x="178520" y="182162"/>
                </a:lnTo>
                <a:lnTo>
                  <a:pt x="201564" y="180227"/>
                </a:lnTo>
                <a:lnTo>
                  <a:pt x="226804" y="177527"/>
                </a:lnTo>
                <a:lnTo>
                  <a:pt x="253508" y="174315"/>
                </a:lnTo>
                <a:lnTo>
                  <a:pt x="281189" y="170762"/>
                </a:lnTo>
                <a:lnTo>
                  <a:pt x="310931" y="167690"/>
                </a:lnTo>
                <a:lnTo>
                  <a:pt x="342049" y="164935"/>
                </a:lnTo>
                <a:lnTo>
                  <a:pt x="374082" y="162393"/>
                </a:lnTo>
                <a:lnTo>
                  <a:pt x="408138" y="159287"/>
                </a:lnTo>
                <a:lnTo>
                  <a:pt x="443542" y="155805"/>
                </a:lnTo>
                <a:lnTo>
                  <a:pt x="479845" y="152073"/>
                </a:lnTo>
                <a:lnTo>
                  <a:pt x="518158" y="148880"/>
                </a:lnTo>
                <a:lnTo>
                  <a:pt x="557811" y="146045"/>
                </a:lnTo>
                <a:lnTo>
                  <a:pt x="598357" y="143449"/>
                </a:lnTo>
                <a:lnTo>
                  <a:pt x="639499" y="141014"/>
                </a:lnTo>
                <a:lnTo>
                  <a:pt x="681038" y="138685"/>
                </a:lnTo>
                <a:lnTo>
                  <a:pt x="722842" y="136427"/>
                </a:lnTo>
                <a:lnTo>
                  <a:pt x="765528" y="134215"/>
                </a:lnTo>
                <a:lnTo>
                  <a:pt x="808802" y="132035"/>
                </a:lnTo>
                <a:lnTo>
                  <a:pt x="852468" y="129876"/>
                </a:lnTo>
                <a:lnTo>
                  <a:pt x="897101" y="127732"/>
                </a:lnTo>
                <a:lnTo>
                  <a:pt x="942378" y="125595"/>
                </a:lnTo>
                <a:lnTo>
                  <a:pt x="988086" y="123467"/>
                </a:lnTo>
                <a:lnTo>
                  <a:pt x="1032668" y="122048"/>
                </a:lnTo>
                <a:lnTo>
                  <a:pt x="1076501" y="121101"/>
                </a:lnTo>
                <a:lnTo>
                  <a:pt x="1119834" y="120470"/>
                </a:lnTo>
                <a:lnTo>
                  <a:pt x="1162834" y="119344"/>
                </a:lnTo>
                <a:lnTo>
                  <a:pt x="1205612" y="117888"/>
                </a:lnTo>
                <a:lnTo>
                  <a:pt x="1248241" y="116212"/>
                </a:lnTo>
                <a:lnTo>
                  <a:pt x="1290772" y="115094"/>
                </a:lnTo>
                <a:lnTo>
                  <a:pt x="1333237" y="114349"/>
                </a:lnTo>
                <a:lnTo>
                  <a:pt x="1375658" y="113852"/>
                </a:lnTo>
                <a:lnTo>
                  <a:pt x="1417344" y="113521"/>
                </a:lnTo>
                <a:lnTo>
                  <a:pt x="1458540" y="113300"/>
                </a:lnTo>
                <a:lnTo>
                  <a:pt x="1499410" y="113154"/>
                </a:lnTo>
                <a:lnTo>
                  <a:pt x="1540063" y="112349"/>
                </a:lnTo>
                <a:lnTo>
                  <a:pt x="1580570" y="111108"/>
                </a:lnTo>
                <a:lnTo>
                  <a:pt x="1620980" y="109575"/>
                </a:lnTo>
                <a:lnTo>
                  <a:pt x="1660620" y="107847"/>
                </a:lnTo>
                <a:lnTo>
                  <a:pt x="1699746" y="105990"/>
                </a:lnTo>
                <a:lnTo>
                  <a:pt x="1738531" y="104046"/>
                </a:lnTo>
                <a:lnTo>
                  <a:pt x="1775676" y="102750"/>
                </a:lnTo>
                <a:lnTo>
                  <a:pt x="1811729" y="101887"/>
                </a:lnTo>
                <a:lnTo>
                  <a:pt x="1847052" y="101310"/>
                </a:lnTo>
                <a:lnTo>
                  <a:pt x="1881185" y="100221"/>
                </a:lnTo>
                <a:lnTo>
                  <a:pt x="1914523" y="98790"/>
                </a:lnTo>
                <a:lnTo>
                  <a:pt x="1947332" y="97129"/>
                </a:lnTo>
                <a:lnTo>
                  <a:pt x="1979788" y="95317"/>
                </a:lnTo>
                <a:lnTo>
                  <a:pt x="2012009" y="93403"/>
                </a:lnTo>
                <a:lnTo>
                  <a:pt x="2044073" y="91422"/>
                </a:lnTo>
                <a:lnTo>
                  <a:pt x="2073210" y="89395"/>
                </a:lnTo>
                <a:lnTo>
                  <a:pt x="2100395" y="87339"/>
                </a:lnTo>
                <a:lnTo>
                  <a:pt x="2126280" y="85262"/>
                </a:lnTo>
                <a:lnTo>
                  <a:pt x="2150592" y="83172"/>
                </a:lnTo>
                <a:lnTo>
                  <a:pt x="2173856" y="81073"/>
                </a:lnTo>
                <a:lnTo>
                  <a:pt x="2196421" y="78968"/>
                </a:lnTo>
                <a:lnTo>
                  <a:pt x="2218519" y="76860"/>
                </a:lnTo>
                <a:lnTo>
                  <a:pt x="2240307" y="74748"/>
                </a:lnTo>
                <a:lnTo>
                  <a:pt x="2261888" y="72635"/>
                </a:lnTo>
                <a:lnTo>
                  <a:pt x="2281214" y="70520"/>
                </a:lnTo>
                <a:lnTo>
                  <a:pt x="2299037" y="68406"/>
                </a:lnTo>
                <a:lnTo>
                  <a:pt x="2315858" y="66290"/>
                </a:lnTo>
                <a:lnTo>
                  <a:pt x="2345837" y="63940"/>
                </a:lnTo>
                <a:lnTo>
                  <a:pt x="2371861" y="62189"/>
                </a:lnTo>
                <a:lnTo>
                  <a:pt x="2401673" y="57943"/>
                </a:lnTo>
                <a:lnTo>
                  <a:pt x="2429185" y="54269"/>
                </a:lnTo>
                <a:lnTo>
                  <a:pt x="2444670" y="49384"/>
                </a:lnTo>
                <a:lnTo>
                  <a:pt x="2448097" y="45995"/>
                </a:lnTo>
                <a:lnTo>
                  <a:pt x="2449765" y="42456"/>
                </a:lnTo>
                <a:lnTo>
                  <a:pt x="2451022" y="36998"/>
                </a:lnTo>
                <a:lnTo>
                  <a:pt x="2451077" y="40130"/>
                </a:lnTo>
                <a:lnTo>
                  <a:pt x="2456123" y="60208"/>
                </a:lnTo>
                <a:lnTo>
                  <a:pt x="2455175" y="82442"/>
                </a:lnTo>
                <a:lnTo>
                  <a:pt x="2453617" y="97224"/>
                </a:lnTo>
                <a:lnTo>
                  <a:pt x="2457259" y="123736"/>
                </a:lnTo>
                <a:lnTo>
                  <a:pt x="2459246" y="120986"/>
                </a:lnTo>
                <a:lnTo>
                  <a:pt x="2460765" y="118277"/>
                </a:lnTo>
                <a:lnTo>
                  <a:pt x="2463200" y="92239"/>
                </a:lnTo>
                <a:lnTo>
                  <a:pt x="2463622" y="61123"/>
                </a:lnTo>
                <a:lnTo>
                  <a:pt x="2463747" y="34814"/>
                </a:lnTo>
                <a:lnTo>
                  <a:pt x="2464490" y="18160"/>
                </a:lnTo>
                <a:lnTo>
                  <a:pt x="2467164" y="11268"/>
                </a:lnTo>
                <a:lnTo>
                  <a:pt x="2472636" y="3421"/>
                </a:lnTo>
                <a:lnTo>
                  <a:pt x="2478546" y="720"/>
                </a:lnTo>
                <a:lnTo>
                  <a:pt x="2482097" y="0"/>
                </a:lnTo>
                <a:lnTo>
                  <a:pt x="2497208" y="2356"/>
                </a:lnTo>
                <a:lnTo>
                  <a:pt x="2525637" y="16506"/>
                </a:lnTo>
                <a:lnTo>
                  <a:pt x="2530425" y="18990"/>
                </a:lnTo>
                <a:lnTo>
                  <a:pt x="2533616" y="22058"/>
                </a:lnTo>
                <a:lnTo>
                  <a:pt x="2537163" y="29229"/>
                </a:lnTo>
                <a:lnTo>
                  <a:pt x="2536858" y="37119"/>
                </a:lnTo>
                <a:lnTo>
                  <a:pt x="2535789" y="41199"/>
                </a:lnTo>
                <a:lnTo>
                  <a:pt x="2524171" y="57054"/>
                </a:lnTo>
                <a:lnTo>
                  <a:pt x="2497020" y="80728"/>
                </a:lnTo>
                <a:lnTo>
                  <a:pt x="2485167" y="89932"/>
                </a:lnTo>
                <a:lnTo>
                  <a:pt x="2476500" y="9380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18" name="SMARTInkShape-Group339"/>
          <p:cNvGrpSpPr/>
          <p:nvPr/>
        </p:nvGrpSpPr>
        <p:grpSpPr>
          <a:xfrm>
            <a:off x="431800" y="3055235"/>
            <a:ext cx="4184651" cy="424566"/>
            <a:chOff x="431800" y="3055235"/>
            <a:chExt cx="4184651" cy="424566"/>
          </a:xfrm>
        </p:grpSpPr>
        <p:sp>
          <p:nvSpPr>
            <p:cNvPr id="615" name="SMARTInkShape-1338"/>
            <p:cNvSpPr/>
            <p:nvPr>
              <p:custDataLst>
                <p:tags r:id="rId114"/>
              </p:custDataLst>
            </p:nvPr>
          </p:nvSpPr>
          <p:spPr>
            <a:xfrm>
              <a:off x="4508500" y="3372526"/>
              <a:ext cx="38101" cy="107275"/>
            </a:xfrm>
            <a:custGeom>
              <a:avLst/>
              <a:gdLst/>
              <a:ahLst/>
              <a:cxnLst/>
              <a:rect l="0" t="0" r="0" b="0"/>
              <a:pathLst>
                <a:path w="38101" h="107275">
                  <a:moveTo>
                    <a:pt x="0" y="43774"/>
                  </a:moveTo>
                  <a:lnTo>
                    <a:pt x="0" y="43774"/>
                  </a:lnTo>
                  <a:lnTo>
                    <a:pt x="3371" y="40403"/>
                  </a:lnTo>
                  <a:lnTo>
                    <a:pt x="11537" y="24215"/>
                  </a:lnTo>
                  <a:lnTo>
                    <a:pt x="31373" y="2747"/>
                  </a:lnTo>
                  <a:lnTo>
                    <a:pt x="36771" y="0"/>
                  </a:lnTo>
                  <a:lnTo>
                    <a:pt x="37706" y="9637"/>
                  </a:lnTo>
                  <a:lnTo>
                    <a:pt x="32952" y="36926"/>
                  </a:lnTo>
                  <a:lnTo>
                    <a:pt x="27101" y="67612"/>
                  </a:lnTo>
                  <a:lnTo>
                    <a:pt x="26862" y="80474"/>
                  </a:lnTo>
                  <a:lnTo>
                    <a:pt x="30693" y="94943"/>
                  </a:lnTo>
                  <a:lnTo>
                    <a:pt x="38100" y="1072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6" name="SMARTInkShape-1339"/>
            <p:cNvSpPr/>
            <p:nvPr>
              <p:custDataLst>
                <p:tags r:id="rId115"/>
              </p:custDataLst>
            </p:nvPr>
          </p:nvSpPr>
          <p:spPr>
            <a:xfrm>
              <a:off x="4325233" y="3229229"/>
              <a:ext cx="94368" cy="144205"/>
            </a:xfrm>
            <a:custGeom>
              <a:avLst/>
              <a:gdLst/>
              <a:ahLst/>
              <a:cxnLst/>
              <a:rect l="0" t="0" r="0" b="0"/>
              <a:pathLst>
                <a:path w="94368" h="144205">
                  <a:moveTo>
                    <a:pt x="5467" y="28321"/>
                  </a:moveTo>
                  <a:lnTo>
                    <a:pt x="5467" y="28321"/>
                  </a:lnTo>
                  <a:lnTo>
                    <a:pt x="5467" y="24662"/>
                  </a:lnTo>
                  <a:lnTo>
                    <a:pt x="3585" y="50649"/>
                  </a:lnTo>
                  <a:lnTo>
                    <a:pt x="0" y="81885"/>
                  </a:lnTo>
                  <a:lnTo>
                    <a:pt x="4259" y="112986"/>
                  </a:lnTo>
                  <a:lnTo>
                    <a:pt x="5308" y="125835"/>
                  </a:lnTo>
                  <a:lnTo>
                    <a:pt x="5361" y="125786"/>
                  </a:lnTo>
                  <a:lnTo>
                    <a:pt x="7339" y="102425"/>
                  </a:lnTo>
                  <a:lnTo>
                    <a:pt x="12649" y="81717"/>
                  </a:lnTo>
                  <a:lnTo>
                    <a:pt x="24416" y="58402"/>
                  </a:lnTo>
                  <a:lnTo>
                    <a:pt x="46908" y="28218"/>
                  </a:lnTo>
                  <a:lnTo>
                    <a:pt x="67456" y="1714"/>
                  </a:lnTo>
                  <a:lnTo>
                    <a:pt x="70076" y="0"/>
                  </a:lnTo>
                  <a:lnTo>
                    <a:pt x="71823" y="268"/>
                  </a:lnTo>
                  <a:lnTo>
                    <a:pt x="72988" y="1858"/>
                  </a:lnTo>
                  <a:lnTo>
                    <a:pt x="73764" y="4329"/>
                  </a:lnTo>
                  <a:lnTo>
                    <a:pt x="65577" y="34348"/>
                  </a:lnTo>
                  <a:lnTo>
                    <a:pt x="60875" y="56400"/>
                  </a:lnTo>
                  <a:lnTo>
                    <a:pt x="56434" y="78430"/>
                  </a:lnTo>
                  <a:lnTo>
                    <a:pt x="53729" y="106903"/>
                  </a:lnTo>
                  <a:lnTo>
                    <a:pt x="56550" y="121102"/>
                  </a:lnTo>
                  <a:lnTo>
                    <a:pt x="62508" y="132116"/>
                  </a:lnTo>
                  <a:lnTo>
                    <a:pt x="73795" y="142880"/>
                  </a:lnTo>
                  <a:lnTo>
                    <a:pt x="77830" y="144204"/>
                  </a:lnTo>
                  <a:lnTo>
                    <a:pt x="94367" y="1426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7" name="SMARTInkShape-1340"/>
            <p:cNvSpPr/>
            <p:nvPr>
              <p:custDataLst>
                <p:tags r:id="rId116"/>
              </p:custDataLst>
            </p:nvPr>
          </p:nvSpPr>
          <p:spPr>
            <a:xfrm>
              <a:off x="431800" y="3055235"/>
              <a:ext cx="4184651" cy="94024"/>
            </a:xfrm>
            <a:custGeom>
              <a:avLst/>
              <a:gdLst/>
              <a:ahLst/>
              <a:cxnLst/>
              <a:rect l="0" t="0" r="0" b="0"/>
              <a:pathLst>
                <a:path w="4184651" h="94024">
                  <a:moveTo>
                    <a:pt x="0" y="62615"/>
                  </a:moveTo>
                  <a:lnTo>
                    <a:pt x="0" y="62615"/>
                  </a:lnTo>
                  <a:lnTo>
                    <a:pt x="6742" y="65986"/>
                  </a:lnTo>
                  <a:lnTo>
                    <a:pt x="37664" y="68573"/>
                  </a:lnTo>
                  <a:lnTo>
                    <a:pt x="66785" y="68887"/>
                  </a:lnTo>
                  <a:lnTo>
                    <a:pt x="91363" y="68942"/>
                  </a:lnTo>
                  <a:lnTo>
                    <a:pt x="116519" y="68958"/>
                  </a:lnTo>
                  <a:lnTo>
                    <a:pt x="145218" y="68963"/>
                  </a:lnTo>
                  <a:lnTo>
                    <a:pt x="167553" y="68964"/>
                  </a:lnTo>
                  <a:lnTo>
                    <a:pt x="191590" y="68259"/>
                  </a:lnTo>
                  <a:lnTo>
                    <a:pt x="216384" y="65594"/>
                  </a:lnTo>
                  <a:lnTo>
                    <a:pt x="243397" y="63939"/>
                  </a:lnTo>
                  <a:lnTo>
                    <a:pt x="271865" y="62498"/>
                  </a:lnTo>
                  <a:lnTo>
                    <a:pt x="300981" y="59505"/>
                  </a:lnTo>
                  <a:lnTo>
                    <a:pt x="330384" y="57705"/>
                  </a:lnTo>
                  <a:lnTo>
                    <a:pt x="360621" y="57610"/>
                  </a:lnTo>
                  <a:lnTo>
                    <a:pt x="376586" y="58573"/>
                  </a:lnTo>
                  <a:lnTo>
                    <a:pt x="392874" y="59921"/>
                  </a:lnTo>
                  <a:lnTo>
                    <a:pt x="424142" y="61417"/>
                  </a:lnTo>
                  <a:lnTo>
                    <a:pt x="455208" y="62082"/>
                  </a:lnTo>
                  <a:lnTo>
                    <a:pt x="471394" y="62260"/>
                  </a:lnTo>
                  <a:lnTo>
                    <a:pt x="487829" y="62379"/>
                  </a:lnTo>
                  <a:lnTo>
                    <a:pt x="504431" y="62457"/>
                  </a:lnTo>
                  <a:lnTo>
                    <a:pt x="521143" y="62510"/>
                  </a:lnTo>
                  <a:lnTo>
                    <a:pt x="537929" y="62545"/>
                  </a:lnTo>
                  <a:lnTo>
                    <a:pt x="554058" y="63274"/>
                  </a:lnTo>
                  <a:lnTo>
                    <a:pt x="585150" y="65965"/>
                  </a:lnTo>
                  <a:lnTo>
                    <a:pt x="601061" y="66965"/>
                  </a:lnTo>
                  <a:lnTo>
                    <a:pt x="617313" y="67632"/>
                  </a:lnTo>
                  <a:lnTo>
                    <a:pt x="633792" y="68076"/>
                  </a:lnTo>
                  <a:lnTo>
                    <a:pt x="665272" y="70452"/>
                  </a:lnTo>
                  <a:lnTo>
                    <a:pt x="696432" y="73859"/>
                  </a:lnTo>
                  <a:lnTo>
                    <a:pt x="712644" y="75756"/>
                  </a:lnTo>
                  <a:lnTo>
                    <a:pt x="729096" y="77725"/>
                  </a:lnTo>
                  <a:lnTo>
                    <a:pt x="745708" y="79038"/>
                  </a:lnTo>
                  <a:lnTo>
                    <a:pt x="762428" y="79914"/>
                  </a:lnTo>
                  <a:lnTo>
                    <a:pt x="779219" y="80498"/>
                  </a:lnTo>
                  <a:lnTo>
                    <a:pt x="796762" y="80887"/>
                  </a:lnTo>
                  <a:lnTo>
                    <a:pt x="814808" y="81146"/>
                  </a:lnTo>
                  <a:lnTo>
                    <a:pt x="833189" y="81319"/>
                  </a:lnTo>
                  <a:lnTo>
                    <a:pt x="851087" y="82140"/>
                  </a:lnTo>
                  <a:lnTo>
                    <a:pt x="868664" y="83393"/>
                  </a:lnTo>
                  <a:lnTo>
                    <a:pt x="886026" y="84933"/>
                  </a:lnTo>
                  <a:lnTo>
                    <a:pt x="902539" y="86666"/>
                  </a:lnTo>
                  <a:lnTo>
                    <a:pt x="934058" y="90473"/>
                  </a:lnTo>
                  <a:lnTo>
                    <a:pt x="950789" y="91770"/>
                  </a:lnTo>
                  <a:lnTo>
                    <a:pt x="968293" y="92635"/>
                  </a:lnTo>
                  <a:lnTo>
                    <a:pt x="986312" y="93212"/>
                  </a:lnTo>
                  <a:lnTo>
                    <a:pt x="1004675" y="93596"/>
                  </a:lnTo>
                  <a:lnTo>
                    <a:pt x="1023266" y="93852"/>
                  </a:lnTo>
                  <a:lnTo>
                    <a:pt x="1042011" y="94023"/>
                  </a:lnTo>
                  <a:lnTo>
                    <a:pt x="1060152" y="93432"/>
                  </a:lnTo>
                  <a:lnTo>
                    <a:pt x="1077890" y="92332"/>
                  </a:lnTo>
                  <a:lnTo>
                    <a:pt x="1095360" y="90893"/>
                  </a:lnTo>
                  <a:lnTo>
                    <a:pt x="1113357" y="89933"/>
                  </a:lnTo>
                  <a:lnTo>
                    <a:pt x="1131705" y="89294"/>
                  </a:lnTo>
                  <a:lnTo>
                    <a:pt x="1150286" y="88868"/>
                  </a:lnTo>
                  <a:lnTo>
                    <a:pt x="1168319" y="87878"/>
                  </a:lnTo>
                  <a:lnTo>
                    <a:pt x="1185985" y="86512"/>
                  </a:lnTo>
                  <a:lnTo>
                    <a:pt x="1203407" y="84897"/>
                  </a:lnTo>
                  <a:lnTo>
                    <a:pt x="1220666" y="83819"/>
                  </a:lnTo>
                  <a:lnTo>
                    <a:pt x="1237816" y="83101"/>
                  </a:lnTo>
                  <a:lnTo>
                    <a:pt x="1254894" y="82622"/>
                  </a:lnTo>
                  <a:lnTo>
                    <a:pt x="1273335" y="81598"/>
                  </a:lnTo>
                  <a:lnTo>
                    <a:pt x="1292684" y="80209"/>
                  </a:lnTo>
                  <a:lnTo>
                    <a:pt x="1312640" y="78578"/>
                  </a:lnTo>
                  <a:lnTo>
                    <a:pt x="1332293" y="77490"/>
                  </a:lnTo>
                  <a:lnTo>
                    <a:pt x="1351745" y="76765"/>
                  </a:lnTo>
                  <a:lnTo>
                    <a:pt x="1371064" y="76282"/>
                  </a:lnTo>
                  <a:lnTo>
                    <a:pt x="1390292" y="75254"/>
                  </a:lnTo>
                  <a:lnTo>
                    <a:pt x="1409462" y="73863"/>
                  </a:lnTo>
                  <a:lnTo>
                    <a:pt x="1428591" y="72230"/>
                  </a:lnTo>
                  <a:lnTo>
                    <a:pt x="1447694" y="69731"/>
                  </a:lnTo>
                  <a:lnTo>
                    <a:pt x="1466779" y="66653"/>
                  </a:lnTo>
                  <a:lnTo>
                    <a:pt x="1485853" y="63190"/>
                  </a:lnTo>
                  <a:lnTo>
                    <a:pt x="1505624" y="60882"/>
                  </a:lnTo>
                  <a:lnTo>
                    <a:pt x="1525861" y="59343"/>
                  </a:lnTo>
                  <a:lnTo>
                    <a:pt x="1546407" y="58317"/>
                  </a:lnTo>
                  <a:lnTo>
                    <a:pt x="1566455" y="56927"/>
                  </a:lnTo>
                  <a:lnTo>
                    <a:pt x="1586170" y="55295"/>
                  </a:lnTo>
                  <a:lnTo>
                    <a:pt x="1605663" y="53502"/>
                  </a:lnTo>
                  <a:lnTo>
                    <a:pt x="1625009" y="52306"/>
                  </a:lnTo>
                  <a:lnTo>
                    <a:pt x="1644256" y="51509"/>
                  </a:lnTo>
                  <a:lnTo>
                    <a:pt x="1663437" y="50978"/>
                  </a:lnTo>
                  <a:lnTo>
                    <a:pt x="1682575" y="49918"/>
                  </a:lnTo>
                  <a:lnTo>
                    <a:pt x="1701683" y="48506"/>
                  </a:lnTo>
                  <a:lnTo>
                    <a:pt x="1720772" y="46859"/>
                  </a:lnTo>
                  <a:lnTo>
                    <a:pt x="1740554" y="45055"/>
                  </a:lnTo>
                  <a:lnTo>
                    <a:pt x="1760797" y="43147"/>
                  </a:lnTo>
                  <a:lnTo>
                    <a:pt x="1781348" y="41170"/>
                  </a:lnTo>
                  <a:lnTo>
                    <a:pt x="1801399" y="39852"/>
                  </a:lnTo>
                  <a:lnTo>
                    <a:pt x="1821116" y="38973"/>
                  </a:lnTo>
                  <a:lnTo>
                    <a:pt x="1840611" y="38387"/>
                  </a:lnTo>
                  <a:lnTo>
                    <a:pt x="1859957" y="37291"/>
                  </a:lnTo>
                  <a:lnTo>
                    <a:pt x="1879205" y="35854"/>
                  </a:lnTo>
                  <a:lnTo>
                    <a:pt x="1898386" y="34191"/>
                  </a:lnTo>
                  <a:lnTo>
                    <a:pt x="1917524" y="33082"/>
                  </a:lnTo>
                  <a:lnTo>
                    <a:pt x="1936633" y="32343"/>
                  </a:lnTo>
                  <a:lnTo>
                    <a:pt x="1955722" y="31850"/>
                  </a:lnTo>
                  <a:lnTo>
                    <a:pt x="1975503" y="30817"/>
                  </a:lnTo>
                  <a:lnTo>
                    <a:pt x="1995747" y="29421"/>
                  </a:lnTo>
                  <a:lnTo>
                    <a:pt x="2016298" y="27786"/>
                  </a:lnTo>
                  <a:lnTo>
                    <a:pt x="2037054" y="26695"/>
                  </a:lnTo>
                  <a:lnTo>
                    <a:pt x="2057947" y="25969"/>
                  </a:lnTo>
                  <a:lnTo>
                    <a:pt x="2078931" y="25484"/>
                  </a:lnTo>
                  <a:lnTo>
                    <a:pt x="2099271" y="24456"/>
                  </a:lnTo>
                  <a:lnTo>
                    <a:pt x="2119181" y="23064"/>
                  </a:lnTo>
                  <a:lnTo>
                    <a:pt x="2138804" y="21431"/>
                  </a:lnTo>
                  <a:lnTo>
                    <a:pt x="2158236" y="20342"/>
                  </a:lnTo>
                  <a:lnTo>
                    <a:pt x="2177540" y="19616"/>
                  </a:lnTo>
                  <a:lnTo>
                    <a:pt x="2196760" y="19133"/>
                  </a:lnTo>
                  <a:lnTo>
                    <a:pt x="2215924" y="18105"/>
                  </a:lnTo>
                  <a:lnTo>
                    <a:pt x="2235049" y="16714"/>
                  </a:lnTo>
                  <a:lnTo>
                    <a:pt x="2254149" y="15080"/>
                  </a:lnTo>
                  <a:lnTo>
                    <a:pt x="2273233" y="13992"/>
                  </a:lnTo>
                  <a:lnTo>
                    <a:pt x="2292305" y="13266"/>
                  </a:lnTo>
                  <a:lnTo>
                    <a:pt x="2311370" y="12782"/>
                  </a:lnTo>
                  <a:lnTo>
                    <a:pt x="2330430" y="11755"/>
                  </a:lnTo>
                  <a:lnTo>
                    <a:pt x="2349487" y="10364"/>
                  </a:lnTo>
                  <a:lnTo>
                    <a:pt x="2368541" y="8731"/>
                  </a:lnTo>
                  <a:lnTo>
                    <a:pt x="2387594" y="7642"/>
                  </a:lnTo>
                  <a:lnTo>
                    <a:pt x="2406646" y="6916"/>
                  </a:lnTo>
                  <a:lnTo>
                    <a:pt x="2425697" y="6432"/>
                  </a:lnTo>
                  <a:lnTo>
                    <a:pt x="2444748" y="6110"/>
                  </a:lnTo>
                  <a:lnTo>
                    <a:pt x="2463798" y="5895"/>
                  </a:lnTo>
                  <a:lnTo>
                    <a:pt x="2482849" y="5751"/>
                  </a:lnTo>
                  <a:lnTo>
                    <a:pt x="2501194" y="5656"/>
                  </a:lnTo>
                  <a:lnTo>
                    <a:pt x="2519068" y="5593"/>
                  </a:lnTo>
                  <a:lnTo>
                    <a:pt x="2536629" y="5550"/>
                  </a:lnTo>
                  <a:lnTo>
                    <a:pt x="2554686" y="5522"/>
                  </a:lnTo>
                  <a:lnTo>
                    <a:pt x="2573074" y="5503"/>
                  </a:lnTo>
                  <a:lnTo>
                    <a:pt x="2591683" y="5490"/>
                  </a:lnTo>
                  <a:lnTo>
                    <a:pt x="2610438" y="4776"/>
                  </a:lnTo>
                  <a:lnTo>
                    <a:pt x="2629293" y="3595"/>
                  </a:lnTo>
                  <a:lnTo>
                    <a:pt x="2648212" y="2101"/>
                  </a:lnTo>
                  <a:lnTo>
                    <a:pt x="2666469" y="1106"/>
                  </a:lnTo>
                  <a:lnTo>
                    <a:pt x="2684285" y="442"/>
                  </a:lnTo>
                  <a:lnTo>
                    <a:pt x="2701806" y="0"/>
                  </a:lnTo>
                  <a:lnTo>
                    <a:pt x="2719837" y="410"/>
                  </a:lnTo>
                  <a:lnTo>
                    <a:pt x="2738208" y="1390"/>
                  </a:lnTo>
                  <a:lnTo>
                    <a:pt x="2756806" y="2748"/>
                  </a:lnTo>
                  <a:lnTo>
                    <a:pt x="2775554" y="3653"/>
                  </a:lnTo>
                  <a:lnTo>
                    <a:pt x="2794402" y="4257"/>
                  </a:lnTo>
                  <a:lnTo>
                    <a:pt x="2813318" y="4660"/>
                  </a:lnTo>
                  <a:lnTo>
                    <a:pt x="2831573" y="4928"/>
                  </a:lnTo>
                  <a:lnTo>
                    <a:pt x="2849388" y="5107"/>
                  </a:lnTo>
                  <a:lnTo>
                    <a:pt x="2866909" y="5226"/>
                  </a:lnTo>
                  <a:lnTo>
                    <a:pt x="2884234" y="5306"/>
                  </a:lnTo>
                  <a:lnTo>
                    <a:pt x="2901428" y="5359"/>
                  </a:lnTo>
                  <a:lnTo>
                    <a:pt x="2918535" y="5394"/>
                  </a:lnTo>
                  <a:lnTo>
                    <a:pt x="2935584" y="6123"/>
                  </a:lnTo>
                  <a:lnTo>
                    <a:pt x="2952595" y="7315"/>
                  </a:lnTo>
                  <a:lnTo>
                    <a:pt x="2969580" y="8815"/>
                  </a:lnTo>
                  <a:lnTo>
                    <a:pt x="2986548" y="9815"/>
                  </a:lnTo>
                  <a:lnTo>
                    <a:pt x="3003504" y="10482"/>
                  </a:lnTo>
                  <a:lnTo>
                    <a:pt x="3020453" y="10926"/>
                  </a:lnTo>
                  <a:lnTo>
                    <a:pt x="3037396" y="11928"/>
                  </a:lnTo>
                  <a:lnTo>
                    <a:pt x="3054337" y="13302"/>
                  </a:lnTo>
                  <a:lnTo>
                    <a:pt x="3071275" y="14923"/>
                  </a:lnTo>
                  <a:lnTo>
                    <a:pt x="3087505" y="16004"/>
                  </a:lnTo>
                  <a:lnTo>
                    <a:pt x="3118710" y="17204"/>
                  </a:lnTo>
                  <a:lnTo>
                    <a:pt x="3134651" y="18230"/>
                  </a:lnTo>
                  <a:lnTo>
                    <a:pt x="3150923" y="19620"/>
                  </a:lnTo>
                  <a:lnTo>
                    <a:pt x="3167415" y="21251"/>
                  </a:lnTo>
                  <a:lnTo>
                    <a:pt x="3184760" y="22339"/>
                  </a:lnTo>
                  <a:lnTo>
                    <a:pt x="3202674" y="23065"/>
                  </a:lnTo>
                  <a:lnTo>
                    <a:pt x="3220966" y="23548"/>
                  </a:lnTo>
                  <a:lnTo>
                    <a:pt x="3239510" y="23870"/>
                  </a:lnTo>
                  <a:lnTo>
                    <a:pt x="3258224" y="24085"/>
                  </a:lnTo>
                  <a:lnTo>
                    <a:pt x="3277049" y="24229"/>
                  </a:lnTo>
                  <a:lnTo>
                    <a:pt x="3295950" y="25030"/>
                  </a:lnTo>
                  <a:lnTo>
                    <a:pt x="3314900" y="26269"/>
                  </a:lnTo>
                  <a:lnTo>
                    <a:pt x="3333883" y="27801"/>
                  </a:lnTo>
                  <a:lnTo>
                    <a:pt x="3352183" y="28117"/>
                  </a:lnTo>
                  <a:lnTo>
                    <a:pt x="3370028" y="27622"/>
                  </a:lnTo>
                  <a:lnTo>
                    <a:pt x="3387568" y="26586"/>
                  </a:lnTo>
                  <a:lnTo>
                    <a:pt x="3406318" y="25896"/>
                  </a:lnTo>
                  <a:lnTo>
                    <a:pt x="3425873" y="25435"/>
                  </a:lnTo>
                  <a:lnTo>
                    <a:pt x="3445965" y="25129"/>
                  </a:lnTo>
                  <a:lnTo>
                    <a:pt x="3466416" y="24219"/>
                  </a:lnTo>
                  <a:lnTo>
                    <a:pt x="3487105" y="22906"/>
                  </a:lnTo>
                  <a:lnTo>
                    <a:pt x="3507953" y="21326"/>
                  </a:lnTo>
                  <a:lnTo>
                    <a:pt x="3528202" y="20272"/>
                  </a:lnTo>
                  <a:lnTo>
                    <a:pt x="3548052" y="19570"/>
                  </a:lnTo>
                  <a:lnTo>
                    <a:pt x="3567634" y="19101"/>
                  </a:lnTo>
                  <a:lnTo>
                    <a:pt x="3587040" y="18789"/>
                  </a:lnTo>
                  <a:lnTo>
                    <a:pt x="3606326" y="18581"/>
                  </a:lnTo>
                  <a:lnTo>
                    <a:pt x="3625535" y="18442"/>
                  </a:lnTo>
                  <a:lnTo>
                    <a:pt x="3643984" y="17644"/>
                  </a:lnTo>
                  <a:lnTo>
                    <a:pt x="3661928" y="16407"/>
                  </a:lnTo>
                  <a:lnTo>
                    <a:pt x="3679535" y="14876"/>
                  </a:lnTo>
                  <a:lnTo>
                    <a:pt x="3696918" y="13856"/>
                  </a:lnTo>
                  <a:lnTo>
                    <a:pt x="3714151" y="13175"/>
                  </a:lnTo>
                  <a:lnTo>
                    <a:pt x="3731284" y="12722"/>
                  </a:lnTo>
                  <a:lnTo>
                    <a:pt x="3749056" y="12420"/>
                  </a:lnTo>
                  <a:lnTo>
                    <a:pt x="3767254" y="12218"/>
                  </a:lnTo>
                  <a:lnTo>
                    <a:pt x="3785736" y="12084"/>
                  </a:lnTo>
                  <a:lnTo>
                    <a:pt x="3802996" y="11994"/>
                  </a:lnTo>
                  <a:lnTo>
                    <a:pt x="3819442" y="11934"/>
                  </a:lnTo>
                  <a:lnTo>
                    <a:pt x="3850885" y="11162"/>
                  </a:lnTo>
                  <a:lnTo>
                    <a:pt x="3881323" y="8468"/>
                  </a:lnTo>
                  <a:lnTo>
                    <a:pt x="3909432" y="8681"/>
                  </a:lnTo>
                  <a:lnTo>
                    <a:pt x="3936036" y="10422"/>
                  </a:lnTo>
                  <a:lnTo>
                    <a:pt x="3961972" y="11196"/>
                  </a:lnTo>
                  <a:lnTo>
                    <a:pt x="3985728" y="11540"/>
                  </a:lnTo>
                  <a:lnTo>
                    <a:pt x="4017054" y="11733"/>
                  </a:lnTo>
                  <a:lnTo>
                    <a:pt x="4044211" y="11791"/>
                  </a:lnTo>
                  <a:lnTo>
                    <a:pt x="4070131" y="13689"/>
                  </a:lnTo>
                  <a:lnTo>
                    <a:pt x="4100802" y="17281"/>
                  </a:lnTo>
                  <a:lnTo>
                    <a:pt x="4131608" y="22354"/>
                  </a:lnTo>
                  <a:lnTo>
                    <a:pt x="4161934" y="24230"/>
                  </a:lnTo>
                  <a:lnTo>
                    <a:pt x="4175725" y="27802"/>
                  </a:lnTo>
                  <a:lnTo>
                    <a:pt x="4178700" y="29528"/>
                  </a:lnTo>
                  <a:lnTo>
                    <a:pt x="4184650" y="3721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19" name="SMARTInkShape-1341"/>
          <p:cNvSpPr/>
          <p:nvPr>
            <p:custDataLst>
              <p:tags r:id="rId2"/>
            </p:custDataLst>
          </p:nvPr>
        </p:nvSpPr>
        <p:spPr>
          <a:xfrm>
            <a:off x="4298950" y="2712333"/>
            <a:ext cx="107951" cy="132850"/>
          </a:xfrm>
          <a:custGeom>
            <a:avLst/>
            <a:gdLst/>
            <a:ahLst/>
            <a:cxnLst/>
            <a:rect l="0" t="0" r="0" b="0"/>
            <a:pathLst>
              <a:path w="107951" h="132850">
                <a:moveTo>
                  <a:pt x="0" y="5467"/>
                </a:moveTo>
                <a:lnTo>
                  <a:pt x="0" y="5467"/>
                </a:lnTo>
                <a:lnTo>
                  <a:pt x="0" y="0"/>
                </a:lnTo>
                <a:lnTo>
                  <a:pt x="0" y="26606"/>
                </a:lnTo>
                <a:lnTo>
                  <a:pt x="0" y="57098"/>
                </a:lnTo>
                <a:lnTo>
                  <a:pt x="0" y="86927"/>
                </a:lnTo>
                <a:lnTo>
                  <a:pt x="0" y="112535"/>
                </a:lnTo>
                <a:lnTo>
                  <a:pt x="8789" y="86934"/>
                </a:lnTo>
                <a:lnTo>
                  <a:pt x="21654" y="55946"/>
                </a:lnTo>
                <a:lnTo>
                  <a:pt x="36990" y="30066"/>
                </a:lnTo>
                <a:lnTo>
                  <a:pt x="55459" y="7418"/>
                </a:lnTo>
                <a:lnTo>
                  <a:pt x="57434" y="8178"/>
                </a:lnTo>
                <a:lnTo>
                  <a:pt x="63391" y="12787"/>
                </a:lnTo>
                <a:lnTo>
                  <a:pt x="66980" y="21420"/>
                </a:lnTo>
                <a:lnTo>
                  <a:pt x="67869" y="33018"/>
                </a:lnTo>
                <a:lnTo>
                  <a:pt x="62690" y="63460"/>
                </a:lnTo>
                <a:lnTo>
                  <a:pt x="60318" y="79925"/>
                </a:lnTo>
                <a:lnTo>
                  <a:pt x="62662" y="109728"/>
                </a:lnTo>
                <a:lnTo>
                  <a:pt x="62941" y="115191"/>
                </a:lnTo>
                <a:lnTo>
                  <a:pt x="65244" y="120244"/>
                </a:lnTo>
                <a:lnTo>
                  <a:pt x="73447" y="129622"/>
                </a:lnTo>
                <a:lnTo>
                  <a:pt x="77187" y="131981"/>
                </a:lnTo>
                <a:lnTo>
                  <a:pt x="80386" y="132849"/>
                </a:lnTo>
                <a:lnTo>
                  <a:pt x="83224" y="132721"/>
                </a:lnTo>
                <a:lnTo>
                  <a:pt x="107950" y="11976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24" name="SMARTInkShape-Group341"/>
          <p:cNvGrpSpPr/>
          <p:nvPr/>
        </p:nvGrpSpPr>
        <p:grpSpPr>
          <a:xfrm>
            <a:off x="4490196" y="2695092"/>
            <a:ext cx="602505" cy="181459"/>
            <a:chOff x="4490196" y="2695092"/>
            <a:chExt cx="602505" cy="181459"/>
          </a:xfrm>
        </p:grpSpPr>
        <p:sp>
          <p:nvSpPr>
            <p:cNvPr id="620" name="SMARTInkShape-1342"/>
            <p:cNvSpPr/>
            <p:nvPr>
              <p:custDataLst>
                <p:tags r:id="rId110"/>
              </p:custDataLst>
            </p:nvPr>
          </p:nvSpPr>
          <p:spPr>
            <a:xfrm>
              <a:off x="4884666" y="2695092"/>
              <a:ext cx="131835" cy="124309"/>
            </a:xfrm>
            <a:custGeom>
              <a:avLst/>
              <a:gdLst/>
              <a:ahLst/>
              <a:cxnLst/>
              <a:rect l="0" t="0" r="0" b="0"/>
              <a:pathLst>
                <a:path w="131835" h="124309">
                  <a:moveTo>
                    <a:pt x="11184" y="3658"/>
                  </a:moveTo>
                  <a:lnTo>
                    <a:pt x="11184" y="3658"/>
                  </a:lnTo>
                  <a:lnTo>
                    <a:pt x="14555" y="287"/>
                  </a:lnTo>
                  <a:lnTo>
                    <a:pt x="15548" y="0"/>
                  </a:lnTo>
                  <a:lnTo>
                    <a:pt x="16210" y="514"/>
                  </a:lnTo>
                  <a:lnTo>
                    <a:pt x="16652" y="1562"/>
                  </a:lnTo>
                  <a:lnTo>
                    <a:pt x="10510" y="29749"/>
                  </a:lnTo>
                  <a:lnTo>
                    <a:pt x="4634" y="61012"/>
                  </a:lnTo>
                  <a:lnTo>
                    <a:pt x="306" y="86974"/>
                  </a:lnTo>
                  <a:lnTo>
                    <a:pt x="0" y="98543"/>
                  </a:lnTo>
                  <a:lnTo>
                    <a:pt x="2216" y="108388"/>
                  </a:lnTo>
                  <a:lnTo>
                    <a:pt x="3793" y="111578"/>
                  </a:lnTo>
                  <a:lnTo>
                    <a:pt x="5551" y="113705"/>
                  </a:lnTo>
                  <a:lnTo>
                    <a:pt x="7429" y="115123"/>
                  </a:lnTo>
                  <a:lnTo>
                    <a:pt x="10092" y="113951"/>
                  </a:lnTo>
                  <a:lnTo>
                    <a:pt x="21287" y="100778"/>
                  </a:lnTo>
                  <a:lnTo>
                    <a:pt x="38402" y="73749"/>
                  </a:lnTo>
                  <a:lnTo>
                    <a:pt x="53150" y="48685"/>
                  </a:lnTo>
                  <a:lnTo>
                    <a:pt x="73948" y="20292"/>
                  </a:lnTo>
                  <a:lnTo>
                    <a:pt x="86774" y="8587"/>
                  </a:lnTo>
                  <a:lnTo>
                    <a:pt x="89094" y="8355"/>
                  </a:lnTo>
                  <a:lnTo>
                    <a:pt x="90641" y="9612"/>
                  </a:lnTo>
                  <a:lnTo>
                    <a:pt x="91672" y="11860"/>
                  </a:lnTo>
                  <a:lnTo>
                    <a:pt x="83894" y="36453"/>
                  </a:lnTo>
                  <a:lnTo>
                    <a:pt x="77726" y="63783"/>
                  </a:lnTo>
                  <a:lnTo>
                    <a:pt x="76037" y="81416"/>
                  </a:lnTo>
                  <a:lnTo>
                    <a:pt x="80929" y="96778"/>
                  </a:lnTo>
                  <a:lnTo>
                    <a:pt x="90159" y="109250"/>
                  </a:lnTo>
                  <a:lnTo>
                    <a:pt x="101318" y="117145"/>
                  </a:lnTo>
                  <a:lnTo>
                    <a:pt x="131834" y="1243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1" name="SMARTInkShape-1343"/>
            <p:cNvSpPr/>
            <p:nvPr>
              <p:custDataLst>
                <p:tags r:id="rId111"/>
              </p:custDataLst>
            </p:nvPr>
          </p:nvSpPr>
          <p:spPr>
            <a:xfrm>
              <a:off x="5054600" y="2777416"/>
              <a:ext cx="38101" cy="73735"/>
            </a:xfrm>
            <a:custGeom>
              <a:avLst/>
              <a:gdLst/>
              <a:ahLst/>
              <a:cxnLst/>
              <a:rect l="0" t="0" r="0" b="0"/>
              <a:pathLst>
                <a:path w="38101" h="73735">
                  <a:moveTo>
                    <a:pt x="0" y="41984"/>
                  </a:moveTo>
                  <a:lnTo>
                    <a:pt x="0" y="41984"/>
                  </a:lnTo>
                  <a:lnTo>
                    <a:pt x="0" y="38613"/>
                  </a:lnTo>
                  <a:lnTo>
                    <a:pt x="3371" y="29775"/>
                  </a:lnTo>
                  <a:lnTo>
                    <a:pt x="29384" y="0"/>
                  </a:lnTo>
                  <a:lnTo>
                    <a:pt x="30173" y="589"/>
                  </a:lnTo>
                  <a:lnTo>
                    <a:pt x="31283" y="8866"/>
                  </a:lnTo>
                  <a:lnTo>
                    <a:pt x="31688" y="36290"/>
                  </a:lnTo>
                  <a:lnTo>
                    <a:pt x="37705" y="66687"/>
                  </a:lnTo>
                  <a:lnTo>
                    <a:pt x="38100" y="737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2" name="SMARTInkShape-1344"/>
            <p:cNvSpPr/>
            <p:nvPr>
              <p:custDataLst>
                <p:tags r:id="rId112"/>
              </p:custDataLst>
            </p:nvPr>
          </p:nvSpPr>
          <p:spPr>
            <a:xfrm>
              <a:off x="4635500" y="2705100"/>
              <a:ext cx="118648" cy="101601"/>
            </a:xfrm>
            <a:custGeom>
              <a:avLst/>
              <a:gdLst/>
              <a:ahLst/>
              <a:cxnLst/>
              <a:rect l="0" t="0" r="0" b="0"/>
              <a:pathLst>
                <a:path w="118648" h="101601">
                  <a:moveTo>
                    <a:pt x="0" y="0"/>
                  </a:moveTo>
                  <a:lnTo>
                    <a:pt x="0" y="0"/>
                  </a:lnTo>
                  <a:lnTo>
                    <a:pt x="27437" y="10831"/>
                  </a:lnTo>
                  <a:lnTo>
                    <a:pt x="56089" y="19099"/>
                  </a:lnTo>
                  <a:lnTo>
                    <a:pt x="82341" y="27526"/>
                  </a:lnTo>
                  <a:lnTo>
                    <a:pt x="113890" y="36847"/>
                  </a:lnTo>
                  <a:lnTo>
                    <a:pt x="116143" y="38676"/>
                  </a:lnTo>
                  <a:lnTo>
                    <a:pt x="118647" y="44471"/>
                  </a:lnTo>
                  <a:lnTo>
                    <a:pt x="115787" y="48697"/>
                  </a:lnTo>
                  <a:lnTo>
                    <a:pt x="89612" y="68807"/>
                  </a:lnTo>
                  <a:lnTo>
                    <a:pt x="58655" y="90174"/>
                  </a:lnTo>
                  <a:lnTo>
                    <a:pt x="4445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3" name="SMARTInkShape-1345"/>
            <p:cNvSpPr/>
            <p:nvPr>
              <p:custDataLst>
                <p:tags r:id="rId113"/>
              </p:custDataLst>
            </p:nvPr>
          </p:nvSpPr>
          <p:spPr>
            <a:xfrm>
              <a:off x="4490196" y="2800427"/>
              <a:ext cx="56405" cy="76124"/>
            </a:xfrm>
            <a:custGeom>
              <a:avLst/>
              <a:gdLst/>
              <a:ahLst/>
              <a:cxnLst/>
              <a:rect l="0" t="0" r="0" b="0"/>
              <a:pathLst>
                <a:path w="56405" h="76124">
                  <a:moveTo>
                    <a:pt x="18304" y="6273"/>
                  </a:moveTo>
                  <a:lnTo>
                    <a:pt x="18304" y="6273"/>
                  </a:lnTo>
                  <a:lnTo>
                    <a:pt x="12216" y="184"/>
                  </a:lnTo>
                  <a:lnTo>
                    <a:pt x="18774" y="0"/>
                  </a:lnTo>
                  <a:lnTo>
                    <a:pt x="29653" y="3317"/>
                  </a:lnTo>
                  <a:lnTo>
                    <a:pt x="38443" y="8768"/>
                  </a:lnTo>
                  <a:lnTo>
                    <a:pt x="41366" y="12791"/>
                  </a:lnTo>
                  <a:lnTo>
                    <a:pt x="42665" y="17637"/>
                  </a:lnTo>
                  <a:lnTo>
                    <a:pt x="43242" y="24494"/>
                  </a:lnTo>
                  <a:lnTo>
                    <a:pt x="41279" y="28298"/>
                  </a:lnTo>
                  <a:lnTo>
                    <a:pt x="16253" y="56573"/>
                  </a:lnTo>
                  <a:lnTo>
                    <a:pt x="0" y="69217"/>
                  </a:lnTo>
                  <a:lnTo>
                    <a:pt x="29090" y="69751"/>
                  </a:lnTo>
                  <a:lnTo>
                    <a:pt x="31845" y="69759"/>
                  </a:lnTo>
                  <a:lnTo>
                    <a:pt x="36787" y="71648"/>
                  </a:lnTo>
                  <a:lnTo>
                    <a:pt x="41335" y="74134"/>
                  </a:lnTo>
                  <a:lnTo>
                    <a:pt x="50004" y="75730"/>
                  </a:lnTo>
                  <a:lnTo>
                    <a:pt x="56404" y="761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32" name="SMARTInkShape-Group342"/>
          <p:cNvGrpSpPr/>
          <p:nvPr/>
        </p:nvGrpSpPr>
        <p:grpSpPr>
          <a:xfrm>
            <a:off x="2236524" y="2540000"/>
            <a:ext cx="24077" cy="1193801"/>
            <a:chOff x="2236524" y="2540000"/>
            <a:chExt cx="24077" cy="1193801"/>
          </a:xfrm>
        </p:grpSpPr>
        <p:sp>
          <p:nvSpPr>
            <p:cNvPr id="625" name="SMARTInkShape-1346"/>
            <p:cNvSpPr/>
            <p:nvPr>
              <p:custDataLst>
                <p:tags r:id="rId103"/>
              </p:custDataLst>
            </p:nvPr>
          </p:nvSpPr>
          <p:spPr>
            <a:xfrm>
              <a:off x="2254250" y="2540000"/>
              <a:ext cx="6351" cy="57151"/>
            </a:xfrm>
            <a:custGeom>
              <a:avLst/>
              <a:gdLst/>
              <a:ahLst/>
              <a:cxnLst/>
              <a:rect l="0" t="0" r="0" b="0"/>
              <a:pathLst>
                <a:path w="6351" h="57151">
                  <a:moveTo>
                    <a:pt x="6350" y="0"/>
                  </a:moveTo>
                  <a:lnTo>
                    <a:pt x="6350" y="0"/>
                  </a:lnTo>
                  <a:lnTo>
                    <a:pt x="6350" y="30038"/>
                  </a:lnTo>
                  <a:lnTo>
                    <a:pt x="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6" name="SMARTInkShape-1347"/>
            <p:cNvSpPr/>
            <p:nvPr>
              <p:custDataLst>
                <p:tags r:id="rId104"/>
              </p:custDataLst>
            </p:nvPr>
          </p:nvSpPr>
          <p:spPr>
            <a:xfrm>
              <a:off x="2250592" y="2730500"/>
              <a:ext cx="3659" cy="63501"/>
            </a:xfrm>
            <a:custGeom>
              <a:avLst/>
              <a:gdLst/>
              <a:ahLst/>
              <a:cxnLst/>
              <a:rect l="0" t="0" r="0" b="0"/>
              <a:pathLst>
                <a:path w="3659" h="63501">
                  <a:moveTo>
                    <a:pt x="3658" y="0"/>
                  </a:moveTo>
                  <a:lnTo>
                    <a:pt x="3658" y="0"/>
                  </a:lnTo>
                  <a:lnTo>
                    <a:pt x="287" y="6742"/>
                  </a:lnTo>
                  <a:lnTo>
                    <a:pt x="0" y="9433"/>
                  </a:lnTo>
                  <a:lnTo>
                    <a:pt x="3535" y="40434"/>
                  </a:lnTo>
                  <a:lnTo>
                    <a:pt x="3658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7" name="SMARTInkShape-1348"/>
            <p:cNvSpPr/>
            <p:nvPr>
              <p:custDataLst>
                <p:tags r:id="rId105"/>
              </p:custDataLst>
            </p:nvPr>
          </p:nvSpPr>
          <p:spPr>
            <a:xfrm>
              <a:off x="2254250" y="2889250"/>
              <a:ext cx="3659" cy="44451"/>
            </a:xfrm>
            <a:custGeom>
              <a:avLst/>
              <a:gdLst/>
              <a:ahLst/>
              <a:cxnLst/>
              <a:rect l="0" t="0" r="0" b="0"/>
              <a:pathLst>
                <a:path w="3659" h="44451">
                  <a:moveTo>
                    <a:pt x="0" y="0"/>
                  </a:moveTo>
                  <a:lnTo>
                    <a:pt x="0" y="0"/>
                  </a:lnTo>
                  <a:lnTo>
                    <a:pt x="706" y="20956"/>
                  </a:lnTo>
                  <a:lnTo>
                    <a:pt x="3371" y="26482"/>
                  </a:lnTo>
                  <a:lnTo>
                    <a:pt x="3658" y="29649"/>
                  </a:lnTo>
                  <a:lnTo>
                    <a:pt x="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8" name="SMARTInkShape-1349"/>
            <p:cNvSpPr/>
            <p:nvPr>
              <p:custDataLst>
                <p:tags r:id="rId106"/>
              </p:custDataLst>
            </p:nvPr>
          </p:nvSpPr>
          <p:spPr>
            <a:xfrm>
              <a:off x="2241550" y="3041650"/>
              <a:ext cx="6351" cy="38101"/>
            </a:xfrm>
            <a:custGeom>
              <a:avLst/>
              <a:gdLst/>
              <a:ahLst/>
              <a:cxnLst/>
              <a:rect l="0" t="0" r="0" b="0"/>
              <a:pathLst>
                <a:path w="6351" h="38101">
                  <a:moveTo>
                    <a:pt x="6350" y="0"/>
                  </a:moveTo>
                  <a:lnTo>
                    <a:pt x="6350" y="0"/>
                  </a:lnTo>
                  <a:lnTo>
                    <a:pt x="5645" y="21662"/>
                  </a:lnTo>
                  <a:lnTo>
                    <a:pt x="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9" name="SMARTInkShape-1350"/>
            <p:cNvSpPr/>
            <p:nvPr>
              <p:custDataLst>
                <p:tags r:id="rId107"/>
              </p:custDataLst>
            </p:nvPr>
          </p:nvSpPr>
          <p:spPr>
            <a:xfrm>
              <a:off x="2238179" y="3168650"/>
              <a:ext cx="3372" cy="69851"/>
            </a:xfrm>
            <a:custGeom>
              <a:avLst/>
              <a:gdLst/>
              <a:ahLst/>
              <a:cxnLst/>
              <a:rect l="0" t="0" r="0" b="0"/>
              <a:pathLst>
                <a:path w="3372" h="69851">
                  <a:moveTo>
                    <a:pt x="3371" y="0"/>
                  </a:moveTo>
                  <a:lnTo>
                    <a:pt x="3371" y="0"/>
                  </a:lnTo>
                  <a:lnTo>
                    <a:pt x="0" y="10113"/>
                  </a:lnTo>
                  <a:lnTo>
                    <a:pt x="227" y="20722"/>
                  </a:lnTo>
                  <a:lnTo>
                    <a:pt x="3095" y="52270"/>
                  </a:lnTo>
                  <a:lnTo>
                    <a:pt x="3371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0" name="SMARTInkShape-1351"/>
            <p:cNvSpPr/>
            <p:nvPr>
              <p:custDataLst>
                <p:tags r:id="rId108"/>
              </p:custDataLst>
            </p:nvPr>
          </p:nvSpPr>
          <p:spPr>
            <a:xfrm>
              <a:off x="2236524" y="3365500"/>
              <a:ext cx="5027" cy="107951"/>
            </a:xfrm>
            <a:custGeom>
              <a:avLst/>
              <a:gdLst/>
              <a:ahLst/>
              <a:cxnLst/>
              <a:rect l="0" t="0" r="0" b="0"/>
              <a:pathLst>
                <a:path w="5027" h="107951">
                  <a:moveTo>
                    <a:pt x="5026" y="0"/>
                  </a:moveTo>
                  <a:lnTo>
                    <a:pt x="5026" y="0"/>
                  </a:lnTo>
                  <a:lnTo>
                    <a:pt x="0" y="20722"/>
                  </a:lnTo>
                  <a:lnTo>
                    <a:pt x="950" y="40477"/>
                  </a:lnTo>
                  <a:lnTo>
                    <a:pt x="3818" y="64204"/>
                  </a:lnTo>
                  <a:lnTo>
                    <a:pt x="4787" y="94135"/>
                  </a:lnTo>
                  <a:lnTo>
                    <a:pt x="5026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1" name="SMARTInkShape-1352"/>
            <p:cNvSpPr/>
            <p:nvPr>
              <p:custDataLst>
                <p:tags r:id="rId109"/>
              </p:custDataLst>
            </p:nvPr>
          </p:nvSpPr>
          <p:spPr>
            <a:xfrm>
              <a:off x="2241550" y="3619500"/>
              <a:ext cx="1" cy="114301"/>
            </a:xfrm>
            <a:custGeom>
              <a:avLst/>
              <a:gdLst/>
              <a:ahLst/>
              <a:cxnLst/>
              <a:rect l="0" t="0" r="0" b="0"/>
              <a:pathLst>
                <a:path w="1" h="114301">
                  <a:moveTo>
                    <a:pt x="0" y="0"/>
                  </a:moveTo>
                  <a:lnTo>
                    <a:pt x="0" y="0"/>
                  </a:lnTo>
                  <a:lnTo>
                    <a:pt x="0" y="27611"/>
                  </a:lnTo>
                  <a:lnTo>
                    <a:pt x="0" y="54608"/>
                  </a:lnTo>
                  <a:lnTo>
                    <a:pt x="0" y="78818"/>
                  </a:lnTo>
                  <a:lnTo>
                    <a:pt x="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38" name="SMARTInkShape-Group343"/>
          <p:cNvGrpSpPr/>
          <p:nvPr/>
        </p:nvGrpSpPr>
        <p:grpSpPr>
          <a:xfrm>
            <a:off x="1098550" y="3092450"/>
            <a:ext cx="1130301" cy="1168401"/>
            <a:chOff x="1098550" y="3092450"/>
            <a:chExt cx="1130301" cy="1168401"/>
          </a:xfrm>
        </p:grpSpPr>
        <p:sp>
          <p:nvSpPr>
            <p:cNvPr id="633" name="SMARTInkShape-1353"/>
            <p:cNvSpPr/>
            <p:nvPr>
              <p:custDataLst>
                <p:tags r:id="rId98"/>
              </p:custDataLst>
            </p:nvPr>
          </p:nvSpPr>
          <p:spPr>
            <a:xfrm>
              <a:off x="1187450" y="3098800"/>
              <a:ext cx="1041401" cy="1162051"/>
            </a:xfrm>
            <a:custGeom>
              <a:avLst/>
              <a:gdLst/>
              <a:ahLst/>
              <a:cxnLst/>
              <a:rect l="0" t="0" r="0" b="0"/>
              <a:pathLst>
                <a:path w="1041401" h="1162051">
                  <a:moveTo>
                    <a:pt x="1041400" y="0"/>
                  </a:moveTo>
                  <a:lnTo>
                    <a:pt x="1041400" y="0"/>
                  </a:lnTo>
                  <a:lnTo>
                    <a:pt x="1041400" y="15165"/>
                  </a:lnTo>
                  <a:lnTo>
                    <a:pt x="1039519" y="19205"/>
                  </a:lnTo>
                  <a:lnTo>
                    <a:pt x="1012334" y="48802"/>
                  </a:lnTo>
                  <a:lnTo>
                    <a:pt x="1004879" y="59224"/>
                  </a:lnTo>
                  <a:lnTo>
                    <a:pt x="991957" y="71305"/>
                  </a:lnTo>
                  <a:lnTo>
                    <a:pt x="967025" y="99568"/>
                  </a:lnTo>
                  <a:lnTo>
                    <a:pt x="937666" y="129827"/>
                  </a:lnTo>
                  <a:lnTo>
                    <a:pt x="911576" y="160984"/>
                  </a:lnTo>
                  <a:lnTo>
                    <a:pt x="885649" y="190794"/>
                  </a:lnTo>
                  <a:lnTo>
                    <a:pt x="856809" y="222289"/>
                  </a:lnTo>
                  <a:lnTo>
                    <a:pt x="826147" y="253299"/>
                  </a:lnTo>
                  <a:lnTo>
                    <a:pt x="799210" y="280283"/>
                  </a:lnTo>
                  <a:lnTo>
                    <a:pt x="770114" y="311266"/>
                  </a:lnTo>
                  <a:lnTo>
                    <a:pt x="742346" y="342915"/>
                  </a:lnTo>
                  <a:lnTo>
                    <a:pt x="717431" y="370184"/>
                  </a:lnTo>
                  <a:lnTo>
                    <a:pt x="688756" y="399167"/>
                  </a:lnTo>
                  <a:lnTo>
                    <a:pt x="660278" y="429640"/>
                  </a:lnTo>
                  <a:lnTo>
                    <a:pt x="630089" y="458655"/>
                  </a:lnTo>
                  <a:lnTo>
                    <a:pt x="610027" y="483031"/>
                  </a:lnTo>
                  <a:lnTo>
                    <a:pt x="588795" y="508128"/>
                  </a:lnTo>
                  <a:lnTo>
                    <a:pt x="562749" y="533438"/>
                  </a:lnTo>
                  <a:lnTo>
                    <a:pt x="536451" y="560693"/>
                  </a:lnTo>
                  <a:lnTo>
                    <a:pt x="513373" y="589229"/>
                  </a:lnTo>
                  <a:lnTo>
                    <a:pt x="488660" y="615559"/>
                  </a:lnTo>
                  <a:lnTo>
                    <a:pt x="463464" y="641234"/>
                  </a:lnTo>
                  <a:lnTo>
                    <a:pt x="438125" y="666716"/>
                  </a:lnTo>
                  <a:lnTo>
                    <a:pt x="412742" y="692140"/>
                  </a:lnTo>
                  <a:lnTo>
                    <a:pt x="387348" y="717547"/>
                  </a:lnTo>
                  <a:lnTo>
                    <a:pt x="361949" y="744831"/>
                  </a:lnTo>
                  <a:lnTo>
                    <a:pt x="336550" y="773376"/>
                  </a:lnTo>
                  <a:lnTo>
                    <a:pt x="313031" y="799707"/>
                  </a:lnTo>
                  <a:lnTo>
                    <a:pt x="290776" y="825384"/>
                  </a:lnTo>
                  <a:lnTo>
                    <a:pt x="261343" y="855973"/>
                  </a:lnTo>
                  <a:lnTo>
                    <a:pt x="235146" y="886762"/>
                  </a:lnTo>
                  <a:lnTo>
                    <a:pt x="209589" y="913958"/>
                  </a:lnTo>
                  <a:lnTo>
                    <a:pt x="184158" y="943084"/>
                  </a:lnTo>
                  <a:lnTo>
                    <a:pt x="159457" y="970944"/>
                  </a:lnTo>
                  <a:lnTo>
                    <a:pt x="138376" y="996830"/>
                  </a:lnTo>
                  <a:lnTo>
                    <a:pt x="114039" y="1022326"/>
                  </a:lnTo>
                  <a:lnTo>
                    <a:pt x="97577" y="1047745"/>
                  </a:lnTo>
                  <a:lnTo>
                    <a:pt x="72691" y="1076128"/>
                  </a:lnTo>
                  <a:lnTo>
                    <a:pt x="55882" y="1094774"/>
                  </a:lnTo>
                  <a:lnTo>
                    <a:pt x="36113" y="1124751"/>
                  </a:lnTo>
                  <a:lnTo>
                    <a:pt x="9819" y="1152906"/>
                  </a:lnTo>
                  <a:lnTo>
                    <a:pt x="6672" y="1159027"/>
                  </a:lnTo>
                  <a:lnTo>
                    <a:pt x="0" y="11620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4" name="SMARTInkShape-1354"/>
            <p:cNvSpPr/>
            <p:nvPr>
              <p:custDataLst>
                <p:tags r:id="rId99"/>
              </p:custDataLst>
            </p:nvPr>
          </p:nvSpPr>
          <p:spPr>
            <a:xfrm>
              <a:off x="2133600" y="3092450"/>
              <a:ext cx="82551" cy="120641"/>
            </a:xfrm>
            <a:custGeom>
              <a:avLst/>
              <a:gdLst/>
              <a:ahLst/>
              <a:cxnLst/>
              <a:rect l="0" t="0" r="0" b="0"/>
              <a:pathLst>
                <a:path w="82551" h="120641">
                  <a:moveTo>
                    <a:pt x="82550" y="0"/>
                  </a:moveTo>
                  <a:lnTo>
                    <a:pt x="82550" y="0"/>
                  </a:lnTo>
                  <a:lnTo>
                    <a:pt x="79179" y="0"/>
                  </a:lnTo>
                  <a:lnTo>
                    <a:pt x="75643" y="3763"/>
                  </a:lnTo>
                  <a:lnTo>
                    <a:pt x="71013" y="9434"/>
                  </a:lnTo>
                  <a:lnTo>
                    <a:pt x="61179" y="17298"/>
                  </a:lnTo>
                  <a:lnTo>
                    <a:pt x="41665" y="39729"/>
                  </a:lnTo>
                  <a:lnTo>
                    <a:pt x="14543" y="60142"/>
                  </a:lnTo>
                  <a:lnTo>
                    <a:pt x="6896" y="62505"/>
                  </a:lnTo>
                  <a:lnTo>
                    <a:pt x="11" y="63498"/>
                  </a:lnTo>
                  <a:lnTo>
                    <a:pt x="17883" y="45617"/>
                  </a:lnTo>
                  <a:lnTo>
                    <a:pt x="28253" y="38905"/>
                  </a:lnTo>
                  <a:lnTo>
                    <a:pt x="39709" y="26604"/>
                  </a:lnTo>
                  <a:lnTo>
                    <a:pt x="58989" y="10654"/>
                  </a:lnTo>
                  <a:lnTo>
                    <a:pt x="61198" y="9925"/>
                  </a:lnTo>
                  <a:lnTo>
                    <a:pt x="63377" y="10144"/>
                  </a:lnTo>
                  <a:lnTo>
                    <a:pt x="69814" y="11943"/>
                  </a:lnTo>
                  <a:lnTo>
                    <a:pt x="71943" y="12195"/>
                  </a:lnTo>
                  <a:lnTo>
                    <a:pt x="76189" y="14357"/>
                  </a:lnTo>
                  <a:lnTo>
                    <a:pt x="78310" y="15921"/>
                  </a:lnTo>
                  <a:lnTo>
                    <a:pt x="80665" y="19541"/>
                  </a:lnTo>
                  <a:lnTo>
                    <a:pt x="82178" y="27614"/>
                  </a:lnTo>
                  <a:lnTo>
                    <a:pt x="73679" y="57902"/>
                  </a:lnTo>
                  <a:lnTo>
                    <a:pt x="70354" y="87118"/>
                  </a:lnTo>
                  <a:lnTo>
                    <a:pt x="70780" y="95869"/>
                  </a:lnTo>
                  <a:lnTo>
                    <a:pt x="75631" y="111866"/>
                  </a:lnTo>
                  <a:lnTo>
                    <a:pt x="76193" y="120536"/>
                  </a:lnTo>
                  <a:lnTo>
                    <a:pt x="70732" y="120640"/>
                  </a:lnTo>
                  <a:lnTo>
                    <a:pt x="39819" y="96079"/>
                  </a:lnTo>
                  <a:lnTo>
                    <a:pt x="8216" y="71289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5" name="SMARTInkShape-1355"/>
            <p:cNvSpPr/>
            <p:nvPr>
              <p:custDataLst>
                <p:tags r:id="rId100"/>
              </p:custDataLst>
            </p:nvPr>
          </p:nvSpPr>
          <p:spPr>
            <a:xfrm>
              <a:off x="1136650" y="3831845"/>
              <a:ext cx="76201" cy="200406"/>
            </a:xfrm>
            <a:custGeom>
              <a:avLst/>
              <a:gdLst/>
              <a:ahLst/>
              <a:cxnLst/>
              <a:rect l="0" t="0" r="0" b="0"/>
              <a:pathLst>
                <a:path w="76201" h="200406">
                  <a:moveTo>
                    <a:pt x="0" y="105155"/>
                  </a:moveTo>
                  <a:lnTo>
                    <a:pt x="0" y="105155"/>
                  </a:lnTo>
                  <a:lnTo>
                    <a:pt x="6908" y="77525"/>
                  </a:lnTo>
                  <a:lnTo>
                    <a:pt x="14747" y="51813"/>
                  </a:lnTo>
                  <a:lnTo>
                    <a:pt x="26667" y="21633"/>
                  </a:lnTo>
                  <a:lnTo>
                    <a:pt x="36771" y="0"/>
                  </a:lnTo>
                  <a:lnTo>
                    <a:pt x="31018" y="23940"/>
                  </a:lnTo>
                  <a:lnTo>
                    <a:pt x="26486" y="45776"/>
                  </a:lnTo>
                  <a:lnTo>
                    <a:pt x="19768" y="71944"/>
                  </a:lnTo>
                  <a:lnTo>
                    <a:pt x="15841" y="96274"/>
                  </a:lnTo>
                  <a:lnTo>
                    <a:pt x="13391" y="119552"/>
                  </a:lnTo>
                  <a:lnTo>
                    <a:pt x="9950" y="144009"/>
                  </a:lnTo>
                  <a:lnTo>
                    <a:pt x="7061" y="173926"/>
                  </a:lnTo>
                  <a:lnTo>
                    <a:pt x="6444" y="191125"/>
                  </a:lnTo>
                  <a:lnTo>
                    <a:pt x="6358" y="163912"/>
                  </a:lnTo>
                  <a:lnTo>
                    <a:pt x="13094" y="140360"/>
                  </a:lnTo>
                  <a:lnTo>
                    <a:pt x="27398" y="115508"/>
                  </a:lnTo>
                  <a:lnTo>
                    <a:pt x="48095" y="83869"/>
                  </a:lnTo>
                  <a:lnTo>
                    <a:pt x="48997" y="83203"/>
                  </a:lnTo>
                  <a:lnTo>
                    <a:pt x="49598" y="83465"/>
                  </a:lnTo>
                  <a:lnTo>
                    <a:pt x="49999" y="84345"/>
                  </a:lnTo>
                  <a:lnTo>
                    <a:pt x="50563" y="95696"/>
                  </a:lnTo>
                  <a:lnTo>
                    <a:pt x="36250" y="124270"/>
                  </a:lnTo>
                  <a:lnTo>
                    <a:pt x="23362" y="150879"/>
                  </a:lnTo>
                  <a:lnTo>
                    <a:pt x="8869" y="171549"/>
                  </a:lnTo>
                  <a:lnTo>
                    <a:pt x="8735" y="171995"/>
                  </a:lnTo>
                  <a:lnTo>
                    <a:pt x="10467" y="170610"/>
                  </a:lnTo>
                  <a:lnTo>
                    <a:pt x="11708" y="165761"/>
                  </a:lnTo>
                  <a:lnTo>
                    <a:pt x="12965" y="159607"/>
                  </a:lnTo>
                  <a:lnTo>
                    <a:pt x="18109" y="151062"/>
                  </a:lnTo>
                  <a:lnTo>
                    <a:pt x="19128" y="151281"/>
                  </a:lnTo>
                  <a:lnTo>
                    <a:pt x="22142" y="153407"/>
                  </a:lnTo>
                  <a:lnTo>
                    <a:pt x="40020" y="179704"/>
                  </a:lnTo>
                  <a:lnTo>
                    <a:pt x="70631" y="197518"/>
                  </a:lnTo>
                  <a:lnTo>
                    <a:pt x="76200" y="200405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6" name="SMARTInkShape-1356"/>
            <p:cNvSpPr/>
            <p:nvPr>
              <p:custDataLst>
                <p:tags r:id="rId101"/>
              </p:custDataLst>
            </p:nvPr>
          </p:nvSpPr>
          <p:spPr>
            <a:xfrm>
              <a:off x="1225550" y="3990134"/>
              <a:ext cx="44451" cy="35767"/>
            </a:xfrm>
            <a:custGeom>
              <a:avLst/>
              <a:gdLst/>
              <a:ahLst/>
              <a:cxnLst/>
              <a:rect l="0" t="0" r="0" b="0"/>
              <a:pathLst>
                <a:path w="44451" h="35767">
                  <a:moveTo>
                    <a:pt x="0" y="35766"/>
                  </a:moveTo>
                  <a:lnTo>
                    <a:pt x="0" y="35766"/>
                  </a:lnTo>
                  <a:lnTo>
                    <a:pt x="3371" y="35766"/>
                  </a:lnTo>
                  <a:lnTo>
                    <a:pt x="6908" y="32003"/>
                  </a:lnTo>
                  <a:lnTo>
                    <a:pt x="29067" y="3163"/>
                  </a:lnTo>
                  <a:lnTo>
                    <a:pt x="33615" y="109"/>
                  </a:lnTo>
                  <a:lnTo>
                    <a:pt x="35110" y="0"/>
                  </a:lnTo>
                  <a:lnTo>
                    <a:pt x="36107" y="633"/>
                  </a:lnTo>
                  <a:lnTo>
                    <a:pt x="36771" y="1761"/>
                  </a:lnTo>
                  <a:lnTo>
                    <a:pt x="39930" y="27777"/>
                  </a:lnTo>
                  <a:lnTo>
                    <a:pt x="44450" y="35766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7" name="SMARTInkShape-1357"/>
            <p:cNvSpPr/>
            <p:nvPr>
              <p:custDataLst>
                <p:tags r:id="rId102"/>
              </p:custDataLst>
            </p:nvPr>
          </p:nvSpPr>
          <p:spPr>
            <a:xfrm>
              <a:off x="1098550" y="3759200"/>
              <a:ext cx="125998" cy="31751"/>
            </a:xfrm>
            <a:custGeom>
              <a:avLst/>
              <a:gdLst/>
              <a:ahLst/>
              <a:cxnLst/>
              <a:rect l="0" t="0" r="0" b="0"/>
              <a:pathLst>
                <a:path w="125998" h="31751">
                  <a:moveTo>
                    <a:pt x="0" y="31750"/>
                  </a:moveTo>
                  <a:lnTo>
                    <a:pt x="0" y="31750"/>
                  </a:lnTo>
                  <a:lnTo>
                    <a:pt x="29493" y="31750"/>
                  </a:lnTo>
                  <a:lnTo>
                    <a:pt x="55776" y="31750"/>
                  </a:lnTo>
                  <a:lnTo>
                    <a:pt x="86611" y="31750"/>
                  </a:lnTo>
                  <a:lnTo>
                    <a:pt x="109859" y="29868"/>
                  </a:lnTo>
                  <a:lnTo>
                    <a:pt x="125997" y="25661"/>
                  </a:lnTo>
                  <a:lnTo>
                    <a:pt x="123332" y="25478"/>
                  </a:lnTo>
                  <a:lnTo>
                    <a:pt x="106580" y="11101"/>
                  </a:lnTo>
                  <a:lnTo>
                    <a:pt x="103813" y="6580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42" name="SMARTInkShape-Group344"/>
          <p:cNvGrpSpPr/>
          <p:nvPr/>
        </p:nvGrpSpPr>
        <p:grpSpPr>
          <a:xfrm>
            <a:off x="1930400" y="3467100"/>
            <a:ext cx="279401" cy="317501"/>
            <a:chOff x="1930400" y="3467100"/>
            <a:chExt cx="279401" cy="317501"/>
          </a:xfrm>
        </p:grpSpPr>
        <p:sp>
          <p:nvSpPr>
            <p:cNvPr id="639" name="SMARTInkShape-1358"/>
            <p:cNvSpPr/>
            <p:nvPr>
              <p:custDataLst>
                <p:tags r:id="rId95"/>
              </p:custDataLst>
            </p:nvPr>
          </p:nvSpPr>
          <p:spPr>
            <a:xfrm>
              <a:off x="1930400" y="3467100"/>
              <a:ext cx="279401" cy="75772"/>
            </a:xfrm>
            <a:custGeom>
              <a:avLst/>
              <a:gdLst/>
              <a:ahLst/>
              <a:cxnLst/>
              <a:rect l="0" t="0" r="0" b="0"/>
              <a:pathLst>
                <a:path w="279401" h="75772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3763" y="6907"/>
                  </a:lnTo>
                  <a:lnTo>
                    <a:pt x="10139" y="12242"/>
                  </a:lnTo>
                  <a:lnTo>
                    <a:pt x="23073" y="26440"/>
                  </a:lnTo>
                  <a:lnTo>
                    <a:pt x="45564" y="40603"/>
                  </a:lnTo>
                  <a:lnTo>
                    <a:pt x="66817" y="51912"/>
                  </a:lnTo>
                  <a:lnTo>
                    <a:pt x="96019" y="60232"/>
                  </a:lnTo>
                  <a:lnTo>
                    <a:pt x="112696" y="63438"/>
                  </a:lnTo>
                  <a:lnTo>
                    <a:pt x="144396" y="68881"/>
                  </a:lnTo>
                  <a:lnTo>
                    <a:pt x="173537" y="72947"/>
                  </a:lnTo>
                  <a:lnTo>
                    <a:pt x="198248" y="74754"/>
                  </a:lnTo>
                  <a:lnTo>
                    <a:pt x="228622" y="75771"/>
                  </a:lnTo>
                  <a:lnTo>
                    <a:pt x="248754" y="72702"/>
                  </a:lnTo>
                  <a:lnTo>
                    <a:pt x="267493" y="65344"/>
                  </a:lnTo>
                  <a:lnTo>
                    <a:pt x="279400" y="571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0" name="SMARTInkShape-1359"/>
            <p:cNvSpPr/>
            <p:nvPr>
              <p:custDataLst>
                <p:tags r:id="rId96"/>
              </p:custDataLst>
            </p:nvPr>
          </p:nvSpPr>
          <p:spPr>
            <a:xfrm>
              <a:off x="1963576" y="3626733"/>
              <a:ext cx="106525" cy="126118"/>
            </a:xfrm>
            <a:custGeom>
              <a:avLst/>
              <a:gdLst/>
              <a:ahLst/>
              <a:cxnLst/>
              <a:rect l="0" t="0" r="0" b="0"/>
              <a:pathLst>
                <a:path w="106525" h="126118">
                  <a:moveTo>
                    <a:pt x="106524" y="5467"/>
                  </a:moveTo>
                  <a:lnTo>
                    <a:pt x="106524" y="5467"/>
                  </a:lnTo>
                  <a:lnTo>
                    <a:pt x="106524" y="2096"/>
                  </a:lnTo>
                  <a:lnTo>
                    <a:pt x="105113" y="1103"/>
                  </a:lnTo>
                  <a:lnTo>
                    <a:pt x="99782" y="0"/>
                  </a:lnTo>
                  <a:lnTo>
                    <a:pt x="90827" y="7035"/>
                  </a:lnTo>
                  <a:lnTo>
                    <a:pt x="64461" y="34547"/>
                  </a:lnTo>
                  <a:lnTo>
                    <a:pt x="40360" y="62218"/>
                  </a:lnTo>
                  <a:lnTo>
                    <a:pt x="17777" y="91623"/>
                  </a:lnTo>
                  <a:lnTo>
                    <a:pt x="11107" y="99732"/>
                  </a:lnTo>
                  <a:lnTo>
                    <a:pt x="8340" y="101472"/>
                  </a:lnTo>
                  <a:lnTo>
                    <a:pt x="5791" y="101925"/>
                  </a:lnTo>
                  <a:lnTo>
                    <a:pt x="3385" y="101522"/>
                  </a:lnTo>
                  <a:lnTo>
                    <a:pt x="1781" y="99843"/>
                  </a:lnTo>
                  <a:lnTo>
                    <a:pt x="0" y="94214"/>
                  </a:lnTo>
                  <a:lnTo>
                    <a:pt x="3925" y="68963"/>
                  </a:lnTo>
                  <a:lnTo>
                    <a:pt x="10167" y="38584"/>
                  </a:lnTo>
                  <a:lnTo>
                    <a:pt x="11242" y="36012"/>
                  </a:lnTo>
                  <a:lnTo>
                    <a:pt x="12663" y="34297"/>
                  </a:lnTo>
                  <a:lnTo>
                    <a:pt x="14317" y="33154"/>
                  </a:lnTo>
                  <a:lnTo>
                    <a:pt x="16830" y="33802"/>
                  </a:lnTo>
                  <a:lnTo>
                    <a:pt x="23386" y="38287"/>
                  </a:lnTo>
                  <a:lnTo>
                    <a:pt x="35010" y="52115"/>
                  </a:lnTo>
                  <a:lnTo>
                    <a:pt x="46511" y="80821"/>
                  </a:lnTo>
                  <a:lnTo>
                    <a:pt x="54092" y="103210"/>
                  </a:lnTo>
                  <a:lnTo>
                    <a:pt x="69629" y="120818"/>
                  </a:lnTo>
                  <a:lnTo>
                    <a:pt x="74369" y="123762"/>
                  </a:lnTo>
                  <a:lnTo>
                    <a:pt x="81124" y="12611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1" name="SMARTInkShape-1360"/>
            <p:cNvSpPr/>
            <p:nvPr>
              <p:custDataLst>
                <p:tags r:id="rId97"/>
              </p:custDataLst>
            </p:nvPr>
          </p:nvSpPr>
          <p:spPr>
            <a:xfrm>
              <a:off x="2076450" y="3728850"/>
              <a:ext cx="25032" cy="55751"/>
            </a:xfrm>
            <a:custGeom>
              <a:avLst/>
              <a:gdLst/>
              <a:ahLst/>
              <a:cxnLst/>
              <a:rect l="0" t="0" r="0" b="0"/>
              <a:pathLst>
                <a:path w="25032" h="55751">
                  <a:moveTo>
                    <a:pt x="0" y="36700"/>
                  </a:moveTo>
                  <a:lnTo>
                    <a:pt x="0" y="36700"/>
                  </a:lnTo>
                  <a:lnTo>
                    <a:pt x="3371" y="33329"/>
                  </a:lnTo>
                  <a:lnTo>
                    <a:pt x="19099" y="5686"/>
                  </a:lnTo>
                  <a:lnTo>
                    <a:pt x="24156" y="0"/>
                  </a:lnTo>
                  <a:lnTo>
                    <a:pt x="25031" y="9128"/>
                  </a:lnTo>
                  <a:lnTo>
                    <a:pt x="19900" y="40046"/>
                  </a:lnTo>
                  <a:lnTo>
                    <a:pt x="19050" y="557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45" name="SMARTInkShape-Group345"/>
          <p:cNvGrpSpPr/>
          <p:nvPr/>
        </p:nvGrpSpPr>
        <p:grpSpPr>
          <a:xfrm>
            <a:off x="2266950" y="3105150"/>
            <a:ext cx="995162" cy="1053698"/>
            <a:chOff x="2266950" y="3105150"/>
            <a:chExt cx="995162" cy="1053698"/>
          </a:xfrm>
        </p:grpSpPr>
        <p:sp>
          <p:nvSpPr>
            <p:cNvPr id="643" name="SMARTInkShape-1361"/>
            <p:cNvSpPr/>
            <p:nvPr>
              <p:custDataLst>
                <p:tags r:id="rId93"/>
              </p:custDataLst>
            </p:nvPr>
          </p:nvSpPr>
          <p:spPr>
            <a:xfrm>
              <a:off x="2266950" y="3105150"/>
              <a:ext cx="920083" cy="989941"/>
            </a:xfrm>
            <a:custGeom>
              <a:avLst/>
              <a:gdLst/>
              <a:ahLst/>
              <a:cxnLst/>
              <a:rect l="0" t="0" r="0" b="0"/>
              <a:pathLst>
                <a:path w="920083" h="98994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2209" y="6742"/>
                  </a:lnTo>
                  <a:lnTo>
                    <a:pt x="34030" y="33224"/>
                  </a:lnTo>
                  <a:lnTo>
                    <a:pt x="52531" y="58147"/>
                  </a:lnTo>
                  <a:lnTo>
                    <a:pt x="71655" y="89515"/>
                  </a:lnTo>
                  <a:lnTo>
                    <a:pt x="91317" y="114482"/>
                  </a:lnTo>
                  <a:lnTo>
                    <a:pt x="111253" y="139754"/>
                  </a:lnTo>
                  <a:lnTo>
                    <a:pt x="129860" y="165116"/>
                  </a:lnTo>
                  <a:lnTo>
                    <a:pt x="151366" y="190505"/>
                  </a:lnTo>
                  <a:lnTo>
                    <a:pt x="177596" y="220997"/>
                  </a:lnTo>
                  <a:lnTo>
                    <a:pt x="200160" y="247671"/>
                  </a:lnTo>
                  <a:lnTo>
                    <a:pt x="224720" y="271175"/>
                  </a:lnTo>
                  <a:lnTo>
                    <a:pt x="253234" y="302444"/>
                  </a:lnTo>
                  <a:lnTo>
                    <a:pt x="281130" y="329735"/>
                  </a:lnTo>
                  <a:lnTo>
                    <a:pt x="295691" y="343398"/>
                  </a:lnTo>
                  <a:lnTo>
                    <a:pt x="312528" y="366958"/>
                  </a:lnTo>
                  <a:lnTo>
                    <a:pt x="330608" y="391813"/>
                  </a:lnTo>
                  <a:lnTo>
                    <a:pt x="349371" y="416346"/>
                  </a:lnTo>
                  <a:lnTo>
                    <a:pt x="376556" y="443956"/>
                  </a:lnTo>
                  <a:lnTo>
                    <a:pt x="405522" y="473163"/>
                  </a:lnTo>
                  <a:lnTo>
                    <a:pt x="425190" y="497756"/>
                  </a:lnTo>
                  <a:lnTo>
                    <a:pt x="450799" y="526281"/>
                  </a:lnTo>
                  <a:lnTo>
                    <a:pt x="474358" y="552298"/>
                  </a:lnTo>
                  <a:lnTo>
                    <a:pt x="496181" y="577820"/>
                  </a:lnTo>
                  <a:lnTo>
                    <a:pt x="524533" y="603244"/>
                  </a:lnTo>
                  <a:lnTo>
                    <a:pt x="547066" y="628648"/>
                  </a:lnTo>
                  <a:lnTo>
                    <a:pt x="575062" y="654050"/>
                  </a:lnTo>
                  <a:lnTo>
                    <a:pt x="598335" y="683108"/>
                  </a:lnTo>
                  <a:lnTo>
                    <a:pt x="625468" y="711821"/>
                  </a:lnTo>
                  <a:lnTo>
                    <a:pt x="654467" y="741150"/>
                  </a:lnTo>
                  <a:lnTo>
                    <a:pt x="671342" y="756998"/>
                  </a:lnTo>
                  <a:lnTo>
                    <a:pt x="698399" y="783213"/>
                  </a:lnTo>
                  <a:lnTo>
                    <a:pt x="724862" y="809714"/>
                  </a:lnTo>
                  <a:lnTo>
                    <a:pt x="750751" y="833604"/>
                  </a:lnTo>
                  <a:lnTo>
                    <a:pt x="780535" y="859467"/>
                  </a:lnTo>
                  <a:lnTo>
                    <a:pt x="808336" y="890475"/>
                  </a:lnTo>
                  <a:lnTo>
                    <a:pt x="838310" y="917166"/>
                  </a:lnTo>
                  <a:lnTo>
                    <a:pt x="869904" y="946967"/>
                  </a:lnTo>
                  <a:lnTo>
                    <a:pt x="899692" y="970026"/>
                  </a:lnTo>
                  <a:lnTo>
                    <a:pt x="920082" y="989940"/>
                  </a:lnTo>
                  <a:lnTo>
                    <a:pt x="901700" y="9779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4" name="SMARTInkShape-1362"/>
            <p:cNvSpPr/>
            <p:nvPr>
              <p:custDataLst>
                <p:tags r:id="rId94"/>
              </p:custDataLst>
            </p:nvPr>
          </p:nvSpPr>
          <p:spPr>
            <a:xfrm>
              <a:off x="3130550" y="4020326"/>
              <a:ext cx="131562" cy="138522"/>
            </a:xfrm>
            <a:custGeom>
              <a:avLst/>
              <a:gdLst/>
              <a:ahLst/>
              <a:cxnLst/>
              <a:rect l="0" t="0" r="0" b="0"/>
              <a:pathLst>
                <a:path w="131562" h="138522">
                  <a:moveTo>
                    <a:pt x="0" y="81774"/>
                  </a:moveTo>
                  <a:lnTo>
                    <a:pt x="0" y="81774"/>
                  </a:lnTo>
                  <a:lnTo>
                    <a:pt x="0" y="85145"/>
                  </a:lnTo>
                  <a:lnTo>
                    <a:pt x="1411" y="86138"/>
                  </a:lnTo>
                  <a:lnTo>
                    <a:pt x="31802" y="98089"/>
                  </a:lnTo>
                  <a:lnTo>
                    <a:pt x="56381" y="109734"/>
                  </a:lnTo>
                  <a:lnTo>
                    <a:pt x="84282" y="121417"/>
                  </a:lnTo>
                  <a:lnTo>
                    <a:pt x="111506" y="132042"/>
                  </a:lnTo>
                  <a:lnTo>
                    <a:pt x="131561" y="138521"/>
                  </a:lnTo>
                  <a:lnTo>
                    <a:pt x="131452" y="137244"/>
                  </a:lnTo>
                  <a:lnTo>
                    <a:pt x="122414" y="107805"/>
                  </a:lnTo>
                  <a:lnTo>
                    <a:pt x="116112" y="81898"/>
                  </a:lnTo>
                  <a:lnTo>
                    <a:pt x="111287" y="56398"/>
                  </a:lnTo>
                  <a:lnTo>
                    <a:pt x="108390" y="26509"/>
                  </a:lnTo>
                  <a:lnTo>
                    <a:pt x="107302" y="5117"/>
                  </a:lnTo>
                  <a:lnTo>
                    <a:pt x="106107" y="3152"/>
                  </a:lnTo>
                  <a:lnTo>
                    <a:pt x="104605" y="1843"/>
                  </a:lnTo>
                  <a:lnTo>
                    <a:pt x="101054" y="388"/>
                  </a:lnTo>
                  <a:lnTo>
                    <a:pt x="99120" y="0"/>
                  </a:lnTo>
                  <a:lnTo>
                    <a:pt x="93207" y="3332"/>
                  </a:lnTo>
                  <a:lnTo>
                    <a:pt x="85875" y="10927"/>
                  </a:lnTo>
                  <a:lnTo>
                    <a:pt x="69671" y="38799"/>
                  </a:lnTo>
                  <a:lnTo>
                    <a:pt x="49366" y="69007"/>
                  </a:lnTo>
                  <a:lnTo>
                    <a:pt x="43577" y="75629"/>
                  </a:lnTo>
                  <a:lnTo>
                    <a:pt x="40341" y="76972"/>
                  </a:lnTo>
                  <a:lnTo>
                    <a:pt x="32981" y="76582"/>
                  </a:lnTo>
                  <a:lnTo>
                    <a:pt x="30454" y="74785"/>
                  </a:lnTo>
                  <a:lnTo>
                    <a:pt x="28769" y="72176"/>
                  </a:lnTo>
                  <a:lnTo>
                    <a:pt x="25400" y="62724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49" name="SMARTInkShape-Group346"/>
          <p:cNvGrpSpPr/>
          <p:nvPr/>
        </p:nvGrpSpPr>
        <p:grpSpPr>
          <a:xfrm>
            <a:off x="3429000" y="3836554"/>
            <a:ext cx="273051" cy="316190"/>
            <a:chOff x="3429000" y="3836554"/>
            <a:chExt cx="273051" cy="316190"/>
          </a:xfrm>
        </p:grpSpPr>
        <p:sp>
          <p:nvSpPr>
            <p:cNvPr id="646" name="SMARTInkShape-1363"/>
            <p:cNvSpPr/>
            <p:nvPr>
              <p:custDataLst>
                <p:tags r:id="rId90"/>
              </p:custDataLst>
            </p:nvPr>
          </p:nvSpPr>
          <p:spPr>
            <a:xfrm>
              <a:off x="3469966" y="3923422"/>
              <a:ext cx="130485" cy="205974"/>
            </a:xfrm>
            <a:custGeom>
              <a:avLst/>
              <a:gdLst/>
              <a:ahLst/>
              <a:cxnLst/>
              <a:rect l="0" t="0" r="0" b="0"/>
              <a:pathLst>
                <a:path w="130485" h="205974">
                  <a:moveTo>
                    <a:pt x="9834" y="64378"/>
                  </a:moveTo>
                  <a:lnTo>
                    <a:pt x="9834" y="64378"/>
                  </a:lnTo>
                  <a:lnTo>
                    <a:pt x="5470" y="35372"/>
                  </a:lnTo>
                  <a:lnTo>
                    <a:pt x="1995" y="6646"/>
                  </a:lnTo>
                  <a:lnTo>
                    <a:pt x="0" y="619"/>
                  </a:lnTo>
                  <a:lnTo>
                    <a:pt x="456" y="0"/>
                  </a:lnTo>
                  <a:lnTo>
                    <a:pt x="1465" y="293"/>
                  </a:lnTo>
                  <a:lnTo>
                    <a:pt x="2886" y="24301"/>
                  </a:lnTo>
                  <a:lnTo>
                    <a:pt x="6981" y="49153"/>
                  </a:lnTo>
                  <a:lnTo>
                    <a:pt x="13505" y="75956"/>
                  </a:lnTo>
                  <a:lnTo>
                    <a:pt x="21108" y="101979"/>
                  </a:lnTo>
                  <a:lnTo>
                    <a:pt x="27310" y="125775"/>
                  </a:lnTo>
                  <a:lnTo>
                    <a:pt x="34767" y="155241"/>
                  </a:lnTo>
                  <a:lnTo>
                    <a:pt x="41185" y="182773"/>
                  </a:lnTo>
                  <a:lnTo>
                    <a:pt x="40800" y="168669"/>
                  </a:lnTo>
                  <a:lnTo>
                    <a:pt x="37902" y="147333"/>
                  </a:lnTo>
                  <a:lnTo>
                    <a:pt x="40648" y="118603"/>
                  </a:lnTo>
                  <a:lnTo>
                    <a:pt x="40960" y="113228"/>
                  </a:lnTo>
                  <a:lnTo>
                    <a:pt x="42579" y="108939"/>
                  </a:lnTo>
                  <a:lnTo>
                    <a:pt x="52464" y="97954"/>
                  </a:lnTo>
                  <a:lnTo>
                    <a:pt x="53776" y="98757"/>
                  </a:lnTo>
                  <a:lnTo>
                    <a:pt x="57116" y="103411"/>
                  </a:lnTo>
                  <a:lnTo>
                    <a:pt x="59591" y="124078"/>
                  </a:lnTo>
                  <a:lnTo>
                    <a:pt x="58289" y="146415"/>
                  </a:lnTo>
                  <a:lnTo>
                    <a:pt x="54653" y="170689"/>
                  </a:lnTo>
                  <a:lnTo>
                    <a:pt x="44584" y="201742"/>
                  </a:lnTo>
                  <a:lnTo>
                    <a:pt x="43584" y="204637"/>
                  </a:lnTo>
                  <a:lnTo>
                    <a:pt x="43623" y="205862"/>
                  </a:lnTo>
                  <a:lnTo>
                    <a:pt x="44354" y="205973"/>
                  </a:lnTo>
                  <a:lnTo>
                    <a:pt x="45548" y="205341"/>
                  </a:lnTo>
                  <a:lnTo>
                    <a:pt x="46874" y="198995"/>
                  </a:lnTo>
                  <a:lnTo>
                    <a:pt x="49501" y="185403"/>
                  </a:lnTo>
                  <a:lnTo>
                    <a:pt x="53339" y="171540"/>
                  </a:lnTo>
                  <a:lnTo>
                    <a:pt x="55065" y="169686"/>
                  </a:lnTo>
                  <a:lnTo>
                    <a:pt x="60746" y="167626"/>
                  </a:lnTo>
                  <a:lnTo>
                    <a:pt x="67975" y="168592"/>
                  </a:lnTo>
                  <a:lnTo>
                    <a:pt x="75891" y="172078"/>
                  </a:lnTo>
                  <a:lnTo>
                    <a:pt x="107238" y="193279"/>
                  </a:lnTo>
                  <a:lnTo>
                    <a:pt x="130484" y="197728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7" name="SMARTInkShape-1364"/>
            <p:cNvSpPr/>
            <p:nvPr>
              <p:custDataLst>
                <p:tags r:id="rId91"/>
              </p:custDataLst>
            </p:nvPr>
          </p:nvSpPr>
          <p:spPr>
            <a:xfrm>
              <a:off x="3625850" y="4084372"/>
              <a:ext cx="76201" cy="68372"/>
            </a:xfrm>
            <a:custGeom>
              <a:avLst/>
              <a:gdLst/>
              <a:ahLst/>
              <a:cxnLst/>
              <a:rect l="0" t="0" r="0" b="0"/>
              <a:pathLst>
                <a:path w="76201" h="68372">
                  <a:moveTo>
                    <a:pt x="0" y="30428"/>
                  </a:moveTo>
                  <a:lnTo>
                    <a:pt x="0" y="30428"/>
                  </a:lnTo>
                  <a:lnTo>
                    <a:pt x="0" y="27057"/>
                  </a:lnTo>
                  <a:lnTo>
                    <a:pt x="3371" y="18219"/>
                  </a:lnTo>
                  <a:lnTo>
                    <a:pt x="12865" y="5371"/>
                  </a:lnTo>
                  <a:lnTo>
                    <a:pt x="14927" y="3140"/>
                  </a:lnTo>
                  <a:lnTo>
                    <a:pt x="20980" y="661"/>
                  </a:lnTo>
                  <a:lnTo>
                    <a:pt x="24570" y="0"/>
                  </a:lnTo>
                  <a:lnTo>
                    <a:pt x="30440" y="1147"/>
                  </a:lnTo>
                  <a:lnTo>
                    <a:pt x="32994" y="2441"/>
                  </a:lnTo>
                  <a:lnTo>
                    <a:pt x="34696" y="5419"/>
                  </a:lnTo>
                  <a:lnTo>
                    <a:pt x="37428" y="27291"/>
                  </a:lnTo>
                  <a:lnTo>
                    <a:pt x="38012" y="55990"/>
                  </a:lnTo>
                  <a:lnTo>
                    <a:pt x="38060" y="62485"/>
                  </a:lnTo>
                  <a:lnTo>
                    <a:pt x="38779" y="64499"/>
                  </a:lnTo>
                  <a:lnTo>
                    <a:pt x="39964" y="65842"/>
                  </a:lnTo>
                  <a:lnTo>
                    <a:pt x="43162" y="67334"/>
                  </a:lnTo>
                  <a:lnTo>
                    <a:pt x="56397" y="68371"/>
                  </a:lnTo>
                  <a:lnTo>
                    <a:pt x="62224" y="66577"/>
                  </a:lnTo>
                  <a:lnTo>
                    <a:pt x="64766" y="65110"/>
                  </a:lnTo>
                  <a:lnTo>
                    <a:pt x="76200" y="49478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8" name="SMARTInkShape-1365"/>
            <p:cNvSpPr/>
            <p:nvPr>
              <p:custDataLst>
                <p:tags r:id="rId92"/>
              </p:custDataLst>
            </p:nvPr>
          </p:nvSpPr>
          <p:spPr>
            <a:xfrm>
              <a:off x="3429000" y="3836554"/>
              <a:ext cx="118793" cy="55997"/>
            </a:xfrm>
            <a:custGeom>
              <a:avLst/>
              <a:gdLst/>
              <a:ahLst/>
              <a:cxnLst/>
              <a:rect l="0" t="0" r="0" b="0"/>
              <a:pathLst>
                <a:path w="118793" h="55997">
                  <a:moveTo>
                    <a:pt x="0" y="55996"/>
                  </a:moveTo>
                  <a:lnTo>
                    <a:pt x="0" y="55996"/>
                  </a:lnTo>
                  <a:lnTo>
                    <a:pt x="6481" y="55291"/>
                  </a:lnTo>
                  <a:lnTo>
                    <a:pt x="32603" y="47157"/>
                  </a:lnTo>
                  <a:lnTo>
                    <a:pt x="57795" y="37698"/>
                  </a:lnTo>
                  <a:lnTo>
                    <a:pt x="84231" y="29329"/>
                  </a:lnTo>
                  <a:lnTo>
                    <a:pt x="111246" y="18008"/>
                  </a:lnTo>
                  <a:lnTo>
                    <a:pt x="118792" y="12822"/>
                  </a:lnTo>
                  <a:lnTo>
                    <a:pt x="118706" y="12397"/>
                  </a:lnTo>
                  <a:lnTo>
                    <a:pt x="87724" y="1443"/>
                  </a:lnTo>
                  <a:lnTo>
                    <a:pt x="81792" y="0"/>
                  </a:lnTo>
                  <a:lnTo>
                    <a:pt x="79928" y="321"/>
                  </a:lnTo>
                  <a:lnTo>
                    <a:pt x="78685" y="1240"/>
                  </a:lnTo>
                  <a:lnTo>
                    <a:pt x="76200" y="5196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50" name="SMARTInkShape-1366"/>
          <p:cNvSpPr/>
          <p:nvPr>
            <p:custDataLst>
              <p:tags r:id="rId3"/>
            </p:custDataLst>
          </p:nvPr>
        </p:nvSpPr>
        <p:spPr>
          <a:xfrm>
            <a:off x="3619762" y="4092907"/>
            <a:ext cx="110439" cy="129844"/>
          </a:xfrm>
          <a:custGeom>
            <a:avLst/>
            <a:gdLst/>
            <a:ahLst/>
            <a:cxnLst/>
            <a:rect l="0" t="0" r="0" b="0"/>
            <a:pathLst>
              <a:path w="110439" h="129844">
                <a:moveTo>
                  <a:pt x="6088" y="28243"/>
                </a:moveTo>
                <a:lnTo>
                  <a:pt x="6088" y="28243"/>
                </a:lnTo>
                <a:lnTo>
                  <a:pt x="2717" y="28243"/>
                </a:lnTo>
                <a:lnTo>
                  <a:pt x="1724" y="27538"/>
                </a:lnTo>
                <a:lnTo>
                  <a:pt x="1062" y="26362"/>
                </a:lnTo>
                <a:lnTo>
                  <a:pt x="0" y="22776"/>
                </a:lnTo>
                <a:lnTo>
                  <a:pt x="618" y="22481"/>
                </a:lnTo>
                <a:lnTo>
                  <a:pt x="8561" y="20128"/>
                </a:lnTo>
                <a:lnTo>
                  <a:pt x="40051" y="4891"/>
                </a:lnTo>
                <a:lnTo>
                  <a:pt x="48464" y="696"/>
                </a:lnTo>
                <a:lnTo>
                  <a:pt x="51978" y="0"/>
                </a:lnTo>
                <a:lnTo>
                  <a:pt x="55026" y="242"/>
                </a:lnTo>
                <a:lnTo>
                  <a:pt x="60294" y="2393"/>
                </a:lnTo>
                <a:lnTo>
                  <a:pt x="64987" y="5700"/>
                </a:lnTo>
                <a:lnTo>
                  <a:pt x="65815" y="8981"/>
                </a:lnTo>
                <a:lnTo>
                  <a:pt x="63610" y="23006"/>
                </a:lnTo>
                <a:lnTo>
                  <a:pt x="58488" y="35707"/>
                </a:lnTo>
                <a:lnTo>
                  <a:pt x="46039" y="53460"/>
                </a:lnTo>
                <a:lnTo>
                  <a:pt x="44297" y="59610"/>
                </a:lnTo>
                <a:lnTo>
                  <a:pt x="54349" y="55553"/>
                </a:lnTo>
                <a:lnTo>
                  <a:pt x="78203" y="50152"/>
                </a:lnTo>
                <a:lnTo>
                  <a:pt x="86588" y="51621"/>
                </a:lnTo>
                <a:lnTo>
                  <a:pt x="95870" y="56415"/>
                </a:lnTo>
                <a:lnTo>
                  <a:pt x="109696" y="68517"/>
                </a:lnTo>
                <a:lnTo>
                  <a:pt x="110438" y="72026"/>
                </a:lnTo>
                <a:lnTo>
                  <a:pt x="109381" y="81569"/>
                </a:lnTo>
                <a:lnTo>
                  <a:pt x="104677" y="90984"/>
                </a:lnTo>
                <a:lnTo>
                  <a:pt x="90160" y="108526"/>
                </a:lnTo>
                <a:lnTo>
                  <a:pt x="71137" y="117961"/>
                </a:lnTo>
                <a:lnTo>
                  <a:pt x="39614" y="123349"/>
                </a:lnTo>
                <a:lnTo>
                  <a:pt x="39022" y="124102"/>
                </a:lnTo>
                <a:lnTo>
                  <a:pt x="37838" y="129843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60" name="SMARTInkShape-Group348"/>
          <p:cNvGrpSpPr/>
          <p:nvPr/>
        </p:nvGrpSpPr>
        <p:grpSpPr>
          <a:xfrm>
            <a:off x="2266950" y="1384300"/>
            <a:ext cx="946151" cy="1657351"/>
            <a:chOff x="2266950" y="1384300"/>
            <a:chExt cx="946151" cy="1657351"/>
          </a:xfrm>
        </p:grpSpPr>
        <p:sp>
          <p:nvSpPr>
            <p:cNvPr id="651" name="SMARTInkShape-1367"/>
            <p:cNvSpPr/>
            <p:nvPr>
              <p:custDataLst>
                <p:tags r:id="rId81"/>
              </p:custDataLst>
            </p:nvPr>
          </p:nvSpPr>
          <p:spPr>
            <a:xfrm>
              <a:off x="2273300" y="1828800"/>
              <a:ext cx="558801" cy="1212851"/>
            </a:xfrm>
            <a:custGeom>
              <a:avLst/>
              <a:gdLst/>
              <a:ahLst/>
              <a:cxnLst/>
              <a:rect l="0" t="0" r="0" b="0"/>
              <a:pathLst>
                <a:path w="558801" h="1212851">
                  <a:moveTo>
                    <a:pt x="0" y="1212850"/>
                  </a:moveTo>
                  <a:lnTo>
                    <a:pt x="0" y="1212850"/>
                  </a:lnTo>
                  <a:lnTo>
                    <a:pt x="0" y="1204012"/>
                  </a:lnTo>
                  <a:lnTo>
                    <a:pt x="1881" y="1199985"/>
                  </a:lnTo>
                  <a:lnTo>
                    <a:pt x="3371" y="1197923"/>
                  </a:lnTo>
                  <a:lnTo>
                    <a:pt x="15787" y="1168456"/>
                  </a:lnTo>
                  <a:lnTo>
                    <a:pt x="28998" y="1141455"/>
                  </a:lnTo>
                  <a:lnTo>
                    <a:pt x="44743" y="1115413"/>
                  </a:lnTo>
                  <a:lnTo>
                    <a:pt x="55355" y="1089670"/>
                  </a:lnTo>
                  <a:lnTo>
                    <a:pt x="64850" y="1059700"/>
                  </a:lnTo>
                  <a:lnTo>
                    <a:pt x="78481" y="1028478"/>
                  </a:lnTo>
                  <a:lnTo>
                    <a:pt x="89209" y="1006729"/>
                  </a:lnTo>
                  <a:lnTo>
                    <a:pt x="98680" y="982952"/>
                  </a:lnTo>
                  <a:lnTo>
                    <a:pt x="109475" y="958273"/>
                  </a:lnTo>
                  <a:lnTo>
                    <a:pt x="120622" y="933899"/>
                  </a:lnTo>
                  <a:lnTo>
                    <a:pt x="130280" y="911307"/>
                  </a:lnTo>
                  <a:lnTo>
                    <a:pt x="139276" y="889507"/>
                  </a:lnTo>
                  <a:lnTo>
                    <a:pt x="147978" y="868058"/>
                  </a:lnTo>
                  <a:lnTo>
                    <a:pt x="156550" y="846767"/>
                  </a:lnTo>
                  <a:lnTo>
                    <a:pt x="166944" y="825544"/>
                  </a:lnTo>
                  <a:lnTo>
                    <a:pt x="178620" y="803647"/>
                  </a:lnTo>
                  <a:lnTo>
                    <a:pt x="190864" y="779804"/>
                  </a:lnTo>
                  <a:lnTo>
                    <a:pt x="201481" y="755096"/>
                  </a:lnTo>
                  <a:lnTo>
                    <a:pt x="211608" y="730004"/>
                  </a:lnTo>
                  <a:lnTo>
                    <a:pt x="223165" y="704741"/>
                  </a:lnTo>
                  <a:lnTo>
                    <a:pt x="233475" y="679401"/>
                  </a:lnTo>
                  <a:lnTo>
                    <a:pt x="243467" y="654028"/>
                  </a:lnTo>
                  <a:lnTo>
                    <a:pt x="254963" y="628640"/>
                  </a:lnTo>
                  <a:lnTo>
                    <a:pt x="267128" y="603246"/>
                  </a:lnTo>
                  <a:lnTo>
                    <a:pt x="279590" y="577142"/>
                  </a:lnTo>
                  <a:lnTo>
                    <a:pt x="292185" y="549078"/>
                  </a:lnTo>
                  <a:lnTo>
                    <a:pt x="304838" y="520142"/>
                  </a:lnTo>
                  <a:lnTo>
                    <a:pt x="317517" y="490818"/>
                  </a:lnTo>
                  <a:lnTo>
                    <a:pt x="330207" y="461323"/>
                  </a:lnTo>
                  <a:lnTo>
                    <a:pt x="342903" y="433632"/>
                  </a:lnTo>
                  <a:lnTo>
                    <a:pt x="355602" y="406509"/>
                  </a:lnTo>
                  <a:lnTo>
                    <a:pt x="368301" y="377991"/>
                  </a:lnTo>
                  <a:lnTo>
                    <a:pt x="381000" y="346972"/>
                  </a:lnTo>
                  <a:lnTo>
                    <a:pt x="387350" y="330798"/>
                  </a:lnTo>
                  <a:lnTo>
                    <a:pt x="401932" y="299657"/>
                  </a:lnTo>
                  <a:lnTo>
                    <a:pt x="417114" y="268647"/>
                  </a:lnTo>
                  <a:lnTo>
                    <a:pt x="424126" y="252476"/>
                  </a:lnTo>
                  <a:lnTo>
                    <a:pt x="430917" y="236051"/>
                  </a:lnTo>
                  <a:lnTo>
                    <a:pt x="445989" y="204630"/>
                  </a:lnTo>
                  <a:lnTo>
                    <a:pt x="461390" y="174908"/>
                  </a:lnTo>
                  <a:lnTo>
                    <a:pt x="475290" y="147587"/>
                  </a:lnTo>
                  <a:lnTo>
                    <a:pt x="488523" y="121333"/>
                  </a:lnTo>
                  <a:lnTo>
                    <a:pt x="500755" y="96259"/>
                  </a:lnTo>
                  <a:lnTo>
                    <a:pt x="510895" y="73356"/>
                  </a:lnTo>
                  <a:lnTo>
                    <a:pt x="524537" y="47370"/>
                  </a:lnTo>
                  <a:lnTo>
                    <a:pt x="541083" y="20332"/>
                  </a:lnTo>
                  <a:lnTo>
                    <a:pt x="551965" y="876"/>
                  </a:lnTo>
                  <a:lnTo>
                    <a:pt x="554116" y="389"/>
                  </a:lnTo>
                  <a:lnTo>
                    <a:pt x="55880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2" name="SMARTInkShape-1368"/>
            <p:cNvSpPr/>
            <p:nvPr>
              <p:custDataLst>
                <p:tags r:id="rId82"/>
              </p:custDataLst>
            </p:nvPr>
          </p:nvSpPr>
          <p:spPr>
            <a:xfrm>
              <a:off x="2777642" y="1790700"/>
              <a:ext cx="90061" cy="62755"/>
            </a:xfrm>
            <a:custGeom>
              <a:avLst/>
              <a:gdLst/>
              <a:ahLst/>
              <a:cxnLst/>
              <a:rect l="0" t="0" r="0" b="0"/>
              <a:pathLst>
                <a:path w="90061" h="62755">
                  <a:moveTo>
                    <a:pt x="3658" y="0"/>
                  </a:moveTo>
                  <a:lnTo>
                    <a:pt x="3658" y="0"/>
                  </a:lnTo>
                  <a:lnTo>
                    <a:pt x="287" y="0"/>
                  </a:lnTo>
                  <a:lnTo>
                    <a:pt x="0" y="705"/>
                  </a:lnTo>
                  <a:lnTo>
                    <a:pt x="1562" y="3371"/>
                  </a:lnTo>
                  <a:lnTo>
                    <a:pt x="29989" y="29232"/>
                  </a:lnTo>
                  <a:lnTo>
                    <a:pt x="58300" y="46487"/>
                  </a:lnTo>
                  <a:lnTo>
                    <a:pt x="74254" y="57832"/>
                  </a:lnTo>
                  <a:lnTo>
                    <a:pt x="89869" y="62754"/>
                  </a:lnTo>
                  <a:lnTo>
                    <a:pt x="90060" y="62297"/>
                  </a:lnTo>
                  <a:lnTo>
                    <a:pt x="86252" y="57577"/>
                  </a:lnTo>
                  <a:lnTo>
                    <a:pt x="73508" y="4445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3" name="SMARTInkShape-1369"/>
            <p:cNvSpPr/>
            <p:nvPr>
              <p:custDataLst>
                <p:tags r:id="rId83"/>
              </p:custDataLst>
            </p:nvPr>
          </p:nvSpPr>
          <p:spPr>
            <a:xfrm>
              <a:off x="2772469" y="1742839"/>
              <a:ext cx="93988" cy="105012"/>
            </a:xfrm>
            <a:custGeom>
              <a:avLst/>
              <a:gdLst/>
              <a:ahLst/>
              <a:cxnLst/>
              <a:rect l="0" t="0" r="0" b="0"/>
              <a:pathLst>
                <a:path w="93988" h="105012">
                  <a:moveTo>
                    <a:pt x="15181" y="47861"/>
                  </a:moveTo>
                  <a:lnTo>
                    <a:pt x="15181" y="47861"/>
                  </a:lnTo>
                  <a:lnTo>
                    <a:pt x="875" y="39023"/>
                  </a:lnTo>
                  <a:lnTo>
                    <a:pt x="0" y="37030"/>
                  </a:lnTo>
                  <a:lnTo>
                    <a:pt x="121" y="34996"/>
                  </a:lnTo>
                  <a:lnTo>
                    <a:pt x="2138" y="30854"/>
                  </a:lnTo>
                  <a:lnTo>
                    <a:pt x="5386" y="26662"/>
                  </a:lnTo>
                  <a:lnTo>
                    <a:pt x="29100" y="16107"/>
                  </a:lnTo>
                  <a:lnTo>
                    <a:pt x="59791" y="6233"/>
                  </a:lnTo>
                  <a:lnTo>
                    <a:pt x="76612" y="3541"/>
                  </a:lnTo>
                  <a:lnTo>
                    <a:pt x="79418" y="2087"/>
                  </a:lnTo>
                  <a:lnTo>
                    <a:pt x="81289" y="412"/>
                  </a:lnTo>
                  <a:lnTo>
                    <a:pt x="83242" y="0"/>
                  </a:lnTo>
                  <a:lnTo>
                    <a:pt x="85250" y="432"/>
                  </a:lnTo>
                  <a:lnTo>
                    <a:pt x="87293" y="1425"/>
                  </a:lnTo>
                  <a:lnTo>
                    <a:pt x="93541" y="9565"/>
                  </a:lnTo>
                  <a:lnTo>
                    <a:pt x="93987" y="20727"/>
                  </a:lnTo>
                  <a:lnTo>
                    <a:pt x="90272" y="44760"/>
                  </a:lnTo>
                  <a:lnTo>
                    <a:pt x="86584" y="70461"/>
                  </a:lnTo>
                  <a:lnTo>
                    <a:pt x="85338" y="91366"/>
                  </a:lnTo>
                  <a:lnTo>
                    <a:pt x="87049" y="97300"/>
                  </a:lnTo>
                  <a:lnTo>
                    <a:pt x="91381" y="105011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4" name="SMARTInkShape-1370"/>
            <p:cNvSpPr/>
            <p:nvPr>
              <p:custDataLst>
                <p:tags r:id="rId84"/>
              </p:custDataLst>
            </p:nvPr>
          </p:nvSpPr>
          <p:spPr>
            <a:xfrm>
              <a:off x="2971800" y="1526692"/>
              <a:ext cx="120651" cy="199410"/>
            </a:xfrm>
            <a:custGeom>
              <a:avLst/>
              <a:gdLst/>
              <a:ahLst/>
              <a:cxnLst/>
              <a:rect l="0" t="0" r="0" b="0"/>
              <a:pathLst>
                <a:path w="120651" h="199410">
                  <a:moveTo>
                    <a:pt x="0" y="3658"/>
                  </a:moveTo>
                  <a:lnTo>
                    <a:pt x="0" y="3658"/>
                  </a:lnTo>
                  <a:lnTo>
                    <a:pt x="0" y="0"/>
                  </a:lnTo>
                  <a:lnTo>
                    <a:pt x="5069" y="30003"/>
                  </a:lnTo>
                  <a:lnTo>
                    <a:pt x="8838" y="54407"/>
                  </a:lnTo>
                  <a:lnTo>
                    <a:pt x="14747" y="83598"/>
                  </a:lnTo>
                  <a:lnTo>
                    <a:pt x="20665" y="113976"/>
                  </a:lnTo>
                  <a:lnTo>
                    <a:pt x="23296" y="141588"/>
                  </a:lnTo>
                  <a:lnTo>
                    <a:pt x="26346" y="164208"/>
                  </a:lnTo>
                  <a:lnTo>
                    <a:pt x="31038" y="194578"/>
                  </a:lnTo>
                  <a:lnTo>
                    <a:pt x="31434" y="197872"/>
                  </a:lnTo>
                  <a:lnTo>
                    <a:pt x="28285" y="186243"/>
                  </a:lnTo>
                  <a:lnTo>
                    <a:pt x="29626" y="158181"/>
                  </a:lnTo>
                  <a:lnTo>
                    <a:pt x="34569" y="137011"/>
                  </a:lnTo>
                  <a:lnTo>
                    <a:pt x="43404" y="107140"/>
                  </a:lnTo>
                  <a:lnTo>
                    <a:pt x="48218" y="91983"/>
                  </a:lnTo>
                  <a:lnTo>
                    <a:pt x="52710" y="85247"/>
                  </a:lnTo>
                  <a:lnTo>
                    <a:pt x="54895" y="84862"/>
                  </a:lnTo>
                  <a:lnTo>
                    <a:pt x="57058" y="86016"/>
                  </a:lnTo>
                  <a:lnTo>
                    <a:pt x="59205" y="88197"/>
                  </a:lnTo>
                  <a:lnTo>
                    <a:pt x="59710" y="100027"/>
                  </a:lnTo>
                  <a:lnTo>
                    <a:pt x="56027" y="128403"/>
                  </a:lnTo>
                  <a:lnTo>
                    <a:pt x="51007" y="150822"/>
                  </a:lnTo>
                  <a:lnTo>
                    <a:pt x="38396" y="180455"/>
                  </a:lnTo>
                  <a:lnTo>
                    <a:pt x="32625" y="197728"/>
                  </a:lnTo>
                  <a:lnTo>
                    <a:pt x="32333" y="197243"/>
                  </a:lnTo>
                  <a:lnTo>
                    <a:pt x="32009" y="192942"/>
                  </a:lnTo>
                  <a:lnTo>
                    <a:pt x="33747" y="188208"/>
                  </a:lnTo>
                  <a:lnTo>
                    <a:pt x="35198" y="185958"/>
                  </a:lnTo>
                  <a:lnTo>
                    <a:pt x="36871" y="184458"/>
                  </a:lnTo>
                  <a:lnTo>
                    <a:pt x="40611" y="182791"/>
                  </a:lnTo>
                  <a:lnTo>
                    <a:pt x="46507" y="183932"/>
                  </a:lnTo>
                  <a:lnTo>
                    <a:pt x="53831" y="187496"/>
                  </a:lnTo>
                  <a:lnTo>
                    <a:pt x="65887" y="196026"/>
                  </a:lnTo>
                  <a:lnTo>
                    <a:pt x="79103" y="199180"/>
                  </a:lnTo>
                  <a:lnTo>
                    <a:pt x="95405" y="199409"/>
                  </a:lnTo>
                  <a:lnTo>
                    <a:pt x="120650" y="194158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5" name="SMARTInkShape-1371"/>
            <p:cNvSpPr/>
            <p:nvPr>
              <p:custDataLst>
                <p:tags r:id="rId85"/>
              </p:custDataLst>
            </p:nvPr>
          </p:nvSpPr>
          <p:spPr>
            <a:xfrm>
              <a:off x="2921000" y="1384300"/>
              <a:ext cx="99760" cy="57151"/>
            </a:xfrm>
            <a:custGeom>
              <a:avLst/>
              <a:gdLst/>
              <a:ahLst/>
              <a:cxnLst/>
              <a:rect l="0" t="0" r="0" b="0"/>
              <a:pathLst>
                <a:path w="99760" h="57151">
                  <a:moveTo>
                    <a:pt x="0" y="57150"/>
                  </a:moveTo>
                  <a:lnTo>
                    <a:pt x="0" y="57150"/>
                  </a:lnTo>
                  <a:lnTo>
                    <a:pt x="24642" y="55739"/>
                  </a:lnTo>
                  <a:lnTo>
                    <a:pt x="49086" y="47716"/>
                  </a:lnTo>
                  <a:lnTo>
                    <a:pt x="78867" y="38327"/>
                  </a:lnTo>
                  <a:lnTo>
                    <a:pt x="99759" y="26668"/>
                  </a:lnTo>
                  <a:lnTo>
                    <a:pt x="99667" y="24834"/>
                  </a:lnTo>
                  <a:lnTo>
                    <a:pt x="97684" y="19034"/>
                  </a:lnTo>
                  <a:lnTo>
                    <a:pt x="90687" y="13633"/>
                  </a:lnTo>
                  <a:lnTo>
                    <a:pt x="78611" y="8508"/>
                  </a:lnTo>
                  <a:lnTo>
                    <a:pt x="73038" y="6604"/>
                  </a:lnTo>
                  <a:lnTo>
                    <a:pt x="63712" y="1513"/>
                  </a:lnTo>
                  <a:lnTo>
                    <a:pt x="60772" y="673"/>
                  </a:lnTo>
                  <a:lnTo>
                    <a:pt x="60976" y="448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6" name="SMARTInkShape-1372"/>
            <p:cNvSpPr/>
            <p:nvPr>
              <p:custDataLst>
                <p:tags r:id="rId86"/>
              </p:custDataLst>
            </p:nvPr>
          </p:nvSpPr>
          <p:spPr>
            <a:xfrm>
              <a:off x="3155950" y="1664660"/>
              <a:ext cx="57151" cy="83431"/>
            </a:xfrm>
            <a:custGeom>
              <a:avLst/>
              <a:gdLst/>
              <a:ahLst/>
              <a:cxnLst/>
              <a:rect l="0" t="0" r="0" b="0"/>
              <a:pathLst>
                <a:path w="57151" h="83431">
                  <a:moveTo>
                    <a:pt x="0" y="11740"/>
                  </a:moveTo>
                  <a:lnTo>
                    <a:pt x="0" y="11740"/>
                  </a:lnTo>
                  <a:lnTo>
                    <a:pt x="0" y="6273"/>
                  </a:lnTo>
                  <a:lnTo>
                    <a:pt x="3371" y="2280"/>
                  </a:lnTo>
                  <a:lnTo>
                    <a:pt x="8789" y="480"/>
                  </a:lnTo>
                  <a:lnTo>
                    <a:pt x="12209" y="0"/>
                  </a:lnTo>
                  <a:lnTo>
                    <a:pt x="17891" y="1348"/>
                  </a:lnTo>
                  <a:lnTo>
                    <a:pt x="20394" y="2696"/>
                  </a:lnTo>
                  <a:lnTo>
                    <a:pt x="22063" y="5710"/>
                  </a:lnTo>
                  <a:lnTo>
                    <a:pt x="23917" y="14705"/>
                  </a:lnTo>
                  <a:lnTo>
                    <a:pt x="20038" y="42090"/>
                  </a:lnTo>
                  <a:lnTo>
                    <a:pt x="13806" y="71684"/>
                  </a:lnTo>
                  <a:lnTo>
                    <a:pt x="13027" y="82026"/>
                  </a:lnTo>
                  <a:lnTo>
                    <a:pt x="13624" y="83292"/>
                  </a:lnTo>
                  <a:lnTo>
                    <a:pt x="14727" y="83430"/>
                  </a:lnTo>
                  <a:lnTo>
                    <a:pt x="16168" y="82817"/>
                  </a:lnTo>
                  <a:lnTo>
                    <a:pt x="45457" y="81622"/>
                  </a:lnTo>
                  <a:lnTo>
                    <a:pt x="57150" y="8159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7" name="SMARTInkShape-1373"/>
            <p:cNvSpPr/>
            <p:nvPr>
              <p:custDataLst>
                <p:tags r:id="rId87"/>
              </p:custDataLst>
            </p:nvPr>
          </p:nvSpPr>
          <p:spPr>
            <a:xfrm>
              <a:off x="2266950" y="2654474"/>
              <a:ext cx="120651" cy="69677"/>
            </a:xfrm>
            <a:custGeom>
              <a:avLst/>
              <a:gdLst/>
              <a:ahLst/>
              <a:cxnLst/>
              <a:rect l="0" t="0" r="0" b="0"/>
              <a:pathLst>
                <a:path w="120651" h="69677">
                  <a:moveTo>
                    <a:pt x="0" y="6176"/>
                  </a:moveTo>
                  <a:lnTo>
                    <a:pt x="0" y="6176"/>
                  </a:lnTo>
                  <a:lnTo>
                    <a:pt x="3371" y="2805"/>
                  </a:lnTo>
                  <a:lnTo>
                    <a:pt x="8789" y="1150"/>
                  </a:lnTo>
                  <a:lnTo>
                    <a:pt x="38683" y="0"/>
                  </a:lnTo>
                  <a:lnTo>
                    <a:pt x="66338" y="583"/>
                  </a:lnTo>
                  <a:lnTo>
                    <a:pt x="91309" y="5616"/>
                  </a:lnTo>
                  <a:lnTo>
                    <a:pt x="103141" y="12042"/>
                  </a:lnTo>
                  <a:lnTo>
                    <a:pt x="111222" y="21483"/>
                  </a:lnTo>
                  <a:lnTo>
                    <a:pt x="116460" y="32735"/>
                  </a:lnTo>
                  <a:lnTo>
                    <a:pt x="120405" y="62279"/>
                  </a:lnTo>
                  <a:lnTo>
                    <a:pt x="120650" y="69676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8" name="SMARTInkShape-1374"/>
            <p:cNvSpPr/>
            <p:nvPr>
              <p:custDataLst>
                <p:tags r:id="rId88"/>
              </p:custDataLst>
            </p:nvPr>
          </p:nvSpPr>
          <p:spPr>
            <a:xfrm>
              <a:off x="2328573" y="2305050"/>
              <a:ext cx="109828" cy="127001"/>
            </a:xfrm>
            <a:custGeom>
              <a:avLst/>
              <a:gdLst/>
              <a:ahLst/>
              <a:cxnLst/>
              <a:rect l="0" t="0" r="0" b="0"/>
              <a:pathLst>
                <a:path w="109828" h="127001">
                  <a:moveTo>
                    <a:pt x="65377" y="0"/>
                  </a:moveTo>
                  <a:lnTo>
                    <a:pt x="65377" y="0"/>
                  </a:lnTo>
                  <a:lnTo>
                    <a:pt x="62006" y="0"/>
                  </a:lnTo>
                  <a:lnTo>
                    <a:pt x="58470" y="3763"/>
                  </a:lnTo>
                  <a:lnTo>
                    <a:pt x="56539" y="6742"/>
                  </a:lnTo>
                  <a:lnTo>
                    <a:pt x="52029" y="37576"/>
                  </a:lnTo>
                  <a:lnTo>
                    <a:pt x="46274" y="59740"/>
                  </a:lnTo>
                  <a:lnTo>
                    <a:pt x="38472" y="89275"/>
                  </a:lnTo>
                  <a:lnTo>
                    <a:pt x="28585" y="120616"/>
                  </a:lnTo>
                  <a:lnTo>
                    <a:pt x="27443" y="122744"/>
                  </a:lnTo>
                  <a:lnTo>
                    <a:pt x="25977" y="124163"/>
                  </a:lnTo>
                  <a:lnTo>
                    <a:pt x="24293" y="125108"/>
                  </a:lnTo>
                  <a:lnTo>
                    <a:pt x="21760" y="124328"/>
                  </a:lnTo>
                  <a:lnTo>
                    <a:pt x="15182" y="119698"/>
                  </a:lnTo>
                  <a:lnTo>
                    <a:pt x="6917" y="105786"/>
                  </a:lnTo>
                  <a:lnTo>
                    <a:pt x="0" y="81517"/>
                  </a:lnTo>
                  <a:lnTo>
                    <a:pt x="775" y="53261"/>
                  </a:lnTo>
                  <a:lnTo>
                    <a:pt x="1387" y="45309"/>
                  </a:lnTo>
                  <a:lnTo>
                    <a:pt x="3667" y="43611"/>
                  </a:lnTo>
                  <a:lnTo>
                    <a:pt x="11845" y="43607"/>
                  </a:lnTo>
                  <a:lnTo>
                    <a:pt x="22535" y="49720"/>
                  </a:lnTo>
                  <a:lnTo>
                    <a:pt x="50016" y="74262"/>
                  </a:lnTo>
                  <a:lnTo>
                    <a:pt x="76846" y="100512"/>
                  </a:lnTo>
                  <a:lnTo>
                    <a:pt x="94584" y="116254"/>
                  </a:lnTo>
                  <a:lnTo>
                    <a:pt x="109827" y="12700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9" name="SMARTInkShape-1375"/>
            <p:cNvSpPr/>
            <p:nvPr>
              <p:custDataLst>
                <p:tags r:id="rId89"/>
              </p:custDataLst>
            </p:nvPr>
          </p:nvSpPr>
          <p:spPr>
            <a:xfrm>
              <a:off x="2463800" y="2362200"/>
              <a:ext cx="38101" cy="69851"/>
            </a:xfrm>
            <a:custGeom>
              <a:avLst/>
              <a:gdLst/>
              <a:ahLst/>
              <a:cxnLst/>
              <a:rect l="0" t="0" r="0" b="0"/>
              <a:pathLst>
                <a:path w="38101" h="69851">
                  <a:moveTo>
                    <a:pt x="0" y="0"/>
                  </a:moveTo>
                  <a:lnTo>
                    <a:pt x="0" y="0"/>
                  </a:lnTo>
                  <a:lnTo>
                    <a:pt x="14927" y="0"/>
                  </a:lnTo>
                  <a:lnTo>
                    <a:pt x="16301" y="705"/>
                  </a:lnTo>
                  <a:lnTo>
                    <a:pt x="17218" y="1881"/>
                  </a:lnTo>
                  <a:lnTo>
                    <a:pt x="17828" y="3371"/>
                  </a:lnTo>
                  <a:lnTo>
                    <a:pt x="18688" y="15580"/>
                  </a:lnTo>
                  <a:lnTo>
                    <a:pt x="12201" y="32603"/>
                  </a:lnTo>
                  <a:lnTo>
                    <a:pt x="414" y="61786"/>
                  </a:lnTo>
                  <a:lnTo>
                    <a:pt x="981" y="62357"/>
                  </a:lnTo>
                  <a:lnTo>
                    <a:pt x="3494" y="62992"/>
                  </a:lnTo>
                  <a:lnTo>
                    <a:pt x="27291" y="63487"/>
                  </a:lnTo>
                  <a:lnTo>
                    <a:pt x="31650" y="65376"/>
                  </a:lnTo>
                  <a:lnTo>
                    <a:pt x="38100" y="6985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64" name="SMARTInkShape-Group349"/>
          <p:cNvGrpSpPr/>
          <p:nvPr/>
        </p:nvGrpSpPr>
        <p:grpSpPr>
          <a:xfrm>
            <a:off x="2254250" y="3460750"/>
            <a:ext cx="313749" cy="348511"/>
            <a:chOff x="2254250" y="3460750"/>
            <a:chExt cx="313749" cy="348511"/>
          </a:xfrm>
        </p:grpSpPr>
        <p:sp>
          <p:nvSpPr>
            <p:cNvPr id="661" name="SMARTInkShape-1376"/>
            <p:cNvSpPr/>
            <p:nvPr>
              <p:custDataLst>
                <p:tags r:id="rId78"/>
              </p:custDataLst>
            </p:nvPr>
          </p:nvSpPr>
          <p:spPr>
            <a:xfrm>
              <a:off x="2254250" y="3460750"/>
              <a:ext cx="273051" cy="62356"/>
            </a:xfrm>
            <a:custGeom>
              <a:avLst/>
              <a:gdLst/>
              <a:ahLst/>
              <a:cxnLst/>
              <a:rect l="0" t="0" r="0" b="0"/>
              <a:pathLst>
                <a:path w="273051" h="62356">
                  <a:moveTo>
                    <a:pt x="0" y="50800"/>
                  </a:moveTo>
                  <a:lnTo>
                    <a:pt x="0" y="50800"/>
                  </a:lnTo>
                  <a:lnTo>
                    <a:pt x="21048" y="59638"/>
                  </a:lnTo>
                  <a:lnTo>
                    <a:pt x="48805" y="62355"/>
                  </a:lnTo>
                  <a:lnTo>
                    <a:pt x="75549" y="61110"/>
                  </a:lnTo>
                  <a:lnTo>
                    <a:pt x="105544" y="58204"/>
                  </a:lnTo>
                  <a:lnTo>
                    <a:pt x="135338" y="54561"/>
                  </a:lnTo>
                  <a:lnTo>
                    <a:pt x="163161" y="50590"/>
                  </a:lnTo>
                  <a:lnTo>
                    <a:pt x="188227" y="46474"/>
                  </a:lnTo>
                  <a:lnTo>
                    <a:pt x="217500" y="40189"/>
                  </a:lnTo>
                  <a:lnTo>
                    <a:pt x="239187" y="33153"/>
                  </a:lnTo>
                  <a:lnTo>
                    <a:pt x="260655" y="17815"/>
                  </a:lnTo>
                  <a:lnTo>
                    <a:pt x="2730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2" name="SMARTInkShape-1377"/>
            <p:cNvSpPr/>
            <p:nvPr>
              <p:custDataLst>
                <p:tags r:id="rId79"/>
              </p:custDataLst>
            </p:nvPr>
          </p:nvSpPr>
          <p:spPr>
            <a:xfrm>
              <a:off x="2396530" y="3613150"/>
              <a:ext cx="86321" cy="127001"/>
            </a:xfrm>
            <a:custGeom>
              <a:avLst/>
              <a:gdLst/>
              <a:ahLst/>
              <a:cxnLst/>
              <a:rect l="0" t="0" r="0" b="0"/>
              <a:pathLst>
                <a:path w="86321" h="127001">
                  <a:moveTo>
                    <a:pt x="86320" y="0"/>
                  </a:moveTo>
                  <a:lnTo>
                    <a:pt x="86320" y="0"/>
                  </a:lnTo>
                  <a:lnTo>
                    <a:pt x="82949" y="0"/>
                  </a:lnTo>
                  <a:lnTo>
                    <a:pt x="62784" y="24485"/>
                  </a:lnTo>
                  <a:lnTo>
                    <a:pt x="44304" y="52411"/>
                  </a:lnTo>
                  <a:lnTo>
                    <a:pt x="28010" y="81146"/>
                  </a:lnTo>
                  <a:lnTo>
                    <a:pt x="6912" y="109397"/>
                  </a:lnTo>
                  <a:lnTo>
                    <a:pt x="232" y="117316"/>
                  </a:lnTo>
                  <a:lnTo>
                    <a:pt x="0" y="116310"/>
                  </a:lnTo>
                  <a:lnTo>
                    <a:pt x="3134" y="87100"/>
                  </a:lnTo>
                  <a:lnTo>
                    <a:pt x="10324" y="61477"/>
                  </a:lnTo>
                  <a:lnTo>
                    <a:pt x="15930" y="37106"/>
                  </a:lnTo>
                  <a:lnTo>
                    <a:pt x="16816" y="36026"/>
                  </a:lnTo>
                  <a:lnTo>
                    <a:pt x="18112" y="36012"/>
                  </a:lnTo>
                  <a:lnTo>
                    <a:pt x="19681" y="36708"/>
                  </a:lnTo>
                  <a:lnTo>
                    <a:pt x="28632" y="47800"/>
                  </a:lnTo>
                  <a:lnTo>
                    <a:pt x="39934" y="74876"/>
                  </a:lnTo>
                  <a:lnTo>
                    <a:pt x="59106" y="104405"/>
                  </a:lnTo>
                  <a:lnTo>
                    <a:pt x="79970" y="1270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3" name="SMARTInkShape-1378"/>
            <p:cNvSpPr/>
            <p:nvPr>
              <p:custDataLst>
                <p:tags r:id="rId80"/>
              </p:custDataLst>
            </p:nvPr>
          </p:nvSpPr>
          <p:spPr>
            <a:xfrm>
              <a:off x="2489200" y="3692978"/>
              <a:ext cx="78799" cy="116283"/>
            </a:xfrm>
            <a:custGeom>
              <a:avLst/>
              <a:gdLst/>
              <a:ahLst/>
              <a:cxnLst/>
              <a:rect l="0" t="0" r="0" b="0"/>
              <a:pathLst>
                <a:path w="78799" h="116283">
                  <a:moveTo>
                    <a:pt x="19050" y="21772"/>
                  </a:moveTo>
                  <a:lnTo>
                    <a:pt x="19050" y="21772"/>
                  </a:lnTo>
                  <a:lnTo>
                    <a:pt x="27778" y="12338"/>
                  </a:lnTo>
                  <a:lnTo>
                    <a:pt x="29985" y="7466"/>
                  </a:lnTo>
                  <a:lnTo>
                    <a:pt x="31227" y="757"/>
                  </a:lnTo>
                  <a:lnTo>
                    <a:pt x="32107" y="0"/>
                  </a:lnTo>
                  <a:lnTo>
                    <a:pt x="33399" y="202"/>
                  </a:lnTo>
                  <a:lnTo>
                    <a:pt x="38588" y="3857"/>
                  </a:lnTo>
                  <a:lnTo>
                    <a:pt x="40542" y="5595"/>
                  </a:lnTo>
                  <a:lnTo>
                    <a:pt x="42713" y="11290"/>
                  </a:lnTo>
                  <a:lnTo>
                    <a:pt x="43292" y="14784"/>
                  </a:lnTo>
                  <a:lnTo>
                    <a:pt x="42054" y="22429"/>
                  </a:lnTo>
                  <a:lnTo>
                    <a:pt x="32080" y="51907"/>
                  </a:lnTo>
                  <a:lnTo>
                    <a:pt x="32676" y="52445"/>
                  </a:lnTo>
                  <a:lnTo>
                    <a:pt x="36885" y="53203"/>
                  </a:lnTo>
                  <a:lnTo>
                    <a:pt x="53832" y="54199"/>
                  </a:lnTo>
                  <a:lnTo>
                    <a:pt x="65182" y="58583"/>
                  </a:lnTo>
                  <a:lnTo>
                    <a:pt x="70833" y="62356"/>
                  </a:lnTo>
                  <a:lnTo>
                    <a:pt x="77981" y="71819"/>
                  </a:lnTo>
                  <a:lnTo>
                    <a:pt x="78798" y="75597"/>
                  </a:lnTo>
                  <a:lnTo>
                    <a:pt x="77825" y="83559"/>
                  </a:lnTo>
                  <a:lnTo>
                    <a:pt x="69940" y="95975"/>
                  </a:lnTo>
                  <a:lnTo>
                    <a:pt x="58666" y="108591"/>
                  </a:lnTo>
                  <a:lnTo>
                    <a:pt x="48652" y="113275"/>
                  </a:lnTo>
                  <a:lnTo>
                    <a:pt x="24976" y="116282"/>
                  </a:lnTo>
                  <a:lnTo>
                    <a:pt x="20178" y="115117"/>
                  </a:lnTo>
                  <a:lnTo>
                    <a:pt x="12966" y="110060"/>
                  </a:lnTo>
                  <a:lnTo>
                    <a:pt x="0" y="91622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75" name="SMARTInkShape-Group350"/>
          <p:cNvGrpSpPr/>
          <p:nvPr/>
        </p:nvGrpSpPr>
        <p:grpSpPr>
          <a:xfrm>
            <a:off x="5607162" y="965200"/>
            <a:ext cx="1314339" cy="336551"/>
            <a:chOff x="5607162" y="965200"/>
            <a:chExt cx="1314339" cy="336551"/>
          </a:xfrm>
        </p:grpSpPr>
        <p:sp>
          <p:nvSpPr>
            <p:cNvPr id="665" name="SMARTInkShape-1379"/>
            <p:cNvSpPr/>
            <p:nvPr>
              <p:custDataLst>
                <p:tags r:id="rId68"/>
              </p:custDataLst>
            </p:nvPr>
          </p:nvSpPr>
          <p:spPr>
            <a:xfrm>
              <a:off x="5607162" y="1056249"/>
              <a:ext cx="95139" cy="245502"/>
            </a:xfrm>
            <a:custGeom>
              <a:avLst/>
              <a:gdLst/>
              <a:ahLst/>
              <a:cxnLst/>
              <a:rect l="0" t="0" r="0" b="0"/>
              <a:pathLst>
                <a:path w="95139" h="245502">
                  <a:moveTo>
                    <a:pt x="12588" y="143901"/>
                  </a:moveTo>
                  <a:lnTo>
                    <a:pt x="12588" y="143901"/>
                  </a:lnTo>
                  <a:lnTo>
                    <a:pt x="15959" y="137159"/>
                  </a:lnTo>
                  <a:lnTo>
                    <a:pt x="20427" y="109382"/>
                  </a:lnTo>
                  <a:lnTo>
                    <a:pt x="25729" y="82167"/>
                  </a:lnTo>
                  <a:lnTo>
                    <a:pt x="31769" y="51056"/>
                  </a:lnTo>
                  <a:lnTo>
                    <a:pt x="38027" y="25845"/>
                  </a:lnTo>
                  <a:lnTo>
                    <a:pt x="43969" y="0"/>
                  </a:lnTo>
                  <a:lnTo>
                    <a:pt x="37382" y="24501"/>
                  </a:lnTo>
                  <a:lnTo>
                    <a:pt x="32781" y="47090"/>
                  </a:lnTo>
                  <a:lnTo>
                    <a:pt x="26031" y="75944"/>
                  </a:lnTo>
                  <a:lnTo>
                    <a:pt x="20208" y="105702"/>
                  </a:lnTo>
                  <a:lnTo>
                    <a:pt x="15268" y="133979"/>
                  </a:lnTo>
                  <a:lnTo>
                    <a:pt x="10722" y="158306"/>
                  </a:lnTo>
                  <a:lnTo>
                    <a:pt x="4195" y="188464"/>
                  </a:lnTo>
                  <a:lnTo>
                    <a:pt x="266" y="211206"/>
                  </a:lnTo>
                  <a:lnTo>
                    <a:pt x="140" y="211349"/>
                  </a:lnTo>
                  <a:lnTo>
                    <a:pt x="0" y="209626"/>
                  </a:lnTo>
                  <a:lnTo>
                    <a:pt x="10049" y="182493"/>
                  </a:lnTo>
                  <a:lnTo>
                    <a:pt x="23673" y="154081"/>
                  </a:lnTo>
                  <a:lnTo>
                    <a:pt x="53165" y="122602"/>
                  </a:lnTo>
                  <a:lnTo>
                    <a:pt x="66709" y="110779"/>
                  </a:lnTo>
                  <a:lnTo>
                    <a:pt x="69835" y="109120"/>
                  </a:lnTo>
                  <a:lnTo>
                    <a:pt x="72625" y="109425"/>
                  </a:lnTo>
                  <a:lnTo>
                    <a:pt x="75190" y="111039"/>
                  </a:lnTo>
                  <a:lnTo>
                    <a:pt x="77606" y="113526"/>
                  </a:lnTo>
                  <a:lnTo>
                    <a:pt x="77806" y="118007"/>
                  </a:lnTo>
                  <a:lnTo>
                    <a:pt x="70639" y="138502"/>
                  </a:lnTo>
                  <a:lnTo>
                    <a:pt x="54718" y="165193"/>
                  </a:lnTo>
                  <a:lnTo>
                    <a:pt x="30056" y="192008"/>
                  </a:lnTo>
                  <a:lnTo>
                    <a:pt x="21134" y="204360"/>
                  </a:lnTo>
                  <a:lnTo>
                    <a:pt x="20402" y="204668"/>
                  </a:lnTo>
                  <a:lnTo>
                    <a:pt x="19914" y="204168"/>
                  </a:lnTo>
                  <a:lnTo>
                    <a:pt x="19589" y="203129"/>
                  </a:lnTo>
                  <a:lnTo>
                    <a:pt x="22502" y="191554"/>
                  </a:lnTo>
                  <a:lnTo>
                    <a:pt x="30511" y="177372"/>
                  </a:lnTo>
                  <a:lnTo>
                    <a:pt x="31592" y="177504"/>
                  </a:lnTo>
                  <a:lnTo>
                    <a:pt x="34675" y="179532"/>
                  </a:lnTo>
                  <a:lnTo>
                    <a:pt x="49331" y="209280"/>
                  </a:lnTo>
                  <a:lnTo>
                    <a:pt x="60712" y="222147"/>
                  </a:lnTo>
                  <a:lnTo>
                    <a:pt x="95138" y="2455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6" name="SMARTInkShape-1380"/>
            <p:cNvSpPr/>
            <p:nvPr>
              <p:custDataLst>
                <p:tags r:id="rId69"/>
              </p:custDataLst>
            </p:nvPr>
          </p:nvSpPr>
          <p:spPr>
            <a:xfrm>
              <a:off x="5759450" y="1205820"/>
              <a:ext cx="64709" cy="78029"/>
            </a:xfrm>
            <a:custGeom>
              <a:avLst/>
              <a:gdLst/>
              <a:ahLst/>
              <a:cxnLst/>
              <a:rect l="0" t="0" r="0" b="0"/>
              <a:pathLst>
                <a:path w="64709" h="78029">
                  <a:moveTo>
                    <a:pt x="44450" y="7030"/>
                  </a:moveTo>
                  <a:lnTo>
                    <a:pt x="44450" y="7030"/>
                  </a:lnTo>
                  <a:lnTo>
                    <a:pt x="34311" y="7735"/>
                  </a:lnTo>
                  <a:lnTo>
                    <a:pt x="26774" y="10401"/>
                  </a:lnTo>
                  <a:lnTo>
                    <a:pt x="18720" y="19582"/>
                  </a:lnTo>
                  <a:lnTo>
                    <a:pt x="5423" y="45101"/>
                  </a:lnTo>
                  <a:lnTo>
                    <a:pt x="4290" y="57817"/>
                  </a:lnTo>
                  <a:lnTo>
                    <a:pt x="4976" y="64171"/>
                  </a:lnTo>
                  <a:lnTo>
                    <a:pt x="7551" y="69113"/>
                  </a:lnTo>
                  <a:lnTo>
                    <a:pt x="16056" y="76485"/>
                  </a:lnTo>
                  <a:lnTo>
                    <a:pt x="21288" y="78028"/>
                  </a:lnTo>
                  <a:lnTo>
                    <a:pt x="32745" y="77861"/>
                  </a:lnTo>
                  <a:lnTo>
                    <a:pt x="51094" y="70429"/>
                  </a:lnTo>
                  <a:lnTo>
                    <a:pt x="59868" y="63194"/>
                  </a:lnTo>
                  <a:lnTo>
                    <a:pt x="63195" y="59289"/>
                  </a:lnTo>
                  <a:lnTo>
                    <a:pt x="64708" y="53864"/>
                  </a:lnTo>
                  <a:lnTo>
                    <a:pt x="64507" y="40310"/>
                  </a:lnTo>
                  <a:lnTo>
                    <a:pt x="57056" y="16812"/>
                  </a:lnTo>
                  <a:lnTo>
                    <a:pt x="49818" y="5968"/>
                  </a:lnTo>
                  <a:lnTo>
                    <a:pt x="45911" y="2089"/>
                  </a:lnTo>
                  <a:lnTo>
                    <a:pt x="41897" y="208"/>
                  </a:lnTo>
                  <a:lnTo>
                    <a:pt x="33672" y="0"/>
                  </a:lnTo>
                  <a:lnTo>
                    <a:pt x="0" y="197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7" name="SMARTInkShape-1381"/>
            <p:cNvSpPr/>
            <p:nvPr>
              <p:custDataLst>
                <p:tags r:id="rId70"/>
              </p:custDataLst>
            </p:nvPr>
          </p:nvSpPr>
          <p:spPr>
            <a:xfrm>
              <a:off x="5892902" y="1183792"/>
              <a:ext cx="95149" cy="69045"/>
            </a:xfrm>
            <a:custGeom>
              <a:avLst/>
              <a:gdLst/>
              <a:ahLst/>
              <a:cxnLst/>
              <a:rect l="0" t="0" r="0" b="0"/>
              <a:pathLst>
                <a:path w="95149" h="69045">
                  <a:moveTo>
                    <a:pt x="12598" y="3658"/>
                  </a:moveTo>
                  <a:lnTo>
                    <a:pt x="12598" y="3658"/>
                  </a:lnTo>
                  <a:lnTo>
                    <a:pt x="12598" y="0"/>
                  </a:lnTo>
                  <a:lnTo>
                    <a:pt x="12598" y="1562"/>
                  </a:lnTo>
                  <a:lnTo>
                    <a:pt x="3760" y="29989"/>
                  </a:lnTo>
                  <a:lnTo>
                    <a:pt x="237" y="60498"/>
                  </a:lnTo>
                  <a:lnTo>
                    <a:pt x="0" y="65184"/>
                  </a:lnTo>
                  <a:lnTo>
                    <a:pt x="3706" y="62518"/>
                  </a:lnTo>
                  <a:lnTo>
                    <a:pt x="17583" y="45937"/>
                  </a:lnTo>
                  <a:lnTo>
                    <a:pt x="31190" y="17954"/>
                  </a:lnTo>
                  <a:lnTo>
                    <a:pt x="36653" y="3111"/>
                  </a:lnTo>
                  <a:lnTo>
                    <a:pt x="37807" y="1882"/>
                  </a:lnTo>
                  <a:lnTo>
                    <a:pt x="39282" y="1768"/>
                  </a:lnTo>
                  <a:lnTo>
                    <a:pt x="40970" y="2398"/>
                  </a:lnTo>
                  <a:lnTo>
                    <a:pt x="42095" y="4229"/>
                  </a:lnTo>
                  <a:lnTo>
                    <a:pt x="43681" y="14254"/>
                  </a:lnTo>
                  <a:lnTo>
                    <a:pt x="47632" y="42317"/>
                  </a:lnTo>
                  <a:lnTo>
                    <a:pt x="53160" y="57603"/>
                  </a:lnTo>
                  <a:lnTo>
                    <a:pt x="60964" y="64793"/>
                  </a:lnTo>
                  <a:lnTo>
                    <a:pt x="66009" y="67698"/>
                  </a:lnTo>
                  <a:lnTo>
                    <a:pt x="77258" y="69044"/>
                  </a:lnTo>
                  <a:lnTo>
                    <a:pt x="95148" y="671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8" name="SMARTInkShape-1382"/>
            <p:cNvSpPr/>
            <p:nvPr>
              <p:custDataLst>
                <p:tags r:id="rId71"/>
              </p:custDataLst>
            </p:nvPr>
          </p:nvSpPr>
          <p:spPr>
            <a:xfrm>
              <a:off x="6013613" y="1054100"/>
              <a:ext cx="95088" cy="190501"/>
            </a:xfrm>
            <a:custGeom>
              <a:avLst/>
              <a:gdLst/>
              <a:ahLst/>
              <a:cxnLst/>
              <a:rect l="0" t="0" r="0" b="0"/>
              <a:pathLst>
                <a:path w="95088" h="190501">
                  <a:moveTo>
                    <a:pt x="50637" y="0"/>
                  </a:moveTo>
                  <a:lnTo>
                    <a:pt x="50637" y="0"/>
                  </a:lnTo>
                  <a:lnTo>
                    <a:pt x="47266" y="3371"/>
                  </a:lnTo>
                  <a:lnTo>
                    <a:pt x="39100" y="28862"/>
                  </a:lnTo>
                  <a:lnTo>
                    <a:pt x="32340" y="54926"/>
                  </a:lnTo>
                  <a:lnTo>
                    <a:pt x="22750" y="85324"/>
                  </a:lnTo>
                  <a:lnTo>
                    <a:pt x="12842" y="116239"/>
                  </a:lnTo>
                  <a:lnTo>
                    <a:pt x="6087" y="144089"/>
                  </a:lnTo>
                  <a:lnTo>
                    <a:pt x="1689" y="173456"/>
                  </a:lnTo>
                  <a:lnTo>
                    <a:pt x="0" y="189004"/>
                  </a:lnTo>
                  <a:lnTo>
                    <a:pt x="6765" y="160792"/>
                  </a:lnTo>
                  <a:lnTo>
                    <a:pt x="14590" y="135836"/>
                  </a:lnTo>
                  <a:lnTo>
                    <a:pt x="21211" y="123872"/>
                  </a:lnTo>
                  <a:lnTo>
                    <a:pt x="33452" y="112189"/>
                  </a:lnTo>
                  <a:lnTo>
                    <a:pt x="37063" y="111482"/>
                  </a:lnTo>
                  <a:lnTo>
                    <a:pt x="68756" y="114665"/>
                  </a:lnTo>
                  <a:lnTo>
                    <a:pt x="75859" y="117520"/>
                  </a:lnTo>
                  <a:lnTo>
                    <a:pt x="87194" y="126464"/>
                  </a:lnTo>
                  <a:lnTo>
                    <a:pt x="89120" y="131582"/>
                  </a:lnTo>
                  <a:lnTo>
                    <a:pt x="89021" y="158192"/>
                  </a:lnTo>
                  <a:lnTo>
                    <a:pt x="88753" y="185491"/>
                  </a:lnTo>
                  <a:lnTo>
                    <a:pt x="89453" y="187160"/>
                  </a:lnTo>
                  <a:lnTo>
                    <a:pt x="90625" y="188274"/>
                  </a:lnTo>
                  <a:lnTo>
                    <a:pt x="95087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9" name="SMARTInkShape-1383"/>
            <p:cNvSpPr/>
            <p:nvPr>
              <p:custDataLst>
                <p:tags r:id="rId72"/>
              </p:custDataLst>
            </p:nvPr>
          </p:nvSpPr>
          <p:spPr>
            <a:xfrm>
              <a:off x="6121400" y="1092200"/>
              <a:ext cx="12701" cy="19051"/>
            </a:xfrm>
            <a:custGeom>
              <a:avLst/>
              <a:gdLst/>
              <a:ahLst/>
              <a:cxnLst/>
              <a:rect l="0" t="0" r="0" b="0"/>
              <a:pathLst>
                <a:path w="12701" h="19051">
                  <a:moveTo>
                    <a:pt x="0" y="19050"/>
                  </a:moveTo>
                  <a:lnTo>
                    <a:pt x="0" y="19050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0" name="SMARTInkShape-1384"/>
            <p:cNvSpPr/>
            <p:nvPr>
              <p:custDataLst>
                <p:tags r:id="rId73"/>
              </p:custDataLst>
            </p:nvPr>
          </p:nvSpPr>
          <p:spPr>
            <a:xfrm>
              <a:off x="6185233" y="1123950"/>
              <a:ext cx="221918" cy="95251"/>
            </a:xfrm>
            <a:custGeom>
              <a:avLst/>
              <a:gdLst/>
              <a:ahLst/>
              <a:cxnLst/>
              <a:rect l="0" t="0" r="0" b="0"/>
              <a:pathLst>
                <a:path w="221918" h="95251">
                  <a:moveTo>
                    <a:pt x="6017" y="0"/>
                  </a:moveTo>
                  <a:lnTo>
                    <a:pt x="6017" y="0"/>
                  </a:lnTo>
                  <a:lnTo>
                    <a:pt x="9388" y="0"/>
                  </a:lnTo>
                  <a:lnTo>
                    <a:pt x="10381" y="1411"/>
                  </a:lnTo>
                  <a:lnTo>
                    <a:pt x="11485" y="6742"/>
                  </a:lnTo>
                  <a:lnTo>
                    <a:pt x="5343" y="34519"/>
                  </a:lnTo>
                  <a:lnTo>
                    <a:pt x="788" y="66164"/>
                  </a:lnTo>
                  <a:lnTo>
                    <a:pt x="0" y="81066"/>
                  </a:lnTo>
                  <a:lnTo>
                    <a:pt x="594" y="83677"/>
                  </a:lnTo>
                  <a:lnTo>
                    <a:pt x="1696" y="85418"/>
                  </a:lnTo>
                  <a:lnTo>
                    <a:pt x="3137" y="86579"/>
                  </a:lnTo>
                  <a:lnTo>
                    <a:pt x="5509" y="85941"/>
                  </a:lnTo>
                  <a:lnTo>
                    <a:pt x="11906" y="81470"/>
                  </a:lnTo>
                  <a:lnTo>
                    <a:pt x="31875" y="56963"/>
                  </a:lnTo>
                  <a:lnTo>
                    <a:pt x="50139" y="28708"/>
                  </a:lnTo>
                  <a:lnTo>
                    <a:pt x="60594" y="15862"/>
                  </a:lnTo>
                  <a:lnTo>
                    <a:pt x="61452" y="15514"/>
                  </a:lnTo>
                  <a:lnTo>
                    <a:pt x="62024" y="15987"/>
                  </a:lnTo>
                  <a:lnTo>
                    <a:pt x="62403" y="17008"/>
                  </a:lnTo>
                  <a:lnTo>
                    <a:pt x="62310" y="34561"/>
                  </a:lnTo>
                  <a:lnTo>
                    <a:pt x="58111" y="62592"/>
                  </a:lnTo>
                  <a:lnTo>
                    <a:pt x="57680" y="69245"/>
                  </a:lnTo>
                  <a:lnTo>
                    <a:pt x="58803" y="74385"/>
                  </a:lnTo>
                  <a:lnTo>
                    <a:pt x="63815" y="81979"/>
                  </a:lnTo>
                  <a:lnTo>
                    <a:pt x="72628" y="85824"/>
                  </a:lnTo>
                  <a:lnTo>
                    <a:pt x="83599" y="86827"/>
                  </a:lnTo>
                  <a:lnTo>
                    <a:pt x="95531" y="84921"/>
                  </a:lnTo>
                  <a:lnTo>
                    <a:pt x="104127" y="79841"/>
                  </a:lnTo>
                  <a:lnTo>
                    <a:pt x="122137" y="58340"/>
                  </a:lnTo>
                  <a:lnTo>
                    <a:pt x="135232" y="29032"/>
                  </a:lnTo>
                  <a:lnTo>
                    <a:pt x="138823" y="14990"/>
                  </a:lnTo>
                  <a:lnTo>
                    <a:pt x="135835" y="20120"/>
                  </a:lnTo>
                  <a:lnTo>
                    <a:pt x="124426" y="51451"/>
                  </a:lnTo>
                  <a:lnTo>
                    <a:pt x="124467" y="56879"/>
                  </a:lnTo>
                  <a:lnTo>
                    <a:pt x="128276" y="66672"/>
                  </a:lnTo>
                  <a:lnTo>
                    <a:pt x="134984" y="76748"/>
                  </a:lnTo>
                  <a:lnTo>
                    <a:pt x="141182" y="79971"/>
                  </a:lnTo>
                  <a:lnTo>
                    <a:pt x="144810" y="80831"/>
                  </a:lnTo>
                  <a:lnTo>
                    <a:pt x="147935" y="80698"/>
                  </a:lnTo>
                  <a:lnTo>
                    <a:pt x="153288" y="78670"/>
                  </a:lnTo>
                  <a:lnTo>
                    <a:pt x="163639" y="66819"/>
                  </a:lnTo>
                  <a:lnTo>
                    <a:pt x="178368" y="40193"/>
                  </a:lnTo>
                  <a:lnTo>
                    <a:pt x="183605" y="14490"/>
                  </a:lnTo>
                  <a:lnTo>
                    <a:pt x="184381" y="14599"/>
                  </a:lnTo>
                  <a:lnTo>
                    <a:pt x="187125" y="16602"/>
                  </a:lnTo>
                  <a:lnTo>
                    <a:pt x="188815" y="23606"/>
                  </a:lnTo>
                  <a:lnTo>
                    <a:pt x="189989" y="51400"/>
                  </a:lnTo>
                  <a:lnTo>
                    <a:pt x="190088" y="63767"/>
                  </a:lnTo>
                  <a:lnTo>
                    <a:pt x="193895" y="74437"/>
                  </a:lnTo>
                  <a:lnTo>
                    <a:pt x="204465" y="89414"/>
                  </a:lnTo>
                  <a:lnTo>
                    <a:pt x="210868" y="92656"/>
                  </a:lnTo>
                  <a:lnTo>
                    <a:pt x="221917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1" name="SMARTInkShape-1385"/>
            <p:cNvSpPr/>
            <p:nvPr>
              <p:custDataLst>
                <p:tags r:id="rId74"/>
              </p:custDataLst>
            </p:nvPr>
          </p:nvSpPr>
          <p:spPr>
            <a:xfrm>
              <a:off x="6452123" y="1130300"/>
              <a:ext cx="18528" cy="95251"/>
            </a:xfrm>
            <a:custGeom>
              <a:avLst/>
              <a:gdLst/>
              <a:ahLst/>
              <a:cxnLst/>
              <a:rect l="0" t="0" r="0" b="0"/>
              <a:pathLst>
                <a:path w="18528" h="95251">
                  <a:moveTo>
                    <a:pt x="12177" y="0"/>
                  </a:moveTo>
                  <a:lnTo>
                    <a:pt x="12177" y="0"/>
                  </a:lnTo>
                  <a:lnTo>
                    <a:pt x="12177" y="6742"/>
                  </a:lnTo>
                  <a:lnTo>
                    <a:pt x="2125" y="34519"/>
                  </a:lnTo>
                  <a:lnTo>
                    <a:pt x="0" y="66164"/>
                  </a:lnTo>
                  <a:lnTo>
                    <a:pt x="1237" y="72331"/>
                  </a:lnTo>
                  <a:lnTo>
                    <a:pt x="6374" y="81066"/>
                  </a:lnTo>
                  <a:lnTo>
                    <a:pt x="18527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2" name="SMARTInkShape-1386"/>
            <p:cNvSpPr/>
            <p:nvPr>
              <p:custDataLst>
                <p:tags r:id="rId75"/>
              </p:custDataLst>
            </p:nvPr>
          </p:nvSpPr>
          <p:spPr>
            <a:xfrm>
              <a:off x="6483350" y="10414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3" name="SMARTInkShape-1387"/>
            <p:cNvSpPr/>
            <p:nvPr>
              <p:custDataLst>
                <p:tags r:id="rId76"/>
              </p:custDataLst>
            </p:nvPr>
          </p:nvSpPr>
          <p:spPr>
            <a:xfrm>
              <a:off x="6543488" y="990600"/>
              <a:ext cx="136713" cy="195131"/>
            </a:xfrm>
            <a:custGeom>
              <a:avLst/>
              <a:gdLst/>
              <a:ahLst/>
              <a:cxnLst/>
              <a:rect l="0" t="0" r="0" b="0"/>
              <a:pathLst>
                <a:path w="136713" h="195131">
                  <a:moveTo>
                    <a:pt x="22412" y="0"/>
                  </a:moveTo>
                  <a:lnTo>
                    <a:pt x="22412" y="0"/>
                  </a:lnTo>
                  <a:lnTo>
                    <a:pt x="19041" y="22322"/>
                  </a:lnTo>
                  <a:lnTo>
                    <a:pt x="15505" y="46140"/>
                  </a:lnTo>
                  <a:lnTo>
                    <a:pt x="11581" y="74834"/>
                  </a:lnTo>
                  <a:lnTo>
                    <a:pt x="7485" y="104050"/>
                  </a:lnTo>
                  <a:lnTo>
                    <a:pt x="5194" y="131617"/>
                  </a:lnTo>
                  <a:lnTo>
                    <a:pt x="4176" y="155863"/>
                  </a:lnTo>
                  <a:lnTo>
                    <a:pt x="3522" y="184912"/>
                  </a:lnTo>
                  <a:lnTo>
                    <a:pt x="3409" y="191431"/>
                  </a:lnTo>
                  <a:lnTo>
                    <a:pt x="3394" y="191121"/>
                  </a:lnTo>
                  <a:lnTo>
                    <a:pt x="0" y="183942"/>
                  </a:lnTo>
                  <a:lnTo>
                    <a:pt x="221" y="174885"/>
                  </a:lnTo>
                  <a:lnTo>
                    <a:pt x="4360" y="151441"/>
                  </a:lnTo>
                  <a:lnTo>
                    <a:pt x="9920" y="145389"/>
                  </a:lnTo>
                  <a:lnTo>
                    <a:pt x="14084" y="144198"/>
                  </a:lnTo>
                  <a:lnTo>
                    <a:pt x="42037" y="145667"/>
                  </a:lnTo>
                  <a:lnTo>
                    <a:pt x="73288" y="146000"/>
                  </a:lnTo>
                  <a:lnTo>
                    <a:pt x="84535" y="145322"/>
                  </a:lnTo>
                  <a:lnTo>
                    <a:pt x="91885" y="142669"/>
                  </a:lnTo>
                  <a:lnTo>
                    <a:pt x="94127" y="140974"/>
                  </a:lnTo>
                  <a:lnTo>
                    <a:pt x="96619" y="137209"/>
                  </a:lnTo>
                  <a:lnTo>
                    <a:pt x="96578" y="135217"/>
                  </a:lnTo>
                  <a:lnTo>
                    <a:pt x="94650" y="131122"/>
                  </a:lnTo>
                  <a:lnTo>
                    <a:pt x="92443" y="129748"/>
                  </a:lnTo>
                  <a:lnTo>
                    <a:pt x="86227" y="128221"/>
                  </a:lnTo>
                  <a:lnTo>
                    <a:pt x="83300" y="129225"/>
                  </a:lnTo>
                  <a:lnTo>
                    <a:pt x="78166" y="134104"/>
                  </a:lnTo>
                  <a:lnTo>
                    <a:pt x="67938" y="148155"/>
                  </a:lnTo>
                  <a:lnTo>
                    <a:pt x="63813" y="159685"/>
                  </a:lnTo>
                  <a:lnTo>
                    <a:pt x="62684" y="171160"/>
                  </a:lnTo>
                  <a:lnTo>
                    <a:pt x="64535" y="180964"/>
                  </a:lnTo>
                  <a:lnTo>
                    <a:pt x="67427" y="184848"/>
                  </a:lnTo>
                  <a:lnTo>
                    <a:pt x="76285" y="191046"/>
                  </a:lnTo>
                  <a:lnTo>
                    <a:pt x="96543" y="195130"/>
                  </a:lnTo>
                  <a:lnTo>
                    <a:pt x="112274" y="190441"/>
                  </a:lnTo>
                  <a:lnTo>
                    <a:pt x="136712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4" name="SMARTInkShape-1388"/>
            <p:cNvSpPr/>
            <p:nvPr>
              <p:custDataLst>
                <p:tags r:id="rId77"/>
              </p:custDataLst>
            </p:nvPr>
          </p:nvSpPr>
          <p:spPr>
            <a:xfrm>
              <a:off x="6686576" y="965200"/>
              <a:ext cx="234925" cy="234951"/>
            </a:xfrm>
            <a:custGeom>
              <a:avLst/>
              <a:gdLst/>
              <a:ahLst/>
              <a:cxnLst/>
              <a:rect l="0" t="0" r="0" b="0"/>
              <a:pathLst>
                <a:path w="234925" h="234951">
                  <a:moveTo>
                    <a:pt x="101574" y="0"/>
                  </a:moveTo>
                  <a:lnTo>
                    <a:pt x="101574" y="0"/>
                  </a:lnTo>
                  <a:lnTo>
                    <a:pt x="89319" y="26759"/>
                  </a:lnTo>
                  <a:lnTo>
                    <a:pt x="73785" y="50934"/>
                  </a:lnTo>
                  <a:lnTo>
                    <a:pt x="55121" y="80022"/>
                  </a:lnTo>
                  <a:lnTo>
                    <a:pt x="36478" y="111060"/>
                  </a:lnTo>
                  <a:lnTo>
                    <a:pt x="21137" y="141317"/>
                  </a:lnTo>
                  <a:lnTo>
                    <a:pt x="3971" y="172635"/>
                  </a:lnTo>
                  <a:lnTo>
                    <a:pt x="104" y="184441"/>
                  </a:lnTo>
                  <a:lnTo>
                    <a:pt x="13" y="191292"/>
                  </a:lnTo>
                  <a:lnTo>
                    <a:pt x="0" y="191028"/>
                  </a:lnTo>
                  <a:lnTo>
                    <a:pt x="9412" y="179054"/>
                  </a:lnTo>
                  <a:lnTo>
                    <a:pt x="16568" y="161552"/>
                  </a:lnTo>
                  <a:lnTo>
                    <a:pt x="20990" y="156467"/>
                  </a:lnTo>
                  <a:lnTo>
                    <a:pt x="25307" y="154208"/>
                  </a:lnTo>
                  <a:lnTo>
                    <a:pt x="27446" y="153605"/>
                  </a:lnTo>
                  <a:lnTo>
                    <a:pt x="33586" y="154817"/>
                  </a:lnTo>
                  <a:lnTo>
                    <a:pt x="37198" y="156128"/>
                  </a:lnTo>
                  <a:lnTo>
                    <a:pt x="67639" y="153163"/>
                  </a:lnTo>
                  <a:lnTo>
                    <a:pt x="97797" y="145783"/>
                  </a:lnTo>
                  <a:lnTo>
                    <a:pt x="107657" y="140992"/>
                  </a:lnTo>
                  <a:lnTo>
                    <a:pt x="114390" y="134159"/>
                  </a:lnTo>
                  <a:lnTo>
                    <a:pt x="117854" y="128301"/>
                  </a:lnTo>
                  <a:lnTo>
                    <a:pt x="118777" y="125750"/>
                  </a:lnTo>
                  <a:lnTo>
                    <a:pt x="117982" y="124756"/>
                  </a:lnTo>
                  <a:lnTo>
                    <a:pt x="116040" y="124798"/>
                  </a:lnTo>
                  <a:lnTo>
                    <a:pt x="109415" y="127433"/>
                  </a:lnTo>
                  <a:lnTo>
                    <a:pt x="81884" y="147919"/>
                  </a:lnTo>
                  <a:lnTo>
                    <a:pt x="70027" y="165654"/>
                  </a:lnTo>
                  <a:lnTo>
                    <a:pt x="68268" y="176165"/>
                  </a:lnTo>
                  <a:lnTo>
                    <a:pt x="68786" y="180943"/>
                  </a:lnTo>
                  <a:lnTo>
                    <a:pt x="70543" y="184834"/>
                  </a:lnTo>
                  <a:lnTo>
                    <a:pt x="76258" y="191039"/>
                  </a:lnTo>
                  <a:lnTo>
                    <a:pt x="87409" y="198499"/>
                  </a:lnTo>
                  <a:lnTo>
                    <a:pt x="97394" y="199229"/>
                  </a:lnTo>
                  <a:lnTo>
                    <a:pt x="108183" y="196496"/>
                  </a:lnTo>
                  <a:lnTo>
                    <a:pt x="123601" y="185613"/>
                  </a:lnTo>
                  <a:lnTo>
                    <a:pt x="151499" y="161130"/>
                  </a:lnTo>
                  <a:lnTo>
                    <a:pt x="167402" y="150518"/>
                  </a:lnTo>
                  <a:lnTo>
                    <a:pt x="170859" y="149029"/>
                  </a:lnTo>
                  <a:lnTo>
                    <a:pt x="173164" y="149447"/>
                  </a:lnTo>
                  <a:lnTo>
                    <a:pt x="174701" y="151137"/>
                  </a:lnTo>
                  <a:lnTo>
                    <a:pt x="175725" y="153675"/>
                  </a:lnTo>
                  <a:lnTo>
                    <a:pt x="173796" y="167359"/>
                  </a:lnTo>
                  <a:lnTo>
                    <a:pt x="155675" y="197440"/>
                  </a:lnTo>
                  <a:lnTo>
                    <a:pt x="153841" y="200640"/>
                  </a:lnTo>
                  <a:lnTo>
                    <a:pt x="154058" y="201493"/>
                  </a:lnTo>
                  <a:lnTo>
                    <a:pt x="154907" y="202062"/>
                  </a:lnTo>
                  <a:lnTo>
                    <a:pt x="156180" y="202441"/>
                  </a:lnTo>
                  <a:lnTo>
                    <a:pt x="161356" y="199100"/>
                  </a:lnTo>
                  <a:lnTo>
                    <a:pt x="188511" y="167859"/>
                  </a:lnTo>
                  <a:lnTo>
                    <a:pt x="197732" y="158078"/>
                  </a:lnTo>
                  <a:lnTo>
                    <a:pt x="200252" y="156891"/>
                  </a:lnTo>
                  <a:lnTo>
                    <a:pt x="202637" y="156805"/>
                  </a:lnTo>
                  <a:lnTo>
                    <a:pt x="204932" y="157453"/>
                  </a:lnTo>
                  <a:lnTo>
                    <a:pt x="206462" y="159297"/>
                  </a:lnTo>
                  <a:lnTo>
                    <a:pt x="208164" y="165108"/>
                  </a:lnTo>
                  <a:lnTo>
                    <a:pt x="209345" y="191337"/>
                  </a:lnTo>
                  <a:lnTo>
                    <a:pt x="211353" y="209798"/>
                  </a:lnTo>
                  <a:lnTo>
                    <a:pt x="212860" y="216065"/>
                  </a:lnTo>
                  <a:lnTo>
                    <a:pt x="215981" y="220949"/>
                  </a:lnTo>
                  <a:lnTo>
                    <a:pt x="234924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78" name="SMARTInkShape-Group351"/>
          <p:cNvGrpSpPr/>
          <p:nvPr/>
        </p:nvGrpSpPr>
        <p:grpSpPr>
          <a:xfrm>
            <a:off x="7094094" y="996018"/>
            <a:ext cx="322707" cy="182177"/>
            <a:chOff x="7094094" y="996018"/>
            <a:chExt cx="322707" cy="182177"/>
          </a:xfrm>
        </p:grpSpPr>
        <p:sp>
          <p:nvSpPr>
            <p:cNvPr id="676" name="SMARTInkShape-1389"/>
            <p:cNvSpPr/>
            <p:nvPr>
              <p:custDataLst>
                <p:tags r:id="rId66"/>
              </p:custDataLst>
            </p:nvPr>
          </p:nvSpPr>
          <p:spPr>
            <a:xfrm>
              <a:off x="7094094" y="1083019"/>
              <a:ext cx="176657" cy="95176"/>
            </a:xfrm>
            <a:custGeom>
              <a:avLst/>
              <a:gdLst/>
              <a:ahLst/>
              <a:cxnLst/>
              <a:rect l="0" t="0" r="0" b="0"/>
              <a:pathLst>
                <a:path w="176657" h="95176">
                  <a:moveTo>
                    <a:pt x="11556" y="28231"/>
                  </a:moveTo>
                  <a:lnTo>
                    <a:pt x="11556" y="28231"/>
                  </a:lnTo>
                  <a:lnTo>
                    <a:pt x="2718" y="52650"/>
                  </a:lnTo>
                  <a:lnTo>
                    <a:pt x="0" y="72390"/>
                  </a:lnTo>
                  <a:lnTo>
                    <a:pt x="3127" y="83370"/>
                  </a:lnTo>
                  <a:lnTo>
                    <a:pt x="5936" y="88274"/>
                  </a:lnTo>
                  <a:lnTo>
                    <a:pt x="9220" y="91543"/>
                  </a:lnTo>
                  <a:lnTo>
                    <a:pt x="16633" y="95175"/>
                  </a:lnTo>
                  <a:lnTo>
                    <a:pt x="24631" y="94908"/>
                  </a:lnTo>
                  <a:lnTo>
                    <a:pt x="28739" y="93849"/>
                  </a:lnTo>
                  <a:lnTo>
                    <a:pt x="31478" y="91026"/>
                  </a:lnTo>
                  <a:lnTo>
                    <a:pt x="34521" y="82246"/>
                  </a:lnTo>
                  <a:lnTo>
                    <a:pt x="36235" y="58660"/>
                  </a:lnTo>
                  <a:lnTo>
                    <a:pt x="36742" y="32700"/>
                  </a:lnTo>
                  <a:lnTo>
                    <a:pt x="36937" y="11571"/>
                  </a:lnTo>
                  <a:lnTo>
                    <a:pt x="38354" y="12185"/>
                  </a:lnTo>
                  <a:lnTo>
                    <a:pt x="52650" y="21429"/>
                  </a:lnTo>
                  <a:lnTo>
                    <a:pt x="65098" y="25208"/>
                  </a:lnTo>
                  <a:lnTo>
                    <a:pt x="91233" y="26630"/>
                  </a:lnTo>
                  <a:lnTo>
                    <a:pt x="116460" y="22896"/>
                  </a:lnTo>
                  <a:lnTo>
                    <a:pt x="147484" y="13269"/>
                  </a:lnTo>
                  <a:lnTo>
                    <a:pt x="153107" y="9116"/>
                  </a:lnTo>
                  <a:lnTo>
                    <a:pt x="154606" y="7021"/>
                  </a:lnTo>
                  <a:lnTo>
                    <a:pt x="154195" y="4919"/>
                  </a:lnTo>
                  <a:lnTo>
                    <a:pt x="149975" y="702"/>
                  </a:lnTo>
                  <a:lnTo>
                    <a:pt x="146169" y="0"/>
                  </a:lnTo>
                  <a:lnTo>
                    <a:pt x="136295" y="1102"/>
                  </a:lnTo>
                  <a:lnTo>
                    <a:pt x="118836" y="12432"/>
                  </a:lnTo>
                  <a:lnTo>
                    <a:pt x="107000" y="29194"/>
                  </a:lnTo>
                  <a:lnTo>
                    <a:pt x="99024" y="50937"/>
                  </a:lnTo>
                  <a:lnTo>
                    <a:pt x="99501" y="57480"/>
                  </a:lnTo>
                  <a:lnTo>
                    <a:pt x="105676" y="68512"/>
                  </a:lnTo>
                  <a:lnTo>
                    <a:pt x="119239" y="76237"/>
                  </a:lnTo>
                  <a:lnTo>
                    <a:pt x="146708" y="82672"/>
                  </a:lnTo>
                  <a:lnTo>
                    <a:pt x="176656" y="853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7" name="SMARTInkShape-1390"/>
            <p:cNvSpPr/>
            <p:nvPr>
              <p:custDataLst>
                <p:tags r:id="rId67"/>
              </p:custDataLst>
            </p:nvPr>
          </p:nvSpPr>
          <p:spPr>
            <a:xfrm>
              <a:off x="7275550" y="996018"/>
              <a:ext cx="141251" cy="172383"/>
            </a:xfrm>
            <a:custGeom>
              <a:avLst/>
              <a:gdLst/>
              <a:ahLst/>
              <a:cxnLst/>
              <a:rect l="0" t="0" r="0" b="0"/>
              <a:pathLst>
                <a:path w="141251" h="172383">
                  <a:moveTo>
                    <a:pt x="52350" y="83482"/>
                  </a:moveTo>
                  <a:lnTo>
                    <a:pt x="52350" y="83482"/>
                  </a:lnTo>
                  <a:lnTo>
                    <a:pt x="41505" y="84187"/>
                  </a:lnTo>
                  <a:lnTo>
                    <a:pt x="31302" y="86853"/>
                  </a:lnTo>
                  <a:lnTo>
                    <a:pt x="13658" y="102433"/>
                  </a:lnTo>
                  <a:lnTo>
                    <a:pt x="1766" y="121553"/>
                  </a:lnTo>
                  <a:lnTo>
                    <a:pt x="0" y="134269"/>
                  </a:lnTo>
                  <a:lnTo>
                    <a:pt x="2272" y="146271"/>
                  </a:lnTo>
                  <a:lnTo>
                    <a:pt x="7985" y="156308"/>
                  </a:lnTo>
                  <a:lnTo>
                    <a:pt x="13602" y="158844"/>
                  </a:lnTo>
                  <a:lnTo>
                    <a:pt x="29249" y="159780"/>
                  </a:lnTo>
                  <a:lnTo>
                    <a:pt x="36244" y="157631"/>
                  </a:lnTo>
                  <a:lnTo>
                    <a:pt x="47778" y="149598"/>
                  </a:lnTo>
                  <a:lnTo>
                    <a:pt x="68948" y="126434"/>
                  </a:lnTo>
                  <a:lnTo>
                    <a:pt x="83010" y="103512"/>
                  </a:lnTo>
                  <a:lnTo>
                    <a:pt x="95610" y="76157"/>
                  </a:lnTo>
                  <a:lnTo>
                    <a:pt x="105914" y="45184"/>
                  </a:lnTo>
                  <a:lnTo>
                    <a:pt x="115197" y="22011"/>
                  </a:lnTo>
                  <a:lnTo>
                    <a:pt x="121909" y="6772"/>
                  </a:lnTo>
                  <a:lnTo>
                    <a:pt x="122712" y="2709"/>
                  </a:lnTo>
                  <a:lnTo>
                    <a:pt x="122541" y="0"/>
                  </a:lnTo>
                  <a:lnTo>
                    <a:pt x="121016" y="1016"/>
                  </a:lnTo>
                  <a:lnTo>
                    <a:pt x="106548" y="28570"/>
                  </a:lnTo>
                  <a:lnTo>
                    <a:pt x="96194" y="52727"/>
                  </a:lnTo>
                  <a:lnTo>
                    <a:pt x="86887" y="77574"/>
                  </a:lnTo>
                  <a:lnTo>
                    <a:pt x="81811" y="102728"/>
                  </a:lnTo>
                  <a:lnTo>
                    <a:pt x="80458" y="115363"/>
                  </a:lnTo>
                  <a:lnTo>
                    <a:pt x="83083" y="126608"/>
                  </a:lnTo>
                  <a:lnTo>
                    <a:pt x="95407" y="146629"/>
                  </a:lnTo>
                  <a:lnTo>
                    <a:pt x="112644" y="159290"/>
                  </a:lnTo>
                  <a:lnTo>
                    <a:pt x="141250" y="1723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84" name="SMARTInkShape-Group352"/>
          <p:cNvGrpSpPr/>
          <p:nvPr/>
        </p:nvGrpSpPr>
        <p:grpSpPr>
          <a:xfrm>
            <a:off x="7573612" y="943031"/>
            <a:ext cx="1239022" cy="367295"/>
            <a:chOff x="7573612" y="943031"/>
            <a:chExt cx="1239022" cy="367295"/>
          </a:xfrm>
        </p:grpSpPr>
        <p:sp>
          <p:nvSpPr>
            <p:cNvPr id="679" name="SMARTInkShape-1391"/>
            <p:cNvSpPr/>
            <p:nvPr>
              <p:custDataLst>
                <p:tags r:id="rId61"/>
              </p:custDataLst>
            </p:nvPr>
          </p:nvSpPr>
          <p:spPr>
            <a:xfrm>
              <a:off x="8259381" y="943031"/>
              <a:ext cx="240825" cy="206831"/>
            </a:xfrm>
            <a:custGeom>
              <a:avLst/>
              <a:gdLst/>
              <a:ahLst/>
              <a:cxnLst/>
              <a:rect l="0" t="0" r="0" b="0"/>
              <a:pathLst>
                <a:path w="240825" h="206831">
                  <a:moveTo>
                    <a:pt x="122619" y="34869"/>
                  </a:moveTo>
                  <a:lnTo>
                    <a:pt x="122619" y="34869"/>
                  </a:lnTo>
                  <a:lnTo>
                    <a:pt x="115877" y="31498"/>
                  </a:lnTo>
                  <a:lnTo>
                    <a:pt x="94829" y="36144"/>
                  </a:lnTo>
                  <a:lnTo>
                    <a:pt x="66250" y="49828"/>
                  </a:lnTo>
                  <a:lnTo>
                    <a:pt x="35440" y="80772"/>
                  </a:lnTo>
                  <a:lnTo>
                    <a:pt x="23901" y="105365"/>
                  </a:lnTo>
                  <a:lnTo>
                    <a:pt x="19477" y="129700"/>
                  </a:lnTo>
                  <a:lnTo>
                    <a:pt x="19863" y="152276"/>
                  </a:lnTo>
                  <a:lnTo>
                    <a:pt x="24047" y="181447"/>
                  </a:lnTo>
                  <a:lnTo>
                    <a:pt x="26385" y="194481"/>
                  </a:lnTo>
                  <a:lnTo>
                    <a:pt x="26007" y="195605"/>
                  </a:lnTo>
                  <a:lnTo>
                    <a:pt x="25050" y="195649"/>
                  </a:lnTo>
                  <a:lnTo>
                    <a:pt x="23706" y="194972"/>
                  </a:lnTo>
                  <a:lnTo>
                    <a:pt x="15074" y="183907"/>
                  </a:lnTo>
                  <a:lnTo>
                    <a:pt x="4584" y="157546"/>
                  </a:lnTo>
                  <a:lnTo>
                    <a:pt x="74" y="146777"/>
                  </a:lnTo>
                  <a:lnTo>
                    <a:pt x="0" y="142636"/>
                  </a:lnTo>
                  <a:lnTo>
                    <a:pt x="1362" y="139169"/>
                  </a:lnTo>
                  <a:lnTo>
                    <a:pt x="10316" y="128536"/>
                  </a:lnTo>
                  <a:lnTo>
                    <a:pt x="20121" y="121810"/>
                  </a:lnTo>
                  <a:lnTo>
                    <a:pt x="31963" y="118720"/>
                  </a:lnTo>
                  <a:lnTo>
                    <a:pt x="44409" y="117804"/>
                  </a:lnTo>
                  <a:lnTo>
                    <a:pt x="50935" y="119472"/>
                  </a:lnTo>
                  <a:lnTo>
                    <a:pt x="53663" y="120904"/>
                  </a:lnTo>
                  <a:lnTo>
                    <a:pt x="56187" y="121154"/>
                  </a:lnTo>
                  <a:lnTo>
                    <a:pt x="85465" y="113180"/>
                  </a:lnTo>
                  <a:lnTo>
                    <a:pt x="107101" y="107723"/>
                  </a:lnTo>
                  <a:lnTo>
                    <a:pt x="138133" y="93475"/>
                  </a:lnTo>
                  <a:lnTo>
                    <a:pt x="163042" y="74498"/>
                  </a:lnTo>
                  <a:lnTo>
                    <a:pt x="191667" y="51001"/>
                  </a:lnTo>
                  <a:lnTo>
                    <a:pt x="219122" y="26165"/>
                  </a:lnTo>
                  <a:lnTo>
                    <a:pt x="240824" y="0"/>
                  </a:lnTo>
                  <a:lnTo>
                    <a:pt x="234656" y="1968"/>
                  </a:lnTo>
                  <a:lnTo>
                    <a:pt x="221097" y="10369"/>
                  </a:lnTo>
                  <a:lnTo>
                    <a:pt x="189662" y="39604"/>
                  </a:lnTo>
                  <a:lnTo>
                    <a:pt x="165821" y="65431"/>
                  </a:lnTo>
                  <a:lnTo>
                    <a:pt x="144877" y="95254"/>
                  </a:lnTo>
                  <a:lnTo>
                    <a:pt x="128278" y="125912"/>
                  </a:lnTo>
                  <a:lnTo>
                    <a:pt x="118549" y="153649"/>
                  </a:lnTo>
                  <a:lnTo>
                    <a:pt x="119399" y="176325"/>
                  </a:lnTo>
                  <a:lnTo>
                    <a:pt x="122589" y="186323"/>
                  </a:lnTo>
                  <a:lnTo>
                    <a:pt x="127538" y="193694"/>
                  </a:lnTo>
                  <a:lnTo>
                    <a:pt x="140562" y="203765"/>
                  </a:lnTo>
                  <a:lnTo>
                    <a:pt x="161403" y="206830"/>
                  </a:lnTo>
                  <a:lnTo>
                    <a:pt x="198819" y="2063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0" name="SMARTInkShape-1392"/>
            <p:cNvSpPr/>
            <p:nvPr>
              <p:custDataLst>
                <p:tags r:id="rId62"/>
              </p:custDataLst>
            </p:nvPr>
          </p:nvSpPr>
          <p:spPr>
            <a:xfrm>
              <a:off x="8575866" y="958850"/>
              <a:ext cx="236768" cy="203201"/>
            </a:xfrm>
            <a:custGeom>
              <a:avLst/>
              <a:gdLst/>
              <a:ahLst/>
              <a:cxnLst/>
              <a:rect l="0" t="0" r="0" b="0"/>
              <a:pathLst>
                <a:path w="236768" h="203201">
                  <a:moveTo>
                    <a:pt x="123634" y="0"/>
                  </a:moveTo>
                  <a:lnTo>
                    <a:pt x="123634" y="0"/>
                  </a:lnTo>
                  <a:lnTo>
                    <a:pt x="106779" y="20226"/>
                  </a:lnTo>
                  <a:lnTo>
                    <a:pt x="85333" y="45208"/>
                  </a:lnTo>
                  <a:lnTo>
                    <a:pt x="60045" y="74420"/>
                  </a:lnTo>
                  <a:lnTo>
                    <a:pt x="34694" y="103866"/>
                  </a:lnTo>
                  <a:lnTo>
                    <a:pt x="10106" y="134727"/>
                  </a:lnTo>
                  <a:lnTo>
                    <a:pt x="626" y="150535"/>
                  </a:lnTo>
                  <a:lnTo>
                    <a:pt x="0" y="152567"/>
                  </a:lnTo>
                  <a:lnTo>
                    <a:pt x="289" y="153217"/>
                  </a:lnTo>
                  <a:lnTo>
                    <a:pt x="1187" y="152945"/>
                  </a:lnTo>
                  <a:lnTo>
                    <a:pt x="25970" y="123837"/>
                  </a:lnTo>
                  <a:lnTo>
                    <a:pt x="35508" y="113755"/>
                  </a:lnTo>
                  <a:lnTo>
                    <a:pt x="42369" y="110530"/>
                  </a:lnTo>
                  <a:lnTo>
                    <a:pt x="46174" y="109670"/>
                  </a:lnTo>
                  <a:lnTo>
                    <a:pt x="77628" y="111948"/>
                  </a:lnTo>
                  <a:lnTo>
                    <a:pt x="106083" y="108743"/>
                  </a:lnTo>
                  <a:lnTo>
                    <a:pt x="131613" y="101338"/>
                  </a:lnTo>
                  <a:lnTo>
                    <a:pt x="138469" y="96545"/>
                  </a:lnTo>
                  <a:lnTo>
                    <a:pt x="143868" y="89711"/>
                  </a:lnTo>
                  <a:lnTo>
                    <a:pt x="143473" y="87324"/>
                  </a:lnTo>
                  <a:lnTo>
                    <a:pt x="141093" y="85732"/>
                  </a:lnTo>
                  <a:lnTo>
                    <a:pt x="137391" y="84672"/>
                  </a:lnTo>
                  <a:lnTo>
                    <a:pt x="125750" y="87256"/>
                  </a:lnTo>
                  <a:lnTo>
                    <a:pt x="118695" y="89921"/>
                  </a:lnTo>
                  <a:lnTo>
                    <a:pt x="98652" y="107155"/>
                  </a:lnTo>
                  <a:lnTo>
                    <a:pt x="82678" y="126764"/>
                  </a:lnTo>
                  <a:lnTo>
                    <a:pt x="80103" y="132487"/>
                  </a:lnTo>
                  <a:lnTo>
                    <a:pt x="79122" y="142609"/>
                  </a:lnTo>
                  <a:lnTo>
                    <a:pt x="82919" y="151811"/>
                  </a:lnTo>
                  <a:lnTo>
                    <a:pt x="85907" y="156241"/>
                  </a:lnTo>
                  <a:lnTo>
                    <a:pt x="92990" y="161163"/>
                  </a:lnTo>
                  <a:lnTo>
                    <a:pt x="96855" y="162475"/>
                  </a:lnTo>
                  <a:lnTo>
                    <a:pt x="106793" y="160170"/>
                  </a:lnTo>
                  <a:lnTo>
                    <a:pt x="138036" y="141873"/>
                  </a:lnTo>
                  <a:lnTo>
                    <a:pt x="163492" y="123018"/>
                  </a:lnTo>
                  <a:lnTo>
                    <a:pt x="183742" y="110074"/>
                  </a:lnTo>
                  <a:lnTo>
                    <a:pt x="184872" y="110777"/>
                  </a:lnTo>
                  <a:lnTo>
                    <a:pt x="186129" y="115321"/>
                  </a:lnTo>
                  <a:lnTo>
                    <a:pt x="181578" y="139955"/>
                  </a:lnTo>
                  <a:lnTo>
                    <a:pt x="179255" y="145223"/>
                  </a:lnTo>
                  <a:lnTo>
                    <a:pt x="177282" y="148505"/>
                  </a:lnTo>
                  <a:lnTo>
                    <a:pt x="177744" y="148392"/>
                  </a:lnTo>
                  <a:lnTo>
                    <a:pt x="205294" y="129535"/>
                  </a:lnTo>
                  <a:lnTo>
                    <a:pt x="229071" y="107840"/>
                  </a:lnTo>
                  <a:lnTo>
                    <a:pt x="232026" y="106465"/>
                  </a:lnTo>
                  <a:lnTo>
                    <a:pt x="233995" y="106255"/>
                  </a:lnTo>
                  <a:lnTo>
                    <a:pt x="235308" y="106820"/>
                  </a:lnTo>
                  <a:lnTo>
                    <a:pt x="236767" y="113092"/>
                  </a:lnTo>
                  <a:lnTo>
                    <a:pt x="236709" y="123641"/>
                  </a:lnTo>
                  <a:lnTo>
                    <a:pt x="230924" y="153409"/>
                  </a:lnTo>
                  <a:lnTo>
                    <a:pt x="228468" y="168371"/>
                  </a:lnTo>
                  <a:lnTo>
                    <a:pt x="231584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1" name="SMARTInkShape-1393"/>
            <p:cNvSpPr/>
            <p:nvPr>
              <p:custDataLst>
                <p:tags r:id="rId63"/>
              </p:custDataLst>
            </p:nvPr>
          </p:nvSpPr>
          <p:spPr>
            <a:xfrm>
              <a:off x="7573612" y="1050398"/>
              <a:ext cx="427389" cy="259928"/>
            </a:xfrm>
            <a:custGeom>
              <a:avLst/>
              <a:gdLst/>
              <a:ahLst/>
              <a:cxnLst/>
              <a:rect l="0" t="0" r="0" b="0"/>
              <a:pathLst>
                <a:path w="427389" h="259928">
                  <a:moveTo>
                    <a:pt x="97188" y="48152"/>
                  </a:moveTo>
                  <a:lnTo>
                    <a:pt x="97188" y="48152"/>
                  </a:lnTo>
                  <a:lnTo>
                    <a:pt x="87075" y="38039"/>
                  </a:lnTo>
                  <a:lnTo>
                    <a:pt x="80568" y="35766"/>
                  </a:lnTo>
                  <a:lnTo>
                    <a:pt x="63930" y="35121"/>
                  </a:lnTo>
                  <a:lnTo>
                    <a:pt x="34731" y="42096"/>
                  </a:lnTo>
                  <a:lnTo>
                    <a:pt x="10479" y="56471"/>
                  </a:lnTo>
                  <a:lnTo>
                    <a:pt x="2206" y="66195"/>
                  </a:lnTo>
                  <a:lnTo>
                    <a:pt x="0" y="70764"/>
                  </a:lnTo>
                  <a:lnTo>
                    <a:pt x="646" y="75221"/>
                  </a:lnTo>
                  <a:lnTo>
                    <a:pt x="7008" y="83936"/>
                  </a:lnTo>
                  <a:lnTo>
                    <a:pt x="13785" y="86119"/>
                  </a:lnTo>
                  <a:lnTo>
                    <a:pt x="32604" y="86663"/>
                  </a:lnTo>
                  <a:lnTo>
                    <a:pt x="56885" y="79632"/>
                  </a:lnTo>
                  <a:lnTo>
                    <a:pt x="77485" y="65240"/>
                  </a:lnTo>
                  <a:lnTo>
                    <a:pt x="84903" y="53630"/>
                  </a:lnTo>
                  <a:lnTo>
                    <a:pt x="89666" y="35672"/>
                  </a:lnTo>
                  <a:lnTo>
                    <a:pt x="88645" y="34187"/>
                  </a:lnTo>
                  <a:lnTo>
                    <a:pt x="86555" y="33903"/>
                  </a:lnTo>
                  <a:lnTo>
                    <a:pt x="83749" y="34420"/>
                  </a:lnTo>
                  <a:lnTo>
                    <a:pt x="78750" y="44400"/>
                  </a:lnTo>
                  <a:lnTo>
                    <a:pt x="71969" y="75498"/>
                  </a:lnTo>
                  <a:lnTo>
                    <a:pt x="68341" y="104756"/>
                  </a:lnTo>
                  <a:lnTo>
                    <a:pt x="67374" y="120460"/>
                  </a:lnTo>
                  <a:lnTo>
                    <a:pt x="66728" y="136574"/>
                  </a:lnTo>
                  <a:lnTo>
                    <a:pt x="60367" y="167649"/>
                  </a:lnTo>
                  <a:lnTo>
                    <a:pt x="50484" y="197217"/>
                  </a:lnTo>
                  <a:lnTo>
                    <a:pt x="39037" y="224470"/>
                  </a:lnTo>
                  <a:lnTo>
                    <a:pt x="24062" y="250129"/>
                  </a:lnTo>
                  <a:lnTo>
                    <a:pt x="15063" y="257864"/>
                  </a:lnTo>
                  <a:lnTo>
                    <a:pt x="10688" y="259927"/>
                  </a:lnTo>
                  <a:lnTo>
                    <a:pt x="7771" y="259891"/>
                  </a:lnTo>
                  <a:lnTo>
                    <a:pt x="5826" y="258456"/>
                  </a:lnTo>
                  <a:lnTo>
                    <a:pt x="4531" y="256088"/>
                  </a:lnTo>
                  <a:lnTo>
                    <a:pt x="9448" y="225787"/>
                  </a:lnTo>
                  <a:lnTo>
                    <a:pt x="17976" y="196716"/>
                  </a:lnTo>
                  <a:lnTo>
                    <a:pt x="29527" y="166391"/>
                  </a:lnTo>
                  <a:lnTo>
                    <a:pt x="44069" y="138803"/>
                  </a:lnTo>
                  <a:lnTo>
                    <a:pt x="61820" y="116193"/>
                  </a:lnTo>
                  <a:lnTo>
                    <a:pt x="89765" y="91360"/>
                  </a:lnTo>
                  <a:lnTo>
                    <a:pt x="108001" y="81467"/>
                  </a:lnTo>
                  <a:lnTo>
                    <a:pt x="127864" y="77070"/>
                  </a:lnTo>
                  <a:lnTo>
                    <a:pt x="146569" y="78878"/>
                  </a:lnTo>
                  <a:lnTo>
                    <a:pt x="178204" y="91537"/>
                  </a:lnTo>
                  <a:lnTo>
                    <a:pt x="182949" y="96126"/>
                  </a:lnTo>
                  <a:lnTo>
                    <a:pt x="188220" y="106868"/>
                  </a:lnTo>
                  <a:lnTo>
                    <a:pt x="188682" y="116817"/>
                  </a:lnTo>
                  <a:lnTo>
                    <a:pt x="186600" y="127959"/>
                  </a:lnTo>
                  <a:lnTo>
                    <a:pt x="186429" y="127462"/>
                  </a:lnTo>
                  <a:lnTo>
                    <a:pt x="186133" y="102672"/>
                  </a:lnTo>
                  <a:lnTo>
                    <a:pt x="189472" y="74262"/>
                  </a:lnTo>
                  <a:lnTo>
                    <a:pt x="196921" y="44608"/>
                  </a:lnTo>
                  <a:lnTo>
                    <a:pt x="201016" y="36464"/>
                  </a:lnTo>
                  <a:lnTo>
                    <a:pt x="203801" y="34715"/>
                  </a:lnTo>
                  <a:lnTo>
                    <a:pt x="207068" y="34255"/>
                  </a:lnTo>
                  <a:lnTo>
                    <a:pt x="233039" y="39658"/>
                  </a:lnTo>
                  <a:lnTo>
                    <a:pt x="257933" y="40461"/>
                  </a:lnTo>
                  <a:lnTo>
                    <a:pt x="280060" y="34769"/>
                  </a:lnTo>
                  <a:lnTo>
                    <a:pt x="284719" y="32880"/>
                  </a:lnTo>
                  <a:lnTo>
                    <a:pt x="298018" y="20108"/>
                  </a:lnTo>
                  <a:lnTo>
                    <a:pt x="300220" y="15345"/>
                  </a:lnTo>
                  <a:lnTo>
                    <a:pt x="300783" y="6290"/>
                  </a:lnTo>
                  <a:lnTo>
                    <a:pt x="299946" y="3310"/>
                  </a:lnTo>
                  <a:lnTo>
                    <a:pt x="298682" y="1324"/>
                  </a:lnTo>
                  <a:lnTo>
                    <a:pt x="297134" y="0"/>
                  </a:lnTo>
                  <a:lnTo>
                    <a:pt x="294691" y="529"/>
                  </a:lnTo>
                  <a:lnTo>
                    <a:pt x="288214" y="4879"/>
                  </a:lnTo>
                  <a:lnTo>
                    <a:pt x="273262" y="22003"/>
                  </a:lnTo>
                  <a:lnTo>
                    <a:pt x="262169" y="44951"/>
                  </a:lnTo>
                  <a:lnTo>
                    <a:pt x="260589" y="59429"/>
                  </a:lnTo>
                  <a:lnTo>
                    <a:pt x="261155" y="66254"/>
                  </a:lnTo>
                  <a:lnTo>
                    <a:pt x="267429" y="77599"/>
                  </a:lnTo>
                  <a:lnTo>
                    <a:pt x="272065" y="82600"/>
                  </a:lnTo>
                  <a:lnTo>
                    <a:pt x="284742" y="88157"/>
                  </a:lnTo>
                  <a:lnTo>
                    <a:pt x="292074" y="89638"/>
                  </a:lnTo>
                  <a:lnTo>
                    <a:pt x="305865" y="87522"/>
                  </a:lnTo>
                  <a:lnTo>
                    <a:pt x="312506" y="84982"/>
                  </a:lnTo>
                  <a:lnTo>
                    <a:pt x="321766" y="76515"/>
                  </a:lnTo>
                  <a:lnTo>
                    <a:pt x="336832" y="50462"/>
                  </a:lnTo>
                  <a:lnTo>
                    <a:pt x="353836" y="20469"/>
                  </a:lnTo>
                  <a:lnTo>
                    <a:pt x="355070" y="16997"/>
                  </a:lnTo>
                  <a:lnTo>
                    <a:pt x="357304" y="15387"/>
                  </a:lnTo>
                  <a:lnTo>
                    <a:pt x="360204" y="15020"/>
                  </a:lnTo>
                  <a:lnTo>
                    <a:pt x="363548" y="15481"/>
                  </a:lnTo>
                  <a:lnTo>
                    <a:pt x="365072" y="17904"/>
                  </a:lnTo>
                  <a:lnTo>
                    <a:pt x="364183" y="42836"/>
                  </a:lnTo>
                  <a:lnTo>
                    <a:pt x="355924" y="70359"/>
                  </a:lnTo>
                  <a:lnTo>
                    <a:pt x="356350" y="78718"/>
                  </a:lnTo>
                  <a:lnTo>
                    <a:pt x="357451" y="81229"/>
                  </a:lnTo>
                  <a:lnTo>
                    <a:pt x="358891" y="82904"/>
                  </a:lnTo>
                  <a:lnTo>
                    <a:pt x="360556" y="84020"/>
                  </a:lnTo>
                  <a:lnTo>
                    <a:pt x="363078" y="84058"/>
                  </a:lnTo>
                  <a:lnTo>
                    <a:pt x="369643" y="82220"/>
                  </a:lnTo>
                  <a:lnTo>
                    <a:pt x="377264" y="73406"/>
                  </a:lnTo>
                  <a:lnTo>
                    <a:pt x="391370" y="50696"/>
                  </a:lnTo>
                  <a:lnTo>
                    <a:pt x="408357" y="24901"/>
                  </a:lnTo>
                  <a:lnTo>
                    <a:pt x="413755" y="20179"/>
                  </a:lnTo>
                  <a:lnTo>
                    <a:pt x="416182" y="18920"/>
                  </a:lnTo>
                  <a:lnTo>
                    <a:pt x="417801" y="20197"/>
                  </a:lnTo>
                  <a:lnTo>
                    <a:pt x="419599" y="27261"/>
                  </a:lnTo>
                  <a:lnTo>
                    <a:pt x="415823" y="56977"/>
                  </a:lnTo>
                  <a:lnTo>
                    <a:pt x="416603" y="71830"/>
                  </a:lnTo>
                  <a:lnTo>
                    <a:pt x="427388" y="989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2" name="SMARTInkShape-1394"/>
            <p:cNvSpPr/>
            <p:nvPr>
              <p:custDataLst>
                <p:tags r:id="rId64"/>
              </p:custDataLst>
            </p:nvPr>
          </p:nvSpPr>
          <p:spPr>
            <a:xfrm>
              <a:off x="8447553" y="1063429"/>
              <a:ext cx="105898" cy="79572"/>
            </a:xfrm>
            <a:custGeom>
              <a:avLst/>
              <a:gdLst/>
              <a:ahLst/>
              <a:cxnLst/>
              <a:rect l="0" t="0" r="0" b="0"/>
              <a:pathLst>
                <a:path w="105898" h="79572">
                  <a:moveTo>
                    <a:pt x="74147" y="3371"/>
                  </a:moveTo>
                  <a:lnTo>
                    <a:pt x="74147" y="3371"/>
                  </a:lnTo>
                  <a:lnTo>
                    <a:pt x="70776" y="0"/>
                  </a:lnTo>
                  <a:lnTo>
                    <a:pt x="63476" y="226"/>
                  </a:lnTo>
                  <a:lnTo>
                    <a:pt x="38172" y="9492"/>
                  </a:lnTo>
                  <a:lnTo>
                    <a:pt x="17626" y="24235"/>
                  </a:lnTo>
                  <a:lnTo>
                    <a:pt x="4876" y="42008"/>
                  </a:lnTo>
                  <a:lnTo>
                    <a:pt x="0" y="60680"/>
                  </a:lnTo>
                  <a:lnTo>
                    <a:pt x="2844" y="64860"/>
                  </a:lnTo>
                  <a:lnTo>
                    <a:pt x="15410" y="69505"/>
                  </a:lnTo>
                  <a:lnTo>
                    <a:pt x="35576" y="68749"/>
                  </a:lnTo>
                  <a:lnTo>
                    <a:pt x="58329" y="60685"/>
                  </a:lnTo>
                  <a:lnTo>
                    <a:pt x="63601" y="56397"/>
                  </a:lnTo>
                  <a:lnTo>
                    <a:pt x="69460" y="45988"/>
                  </a:lnTo>
                  <a:lnTo>
                    <a:pt x="78556" y="16448"/>
                  </a:lnTo>
                  <a:lnTo>
                    <a:pt x="79203" y="14206"/>
                  </a:lnTo>
                  <a:lnTo>
                    <a:pt x="78929" y="13416"/>
                  </a:lnTo>
                  <a:lnTo>
                    <a:pt x="78041" y="13596"/>
                  </a:lnTo>
                  <a:lnTo>
                    <a:pt x="76742" y="14421"/>
                  </a:lnTo>
                  <a:lnTo>
                    <a:pt x="68174" y="29066"/>
                  </a:lnTo>
                  <a:lnTo>
                    <a:pt x="66318" y="41602"/>
                  </a:lnTo>
                  <a:lnTo>
                    <a:pt x="70876" y="66897"/>
                  </a:lnTo>
                  <a:lnTo>
                    <a:pt x="74083" y="71122"/>
                  </a:lnTo>
                  <a:lnTo>
                    <a:pt x="83291" y="75816"/>
                  </a:lnTo>
                  <a:lnTo>
                    <a:pt x="105897" y="795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3" name="SMARTInkShape-1395"/>
            <p:cNvSpPr/>
            <p:nvPr>
              <p:custDataLst>
                <p:tags r:id="rId65"/>
              </p:custDataLst>
            </p:nvPr>
          </p:nvSpPr>
          <p:spPr>
            <a:xfrm>
              <a:off x="8052981" y="1048012"/>
              <a:ext cx="133137" cy="114603"/>
            </a:xfrm>
            <a:custGeom>
              <a:avLst/>
              <a:gdLst/>
              <a:ahLst/>
              <a:cxnLst/>
              <a:rect l="0" t="0" r="0" b="0"/>
              <a:pathLst>
                <a:path w="133137" h="114603">
                  <a:moveTo>
                    <a:pt x="62319" y="6088"/>
                  </a:moveTo>
                  <a:lnTo>
                    <a:pt x="62319" y="6088"/>
                  </a:lnTo>
                  <a:lnTo>
                    <a:pt x="34690" y="1062"/>
                  </a:lnTo>
                  <a:lnTo>
                    <a:pt x="12725" y="0"/>
                  </a:lnTo>
                  <a:lnTo>
                    <a:pt x="10911" y="1323"/>
                  </a:lnTo>
                  <a:lnTo>
                    <a:pt x="10408" y="3617"/>
                  </a:lnTo>
                  <a:lnTo>
                    <a:pt x="12437" y="11340"/>
                  </a:lnTo>
                  <a:lnTo>
                    <a:pt x="27118" y="39294"/>
                  </a:lnTo>
                  <a:lnTo>
                    <a:pt x="44128" y="59906"/>
                  </a:lnTo>
                  <a:lnTo>
                    <a:pt x="50192" y="65250"/>
                  </a:lnTo>
                  <a:lnTo>
                    <a:pt x="56929" y="76832"/>
                  </a:lnTo>
                  <a:lnTo>
                    <a:pt x="58725" y="82884"/>
                  </a:lnTo>
                  <a:lnTo>
                    <a:pt x="57806" y="88330"/>
                  </a:lnTo>
                  <a:lnTo>
                    <a:pt x="51141" y="98144"/>
                  </a:lnTo>
                  <a:lnTo>
                    <a:pt x="28747" y="111602"/>
                  </a:lnTo>
                  <a:lnTo>
                    <a:pt x="13531" y="114602"/>
                  </a:lnTo>
                  <a:lnTo>
                    <a:pt x="6511" y="114414"/>
                  </a:lnTo>
                  <a:lnTo>
                    <a:pt x="2535" y="112172"/>
                  </a:lnTo>
                  <a:lnTo>
                    <a:pt x="591" y="108561"/>
                  </a:lnTo>
                  <a:lnTo>
                    <a:pt x="0" y="104036"/>
                  </a:lnTo>
                  <a:lnTo>
                    <a:pt x="4988" y="93365"/>
                  </a:lnTo>
                  <a:lnTo>
                    <a:pt x="22066" y="72638"/>
                  </a:lnTo>
                  <a:lnTo>
                    <a:pt x="38163" y="62652"/>
                  </a:lnTo>
                  <a:lnTo>
                    <a:pt x="67634" y="57321"/>
                  </a:lnTo>
                  <a:lnTo>
                    <a:pt x="98752" y="50205"/>
                  </a:lnTo>
                  <a:lnTo>
                    <a:pt x="111673" y="45451"/>
                  </a:lnTo>
                  <a:lnTo>
                    <a:pt x="126174" y="34841"/>
                  </a:lnTo>
                  <a:lnTo>
                    <a:pt x="132562" y="26863"/>
                  </a:lnTo>
                  <a:lnTo>
                    <a:pt x="133136" y="24172"/>
                  </a:lnTo>
                  <a:lnTo>
                    <a:pt x="132109" y="22377"/>
                  </a:lnTo>
                  <a:lnTo>
                    <a:pt x="130012" y="21181"/>
                  </a:lnTo>
                  <a:lnTo>
                    <a:pt x="113578" y="22868"/>
                  </a:lnTo>
                  <a:lnTo>
                    <a:pt x="94205" y="31207"/>
                  </a:lnTo>
                  <a:lnTo>
                    <a:pt x="83311" y="42417"/>
                  </a:lnTo>
                  <a:lnTo>
                    <a:pt x="75883" y="55395"/>
                  </a:lnTo>
                  <a:lnTo>
                    <a:pt x="74932" y="65867"/>
                  </a:lnTo>
                  <a:lnTo>
                    <a:pt x="80625" y="77106"/>
                  </a:lnTo>
                  <a:lnTo>
                    <a:pt x="85106" y="83067"/>
                  </a:lnTo>
                  <a:lnTo>
                    <a:pt x="101375" y="91571"/>
                  </a:lnTo>
                  <a:lnTo>
                    <a:pt x="132169" y="1013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87" name="SMARTInkShape-Group353"/>
          <p:cNvGrpSpPr/>
          <p:nvPr/>
        </p:nvGrpSpPr>
        <p:grpSpPr>
          <a:xfrm>
            <a:off x="6360269" y="1595615"/>
            <a:ext cx="310997" cy="201436"/>
            <a:chOff x="6360269" y="1595615"/>
            <a:chExt cx="310997" cy="201436"/>
          </a:xfrm>
        </p:grpSpPr>
        <p:sp>
          <p:nvSpPr>
            <p:cNvPr id="685" name="SMARTInkShape-1396"/>
            <p:cNvSpPr/>
            <p:nvPr>
              <p:custDataLst>
                <p:tags r:id="rId59"/>
              </p:custDataLst>
            </p:nvPr>
          </p:nvSpPr>
          <p:spPr>
            <a:xfrm>
              <a:off x="6604000" y="1713442"/>
              <a:ext cx="67266" cy="83609"/>
            </a:xfrm>
            <a:custGeom>
              <a:avLst/>
              <a:gdLst/>
              <a:ahLst/>
              <a:cxnLst/>
              <a:rect l="0" t="0" r="0" b="0"/>
              <a:pathLst>
                <a:path w="67266" h="83609">
                  <a:moveTo>
                    <a:pt x="0" y="77258"/>
                  </a:moveTo>
                  <a:lnTo>
                    <a:pt x="0" y="77258"/>
                  </a:lnTo>
                  <a:lnTo>
                    <a:pt x="11933" y="63443"/>
                  </a:lnTo>
                  <a:lnTo>
                    <a:pt x="39148" y="32152"/>
                  </a:lnTo>
                  <a:lnTo>
                    <a:pt x="65622" y="3439"/>
                  </a:lnTo>
                  <a:lnTo>
                    <a:pt x="67265" y="0"/>
                  </a:lnTo>
                  <a:lnTo>
                    <a:pt x="65643" y="3175"/>
                  </a:lnTo>
                  <a:lnTo>
                    <a:pt x="60317" y="33551"/>
                  </a:lnTo>
                  <a:lnTo>
                    <a:pt x="62895" y="64231"/>
                  </a:lnTo>
                  <a:lnTo>
                    <a:pt x="63500" y="836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6" name="SMARTInkShape-1397"/>
            <p:cNvSpPr/>
            <p:nvPr>
              <p:custDataLst>
                <p:tags r:id="rId60"/>
              </p:custDataLst>
            </p:nvPr>
          </p:nvSpPr>
          <p:spPr>
            <a:xfrm>
              <a:off x="6360269" y="1595615"/>
              <a:ext cx="187887" cy="156434"/>
            </a:xfrm>
            <a:custGeom>
              <a:avLst/>
              <a:gdLst/>
              <a:ahLst/>
              <a:cxnLst/>
              <a:rect l="0" t="0" r="0" b="0"/>
              <a:pathLst>
                <a:path w="187887" h="156434">
                  <a:moveTo>
                    <a:pt x="97681" y="10935"/>
                  </a:moveTo>
                  <a:lnTo>
                    <a:pt x="97681" y="10935"/>
                  </a:lnTo>
                  <a:lnTo>
                    <a:pt x="97681" y="4193"/>
                  </a:lnTo>
                  <a:lnTo>
                    <a:pt x="96975" y="2207"/>
                  </a:lnTo>
                  <a:lnTo>
                    <a:pt x="95799" y="883"/>
                  </a:lnTo>
                  <a:lnTo>
                    <a:pt x="94310" y="0"/>
                  </a:lnTo>
                  <a:lnTo>
                    <a:pt x="78730" y="5500"/>
                  </a:lnTo>
                  <a:lnTo>
                    <a:pt x="52868" y="29551"/>
                  </a:lnTo>
                  <a:lnTo>
                    <a:pt x="36842" y="51664"/>
                  </a:lnTo>
                  <a:lnTo>
                    <a:pt x="22663" y="74898"/>
                  </a:lnTo>
                  <a:lnTo>
                    <a:pt x="4898" y="106400"/>
                  </a:lnTo>
                  <a:lnTo>
                    <a:pt x="0" y="122508"/>
                  </a:lnTo>
                  <a:lnTo>
                    <a:pt x="104" y="129062"/>
                  </a:lnTo>
                  <a:lnTo>
                    <a:pt x="3984" y="140106"/>
                  </a:lnTo>
                  <a:lnTo>
                    <a:pt x="6994" y="142910"/>
                  </a:lnTo>
                  <a:lnTo>
                    <a:pt x="10412" y="144074"/>
                  </a:lnTo>
                  <a:lnTo>
                    <a:pt x="14102" y="144144"/>
                  </a:lnTo>
                  <a:lnTo>
                    <a:pt x="17267" y="142780"/>
                  </a:lnTo>
                  <a:lnTo>
                    <a:pt x="44111" y="118549"/>
                  </a:lnTo>
                  <a:lnTo>
                    <a:pt x="51429" y="108627"/>
                  </a:lnTo>
                  <a:lnTo>
                    <a:pt x="52736" y="109224"/>
                  </a:lnTo>
                  <a:lnTo>
                    <a:pt x="59901" y="120322"/>
                  </a:lnTo>
                  <a:lnTo>
                    <a:pt x="69789" y="133892"/>
                  </a:lnTo>
                  <a:lnTo>
                    <a:pt x="81051" y="143899"/>
                  </a:lnTo>
                  <a:lnTo>
                    <a:pt x="95464" y="150699"/>
                  </a:lnTo>
                  <a:lnTo>
                    <a:pt x="122816" y="155122"/>
                  </a:lnTo>
                  <a:lnTo>
                    <a:pt x="146521" y="156433"/>
                  </a:lnTo>
                  <a:lnTo>
                    <a:pt x="152819" y="154500"/>
                  </a:lnTo>
                  <a:lnTo>
                    <a:pt x="163579" y="146708"/>
                  </a:lnTo>
                  <a:lnTo>
                    <a:pt x="177571" y="127050"/>
                  </a:lnTo>
                  <a:lnTo>
                    <a:pt x="187283" y="96610"/>
                  </a:lnTo>
                  <a:lnTo>
                    <a:pt x="187886" y="67521"/>
                  </a:lnTo>
                  <a:lnTo>
                    <a:pt x="183597" y="51141"/>
                  </a:lnTo>
                  <a:lnTo>
                    <a:pt x="181064" y="48323"/>
                  </a:lnTo>
                  <a:lnTo>
                    <a:pt x="167531" y="426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90" name="SMARTInkShape-Group354"/>
          <p:cNvGrpSpPr/>
          <p:nvPr/>
        </p:nvGrpSpPr>
        <p:grpSpPr>
          <a:xfrm>
            <a:off x="6826250" y="1606550"/>
            <a:ext cx="107951" cy="50801"/>
            <a:chOff x="6826250" y="1606550"/>
            <a:chExt cx="107951" cy="50801"/>
          </a:xfrm>
        </p:grpSpPr>
        <p:sp>
          <p:nvSpPr>
            <p:cNvPr id="688" name="SMARTInkShape-1398"/>
            <p:cNvSpPr/>
            <p:nvPr>
              <p:custDataLst>
                <p:tags r:id="rId57"/>
              </p:custDataLst>
            </p:nvPr>
          </p:nvSpPr>
          <p:spPr>
            <a:xfrm>
              <a:off x="6838950" y="164465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0"/>
                  </a:moveTo>
                  <a:lnTo>
                    <a:pt x="0" y="0"/>
                  </a:lnTo>
                  <a:lnTo>
                    <a:pt x="8838" y="0"/>
                  </a:lnTo>
                  <a:lnTo>
                    <a:pt x="39205" y="10125"/>
                  </a:lnTo>
                  <a:lnTo>
                    <a:pt x="66625" y="12361"/>
                  </a:lnTo>
                  <a:lnTo>
                    <a:pt x="889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9" name="SMARTInkShape-1399"/>
            <p:cNvSpPr/>
            <p:nvPr>
              <p:custDataLst>
                <p:tags r:id="rId58"/>
              </p:custDataLst>
            </p:nvPr>
          </p:nvSpPr>
          <p:spPr>
            <a:xfrm>
              <a:off x="6826250" y="1606550"/>
              <a:ext cx="107951" cy="5468"/>
            </a:xfrm>
            <a:custGeom>
              <a:avLst/>
              <a:gdLst/>
              <a:ahLst/>
              <a:cxnLst/>
              <a:rect l="0" t="0" r="0" b="0"/>
              <a:pathLst>
                <a:path w="107951" h="5468">
                  <a:moveTo>
                    <a:pt x="0" y="0"/>
                  </a:moveTo>
                  <a:lnTo>
                    <a:pt x="0" y="0"/>
                  </a:lnTo>
                  <a:lnTo>
                    <a:pt x="27629" y="0"/>
                  </a:lnTo>
                  <a:lnTo>
                    <a:pt x="51460" y="1881"/>
                  </a:lnTo>
                  <a:lnTo>
                    <a:pt x="81426" y="5467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93" name="SMARTInkShape-Group355"/>
          <p:cNvGrpSpPr/>
          <p:nvPr/>
        </p:nvGrpSpPr>
        <p:grpSpPr>
          <a:xfrm>
            <a:off x="7094574" y="1549400"/>
            <a:ext cx="315877" cy="227829"/>
            <a:chOff x="7094574" y="1549400"/>
            <a:chExt cx="315877" cy="227829"/>
          </a:xfrm>
        </p:grpSpPr>
        <p:sp>
          <p:nvSpPr>
            <p:cNvPr id="691" name="SMARTInkShape-1400"/>
            <p:cNvSpPr/>
            <p:nvPr>
              <p:custDataLst>
                <p:tags r:id="rId55"/>
              </p:custDataLst>
            </p:nvPr>
          </p:nvSpPr>
          <p:spPr>
            <a:xfrm>
              <a:off x="7339616" y="1691127"/>
              <a:ext cx="70835" cy="86102"/>
            </a:xfrm>
            <a:custGeom>
              <a:avLst/>
              <a:gdLst/>
              <a:ahLst/>
              <a:cxnLst/>
              <a:rect l="0" t="0" r="0" b="0"/>
              <a:pathLst>
                <a:path w="70835" h="86102">
                  <a:moveTo>
                    <a:pt x="13684" y="17023"/>
                  </a:moveTo>
                  <a:lnTo>
                    <a:pt x="13684" y="17023"/>
                  </a:lnTo>
                  <a:lnTo>
                    <a:pt x="13684" y="13652"/>
                  </a:lnTo>
                  <a:lnTo>
                    <a:pt x="17055" y="4814"/>
                  </a:lnTo>
                  <a:lnTo>
                    <a:pt x="19459" y="2533"/>
                  </a:lnTo>
                  <a:lnTo>
                    <a:pt x="25893" y="0"/>
                  </a:lnTo>
                  <a:lnTo>
                    <a:pt x="33456" y="755"/>
                  </a:lnTo>
                  <a:lnTo>
                    <a:pt x="40816" y="3443"/>
                  </a:lnTo>
                  <a:lnTo>
                    <a:pt x="46439" y="6989"/>
                  </a:lnTo>
                  <a:lnTo>
                    <a:pt x="48221" y="9628"/>
                  </a:lnTo>
                  <a:lnTo>
                    <a:pt x="50200" y="16323"/>
                  </a:lnTo>
                  <a:lnTo>
                    <a:pt x="47317" y="25884"/>
                  </a:lnTo>
                  <a:lnTo>
                    <a:pt x="39921" y="37189"/>
                  </a:lnTo>
                  <a:lnTo>
                    <a:pt x="10955" y="64599"/>
                  </a:lnTo>
                  <a:lnTo>
                    <a:pt x="567" y="78078"/>
                  </a:lnTo>
                  <a:lnTo>
                    <a:pt x="0" y="81010"/>
                  </a:lnTo>
                  <a:lnTo>
                    <a:pt x="1034" y="82964"/>
                  </a:lnTo>
                  <a:lnTo>
                    <a:pt x="3134" y="84267"/>
                  </a:lnTo>
                  <a:lnTo>
                    <a:pt x="19574" y="86101"/>
                  </a:lnTo>
                  <a:lnTo>
                    <a:pt x="49841" y="81745"/>
                  </a:lnTo>
                  <a:lnTo>
                    <a:pt x="58682" y="80361"/>
                  </a:lnTo>
                  <a:lnTo>
                    <a:pt x="69095" y="75127"/>
                  </a:lnTo>
                  <a:lnTo>
                    <a:pt x="69674" y="75515"/>
                  </a:lnTo>
                  <a:lnTo>
                    <a:pt x="70834" y="805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2" name="SMARTInkShape-1401"/>
            <p:cNvSpPr/>
            <p:nvPr>
              <p:custDataLst>
                <p:tags r:id="rId56"/>
              </p:custDataLst>
            </p:nvPr>
          </p:nvSpPr>
          <p:spPr>
            <a:xfrm>
              <a:off x="7094574" y="1549400"/>
              <a:ext cx="194360" cy="147572"/>
            </a:xfrm>
            <a:custGeom>
              <a:avLst/>
              <a:gdLst/>
              <a:ahLst/>
              <a:cxnLst/>
              <a:rect l="0" t="0" r="0" b="0"/>
              <a:pathLst>
                <a:path w="194360" h="147572">
                  <a:moveTo>
                    <a:pt x="99976" y="19050"/>
                  </a:moveTo>
                  <a:lnTo>
                    <a:pt x="99976" y="19050"/>
                  </a:lnTo>
                  <a:lnTo>
                    <a:pt x="96604" y="15679"/>
                  </a:lnTo>
                  <a:lnTo>
                    <a:pt x="89305" y="15905"/>
                  </a:lnTo>
                  <a:lnTo>
                    <a:pt x="78300" y="19769"/>
                  </a:lnTo>
                  <a:lnTo>
                    <a:pt x="54826" y="35961"/>
                  </a:lnTo>
                  <a:lnTo>
                    <a:pt x="23804" y="65924"/>
                  </a:lnTo>
                  <a:lnTo>
                    <a:pt x="3088" y="95341"/>
                  </a:lnTo>
                  <a:lnTo>
                    <a:pt x="0" y="108461"/>
                  </a:lnTo>
                  <a:lnTo>
                    <a:pt x="1575" y="113935"/>
                  </a:lnTo>
                  <a:lnTo>
                    <a:pt x="8970" y="123780"/>
                  </a:lnTo>
                  <a:lnTo>
                    <a:pt x="15316" y="126265"/>
                  </a:lnTo>
                  <a:lnTo>
                    <a:pt x="31776" y="127143"/>
                  </a:lnTo>
                  <a:lnTo>
                    <a:pt x="54133" y="120301"/>
                  </a:lnTo>
                  <a:lnTo>
                    <a:pt x="83330" y="98131"/>
                  </a:lnTo>
                  <a:lnTo>
                    <a:pt x="88344" y="93002"/>
                  </a:lnTo>
                  <a:lnTo>
                    <a:pt x="88694" y="91635"/>
                  </a:lnTo>
                  <a:lnTo>
                    <a:pt x="88222" y="90723"/>
                  </a:lnTo>
                  <a:lnTo>
                    <a:pt x="83933" y="93473"/>
                  </a:lnTo>
                  <a:lnTo>
                    <a:pt x="80814" y="96182"/>
                  </a:lnTo>
                  <a:lnTo>
                    <a:pt x="73053" y="110108"/>
                  </a:lnTo>
                  <a:lnTo>
                    <a:pt x="72252" y="121609"/>
                  </a:lnTo>
                  <a:lnTo>
                    <a:pt x="73027" y="127639"/>
                  </a:lnTo>
                  <a:lnTo>
                    <a:pt x="77650" y="136221"/>
                  </a:lnTo>
                  <a:lnTo>
                    <a:pt x="80859" y="139497"/>
                  </a:lnTo>
                  <a:lnTo>
                    <a:pt x="98858" y="147479"/>
                  </a:lnTo>
                  <a:lnTo>
                    <a:pt x="125436" y="147571"/>
                  </a:lnTo>
                  <a:lnTo>
                    <a:pt x="148913" y="139759"/>
                  </a:lnTo>
                  <a:lnTo>
                    <a:pt x="169274" y="121765"/>
                  </a:lnTo>
                  <a:lnTo>
                    <a:pt x="185341" y="98559"/>
                  </a:lnTo>
                  <a:lnTo>
                    <a:pt x="192297" y="70439"/>
                  </a:lnTo>
                  <a:lnTo>
                    <a:pt x="194359" y="43135"/>
                  </a:lnTo>
                  <a:lnTo>
                    <a:pt x="191598" y="20542"/>
                  </a:lnTo>
                  <a:lnTo>
                    <a:pt x="18252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97" name="SMARTInkShape-Group356"/>
          <p:cNvGrpSpPr/>
          <p:nvPr/>
        </p:nvGrpSpPr>
        <p:grpSpPr>
          <a:xfrm>
            <a:off x="6002253" y="2012950"/>
            <a:ext cx="341398" cy="374651"/>
            <a:chOff x="6002253" y="2012950"/>
            <a:chExt cx="341398" cy="374651"/>
          </a:xfrm>
        </p:grpSpPr>
        <p:sp>
          <p:nvSpPr>
            <p:cNvPr id="694" name="SMARTInkShape-1402"/>
            <p:cNvSpPr/>
            <p:nvPr>
              <p:custDataLst>
                <p:tags r:id="rId52"/>
              </p:custDataLst>
            </p:nvPr>
          </p:nvSpPr>
          <p:spPr>
            <a:xfrm>
              <a:off x="6312016" y="2012950"/>
              <a:ext cx="31635" cy="342901"/>
            </a:xfrm>
            <a:custGeom>
              <a:avLst/>
              <a:gdLst/>
              <a:ahLst/>
              <a:cxnLst/>
              <a:rect l="0" t="0" r="0" b="0"/>
              <a:pathLst>
                <a:path w="31635" h="342901">
                  <a:moveTo>
                    <a:pt x="31634" y="0"/>
                  </a:moveTo>
                  <a:lnTo>
                    <a:pt x="31634" y="0"/>
                  </a:lnTo>
                  <a:lnTo>
                    <a:pt x="31634" y="3371"/>
                  </a:lnTo>
                  <a:lnTo>
                    <a:pt x="22845" y="27299"/>
                  </a:lnTo>
                  <a:lnTo>
                    <a:pt x="16439" y="50233"/>
                  </a:lnTo>
                  <a:lnTo>
                    <a:pt x="11240" y="81592"/>
                  </a:lnTo>
                  <a:lnTo>
                    <a:pt x="8866" y="100256"/>
                  </a:lnTo>
                  <a:lnTo>
                    <a:pt x="6577" y="120460"/>
                  </a:lnTo>
                  <a:lnTo>
                    <a:pt x="4346" y="141690"/>
                  </a:lnTo>
                  <a:lnTo>
                    <a:pt x="2858" y="161487"/>
                  </a:lnTo>
                  <a:lnTo>
                    <a:pt x="1867" y="180330"/>
                  </a:lnTo>
                  <a:lnTo>
                    <a:pt x="1206" y="198537"/>
                  </a:lnTo>
                  <a:lnTo>
                    <a:pt x="765" y="215614"/>
                  </a:lnTo>
                  <a:lnTo>
                    <a:pt x="472" y="231937"/>
                  </a:lnTo>
                  <a:lnTo>
                    <a:pt x="144" y="261833"/>
                  </a:lnTo>
                  <a:lnTo>
                    <a:pt x="0" y="286880"/>
                  </a:lnTo>
                  <a:lnTo>
                    <a:pt x="3290" y="314072"/>
                  </a:lnTo>
                  <a:lnTo>
                    <a:pt x="8732" y="332163"/>
                  </a:lnTo>
                  <a:lnTo>
                    <a:pt x="12753" y="338128"/>
                  </a:lnTo>
                  <a:lnTo>
                    <a:pt x="18934" y="342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5" name="SMARTInkShape-1403"/>
            <p:cNvSpPr/>
            <p:nvPr>
              <p:custDataLst>
                <p:tags r:id="rId53"/>
              </p:custDataLst>
            </p:nvPr>
          </p:nvSpPr>
          <p:spPr>
            <a:xfrm>
              <a:off x="6146800" y="2331718"/>
              <a:ext cx="57151" cy="55883"/>
            </a:xfrm>
            <a:custGeom>
              <a:avLst/>
              <a:gdLst/>
              <a:ahLst/>
              <a:cxnLst/>
              <a:rect l="0" t="0" r="0" b="0"/>
              <a:pathLst>
                <a:path w="57151" h="55883">
                  <a:moveTo>
                    <a:pt x="0" y="30482"/>
                  </a:moveTo>
                  <a:lnTo>
                    <a:pt x="0" y="30482"/>
                  </a:lnTo>
                  <a:lnTo>
                    <a:pt x="3371" y="30482"/>
                  </a:lnTo>
                  <a:lnTo>
                    <a:pt x="6907" y="26719"/>
                  </a:lnTo>
                  <a:lnTo>
                    <a:pt x="11537" y="21048"/>
                  </a:lnTo>
                  <a:lnTo>
                    <a:pt x="42238" y="0"/>
                  </a:lnTo>
                  <a:lnTo>
                    <a:pt x="42976" y="282"/>
                  </a:lnTo>
                  <a:lnTo>
                    <a:pt x="43467" y="1177"/>
                  </a:lnTo>
                  <a:lnTo>
                    <a:pt x="44321" y="10343"/>
                  </a:lnTo>
                  <a:lnTo>
                    <a:pt x="45117" y="20830"/>
                  </a:lnTo>
                  <a:lnTo>
                    <a:pt x="50406" y="42679"/>
                  </a:lnTo>
                  <a:lnTo>
                    <a:pt x="50537" y="44963"/>
                  </a:lnTo>
                  <a:lnTo>
                    <a:pt x="52565" y="49383"/>
                  </a:lnTo>
                  <a:lnTo>
                    <a:pt x="57150" y="558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6" name="SMARTInkShape-1404"/>
            <p:cNvSpPr/>
            <p:nvPr>
              <p:custDataLst>
                <p:tags r:id="rId54"/>
              </p:custDataLst>
            </p:nvPr>
          </p:nvSpPr>
          <p:spPr>
            <a:xfrm>
              <a:off x="6002253" y="2190828"/>
              <a:ext cx="138198" cy="125214"/>
            </a:xfrm>
            <a:custGeom>
              <a:avLst/>
              <a:gdLst/>
              <a:ahLst/>
              <a:cxnLst/>
              <a:rect l="0" t="0" r="0" b="0"/>
              <a:pathLst>
                <a:path w="138198" h="125214">
                  <a:moveTo>
                    <a:pt x="138197" y="6272"/>
                  </a:moveTo>
                  <a:lnTo>
                    <a:pt x="138197" y="6272"/>
                  </a:lnTo>
                  <a:lnTo>
                    <a:pt x="134826" y="2901"/>
                  </a:lnTo>
                  <a:lnTo>
                    <a:pt x="129408" y="1246"/>
                  </a:lnTo>
                  <a:lnTo>
                    <a:pt x="102470" y="38"/>
                  </a:lnTo>
                  <a:lnTo>
                    <a:pt x="95329" y="0"/>
                  </a:lnTo>
                  <a:lnTo>
                    <a:pt x="68424" y="10058"/>
                  </a:lnTo>
                  <a:lnTo>
                    <a:pt x="41480" y="29815"/>
                  </a:lnTo>
                  <a:lnTo>
                    <a:pt x="15623" y="53543"/>
                  </a:lnTo>
                  <a:lnTo>
                    <a:pt x="6109" y="70085"/>
                  </a:lnTo>
                  <a:lnTo>
                    <a:pt x="0" y="100329"/>
                  </a:lnTo>
                  <a:lnTo>
                    <a:pt x="1616" y="105666"/>
                  </a:lnTo>
                  <a:lnTo>
                    <a:pt x="4810" y="109929"/>
                  </a:lnTo>
                  <a:lnTo>
                    <a:pt x="14708" y="116547"/>
                  </a:lnTo>
                  <a:lnTo>
                    <a:pt x="36147" y="123534"/>
                  </a:lnTo>
                  <a:lnTo>
                    <a:pt x="58963" y="125213"/>
                  </a:lnTo>
                  <a:lnTo>
                    <a:pt x="88356" y="121072"/>
                  </a:lnTo>
                  <a:lnTo>
                    <a:pt x="94409" y="120794"/>
                  </a:lnTo>
                  <a:lnTo>
                    <a:pt x="99450" y="118789"/>
                  </a:lnTo>
                  <a:lnTo>
                    <a:pt x="106447" y="1142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01" name="SMARTInkShape-Group357"/>
          <p:cNvGrpSpPr/>
          <p:nvPr/>
        </p:nvGrpSpPr>
        <p:grpSpPr>
          <a:xfrm>
            <a:off x="6401173" y="2082800"/>
            <a:ext cx="297817" cy="266701"/>
            <a:chOff x="6401173" y="2082800"/>
            <a:chExt cx="297817" cy="266701"/>
          </a:xfrm>
        </p:grpSpPr>
        <p:sp>
          <p:nvSpPr>
            <p:cNvPr id="698" name="SMARTInkShape-1405"/>
            <p:cNvSpPr/>
            <p:nvPr>
              <p:custDataLst>
                <p:tags r:id="rId49"/>
              </p:custDataLst>
            </p:nvPr>
          </p:nvSpPr>
          <p:spPr>
            <a:xfrm>
              <a:off x="6682894" y="2082800"/>
              <a:ext cx="16096" cy="266701"/>
            </a:xfrm>
            <a:custGeom>
              <a:avLst/>
              <a:gdLst/>
              <a:ahLst/>
              <a:cxnLst/>
              <a:rect l="0" t="0" r="0" b="0"/>
              <a:pathLst>
                <a:path w="16096" h="266701">
                  <a:moveTo>
                    <a:pt x="10006" y="0"/>
                  </a:moveTo>
                  <a:lnTo>
                    <a:pt x="10006" y="0"/>
                  </a:lnTo>
                  <a:lnTo>
                    <a:pt x="13377" y="3371"/>
                  </a:lnTo>
                  <a:lnTo>
                    <a:pt x="15032" y="8789"/>
                  </a:lnTo>
                  <a:lnTo>
                    <a:pt x="16095" y="37249"/>
                  </a:lnTo>
                  <a:lnTo>
                    <a:pt x="12477" y="61475"/>
                  </a:lnTo>
                  <a:lnTo>
                    <a:pt x="7576" y="88706"/>
                  </a:lnTo>
                  <a:lnTo>
                    <a:pt x="5399" y="117271"/>
                  </a:lnTo>
                  <a:lnTo>
                    <a:pt x="4430" y="144548"/>
                  </a:lnTo>
                  <a:lnTo>
                    <a:pt x="4000" y="170077"/>
                  </a:lnTo>
                  <a:lnTo>
                    <a:pt x="3809" y="193182"/>
                  </a:lnTo>
                  <a:lnTo>
                    <a:pt x="3701" y="219282"/>
                  </a:lnTo>
                  <a:lnTo>
                    <a:pt x="2960" y="246358"/>
                  </a:lnTo>
                  <a:lnTo>
                    <a:pt x="0" y="260046"/>
                  </a:lnTo>
                  <a:lnTo>
                    <a:pt x="514" y="262264"/>
                  </a:lnTo>
                  <a:lnTo>
                    <a:pt x="3656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9" name="SMARTInkShape-1406"/>
            <p:cNvSpPr/>
            <p:nvPr>
              <p:custDataLst>
                <p:tags r:id="rId50"/>
              </p:custDataLst>
            </p:nvPr>
          </p:nvSpPr>
          <p:spPr>
            <a:xfrm>
              <a:off x="6521450" y="2280972"/>
              <a:ext cx="40358" cy="55829"/>
            </a:xfrm>
            <a:custGeom>
              <a:avLst/>
              <a:gdLst/>
              <a:ahLst/>
              <a:cxnLst/>
              <a:rect l="0" t="0" r="0" b="0"/>
              <a:pathLst>
                <a:path w="40358" h="55829">
                  <a:moveTo>
                    <a:pt x="0" y="30428"/>
                  </a:moveTo>
                  <a:lnTo>
                    <a:pt x="0" y="30428"/>
                  </a:lnTo>
                  <a:lnTo>
                    <a:pt x="8838" y="30428"/>
                  </a:lnTo>
                  <a:lnTo>
                    <a:pt x="12865" y="28546"/>
                  </a:lnTo>
                  <a:lnTo>
                    <a:pt x="14926" y="27057"/>
                  </a:lnTo>
                  <a:lnTo>
                    <a:pt x="27296" y="12537"/>
                  </a:lnTo>
                  <a:lnTo>
                    <a:pt x="33298" y="7660"/>
                  </a:lnTo>
                  <a:lnTo>
                    <a:pt x="37467" y="0"/>
                  </a:lnTo>
                  <a:lnTo>
                    <a:pt x="38044" y="21938"/>
                  </a:lnTo>
                  <a:lnTo>
                    <a:pt x="34712" y="34654"/>
                  </a:lnTo>
                  <a:lnTo>
                    <a:pt x="35136" y="38185"/>
                  </a:lnTo>
                  <a:lnTo>
                    <a:pt x="36830" y="41244"/>
                  </a:lnTo>
                  <a:lnTo>
                    <a:pt x="39370" y="43988"/>
                  </a:lnTo>
                  <a:lnTo>
                    <a:pt x="40357" y="46524"/>
                  </a:lnTo>
                  <a:lnTo>
                    <a:pt x="40311" y="48920"/>
                  </a:lnTo>
                  <a:lnTo>
                    <a:pt x="38100" y="558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0" name="SMARTInkShape-1407"/>
            <p:cNvSpPr/>
            <p:nvPr>
              <p:custDataLst>
                <p:tags r:id="rId51"/>
              </p:custDataLst>
            </p:nvPr>
          </p:nvSpPr>
          <p:spPr>
            <a:xfrm>
              <a:off x="6401173" y="2090033"/>
              <a:ext cx="88528" cy="221368"/>
            </a:xfrm>
            <a:custGeom>
              <a:avLst/>
              <a:gdLst/>
              <a:ahLst/>
              <a:cxnLst/>
              <a:rect l="0" t="0" r="0" b="0"/>
              <a:pathLst>
                <a:path w="88528" h="221368">
                  <a:moveTo>
                    <a:pt x="44077" y="5467"/>
                  </a:moveTo>
                  <a:lnTo>
                    <a:pt x="44077" y="5467"/>
                  </a:lnTo>
                  <a:lnTo>
                    <a:pt x="44077" y="0"/>
                  </a:lnTo>
                  <a:lnTo>
                    <a:pt x="35288" y="23719"/>
                  </a:lnTo>
                  <a:lnTo>
                    <a:pt x="26186" y="55325"/>
                  </a:lnTo>
                  <a:lnTo>
                    <a:pt x="21309" y="81954"/>
                  </a:lnTo>
                  <a:lnTo>
                    <a:pt x="16790" y="110252"/>
                  </a:lnTo>
                  <a:lnTo>
                    <a:pt x="12429" y="133647"/>
                  </a:lnTo>
                  <a:lnTo>
                    <a:pt x="6007" y="162685"/>
                  </a:lnTo>
                  <a:lnTo>
                    <a:pt x="0" y="193508"/>
                  </a:lnTo>
                  <a:lnTo>
                    <a:pt x="1287" y="192917"/>
                  </a:lnTo>
                  <a:lnTo>
                    <a:pt x="6479" y="188496"/>
                  </a:lnTo>
                  <a:lnTo>
                    <a:pt x="22016" y="159658"/>
                  </a:lnTo>
                  <a:lnTo>
                    <a:pt x="42855" y="129816"/>
                  </a:lnTo>
                  <a:lnTo>
                    <a:pt x="57398" y="113285"/>
                  </a:lnTo>
                  <a:lnTo>
                    <a:pt x="59308" y="112624"/>
                  </a:lnTo>
                  <a:lnTo>
                    <a:pt x="60581" y="113594"/>
                  </a:lnTo>
                  <a:lnTo>
                    <a:pt x="61995" y="118434"/>
                  </a:lnTo>
                  <a:lnTo>
                    <a:pt x="62624" y="125290"/>
                  </a:lnTo>
                  <a:lnTo>
                    <a:pt x="56236" y="140453"/>
                  </a:lnTo>
                  <a:lnTo>
                    <a:pt x="27325" y="170782"/>
                  </a:lnTo>
                  <a:lnTo>
                    <a:pt x="14890" y="184036"/>
                  </a:lnTo>
                  <a:lnTo>
                    <a:pt x="7737" y="188515"/>
                  </a:lnTo>
                  <a:lnTo>
                    <a:pt x="13241" y="185919"/>
                  </a:lnTo>
                  <a:lnTo>
                    <a:pt x="18142" y="180683"/>
                  </a:lnTo>
                  <a:lnTo>
                    <a:pt x="22673" y="175063"/>
                  </a:lnTo>
                  <a:lnTo>
                    <a:pt x="27038" y="172565"/>
                  </a:lnTo>
                  <a:lnTo>
                    <a:pt x="29190" y="172605"/>
                  </a:lnTo>
                  <a:lnTo>
                    <a:pt x="33462" y="174530"/>
                  </a:lnTo>
                  <a:lnTo>
                    <a:pt x="39835" y="179581"/>
                  </a:lnTo>
                  <a:lnTo>
                    <a:pt x="59729" y="204008"/>
                  </a:lnTo>
                  <a:lnTo>
                    <a:pt x="88527" y="221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06" name="SMARTInkShape-Group358"/>
          <p:cNvGrpSpPr/>
          <p:nvPr/>
        </p:nvGrpSpPr>
        <p:grpSpPr>
          <a:xfrm>
            <a:off x="6889750" y="2153794"/>
            <a:ext cx="490259" cy="214757"/>
            <a:chOff x="6889750" y="2153794"/>
            <a:chExt cx="490259" cy="214757"/>
          </a:xfrm>
        </p:grpSpPr>
        <p:sp>
          <p:nvSpPr>
            <p:cNvPr id="702" name="SMARTInkShape-1408"/>
            <p:cNvSpPr/>
            <p:nvPr>
              <p:custDataLst>
                <p:tags r:id="rId45"/>
              </p:custDataLst>
            </p:nvPr>
          </p:nvSpPr>
          <p:spPr>
            <a:xfrm>
              <a:off x="6896100" y="22225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6350"/>
                  </a:moveTo>
                  <a:lnTo>
                    <a:pt x="0" y="6350"/>
                  </a:lnTo>
                  <a:lnTo>
                    <a:pt x="10139" y="1986"/>
                  </a:lnTo>
                  <a:lnTo>
                    <a:pt x="39083" y="174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3" name="SMARTInkShape-1409"/>
            <p:cNvSpPr/>
            <p:nvPr>
              <p:custDataLst>
                <p:tags r:id="rId46"/>
              </p:custDataLst>
            </p:nvPr>
          </p:nvSpPr>
          <p:spPr>
            <a:xfrm>
              <a:off x="6889750" y="21780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10139" y="706"/>
                  </a:lnTo>
                  <a:lnTo>
                    <a:pt x="27611" y="5026"/>
                  </a:lnTo>
                  <a:lnTo>
                    <a:pt x="56736" y="6176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4" name="SMARTInkShape-1410"/>
            <p:cNvSpPr/>
            <p:nvPr>
              <p:custDataLst>
                <p:tags r:id="rId47"/>
              </p:custDataLst>
            </p:nvPr>
          </p:nvSpPr>
          <p:spPr>
            <a:xfrm>
              <a:off x="7126821" y="2153794"/>
              <a:ext cx="131230" cy="147316"/>
            </a:xfrm>
            <a:custGeom>
              <a:avLst/>
              <a:gdLst/>
              <a:ahLst/>
              <a:cxnLst/>
              <a:rect l="0" t="0" r="0" b="0"/>
              <a:pathLst>
                <a:path w="131230" h="147316">
                  <a:moveTo>
                    <a:pt x="131229" y="11556"/>
                  </a:moveTo>
                  <a:lnTo>
                    <a:pt x="131229" y="11556"/>
                  </a:lnTo>
                  <a:lnTo>
                    <a:pt x="125454" y="6486"/>
                  </a:lnTo>
                  <a:lnTo>
                    <a:pt x="119019" y="2718"/>
                  </a:lnTo>
                  <a:lnTo>
                    <a:pt x="100722" y="0"/>
                  </a:lnTo>
                  <a:lnTo>
                    <a:pt x="77426" y="5937"/>
                  </a:lnTo>
                  <a:lnTo>
                    <a:pt x="45907" y="23375"/>
                  </a:lnTo>
                  <a:lnTo>
                    <a:pt x="19871" y="49787"/>
                  </a:lnTo>
                  <a:lnTo>
                    <a:pt x="2121" y="79955"/>
                  </a:lnTo>
                  <a:lnTo>
                    <a:pt x="0" y="98870"/>
                  </a:lnTo>
                  <a:lnTo>
                    <a:pt x="1410" y="107866"/>
                  </a:lnTo>
                  <a:lnTo>
                    <a:pt x="8620" y="121623"/>
                  </a:lnTo>
                  <a:lnTo>
                    <a:pt x="13507" y="127268"/>
                  </a:lnTo>
                  <a:lnTo>
                    <a:pt x="30224" y="135420"/>
                  </a:lnTo>
                  <a:lnTo>
                    <a:pt x="57793" y="143977"/>
                  </a:lnTo>
                  <a:lnTo>
                    <a:pt x="73191" y="147315"/>
                  </a:lnTo>
                  <a:lnTo>
                    <a:pt x="96315" y="145228"/>
                  </a:lnTo>
                  <a:lnTo>
                    <a:pt x="118529" y="1385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5" name="SMARTInkShape-1411"/>
            <p:cNvSpPr/>
            <p:nvPr>
              <p:custDataLst>
                <p:tags r:id="rId48"/>
              </p:custDataLst>
            </p:nvPr>
          </p:nvSpPr>
          <p:spPr>
            <a:xfrm>
              <a:off x="7329649" y="2252117"/>
              <a:ext cx="50360" cy="116434"/>
            </a:xfrm>
            <a:custGeom>
              <a:avLst/>
              <a:gdLst/>
              <a:ahLst/>
              <a:cxnLst/>
              <a:rect l="0" t="0" r="0" b="0"/>
              <a:pathLst>
                <a:path w="50360" h="116434">
                  <a:moveTo>
                    <a:pt x="4601" y="27533"/>
                  </a:moveTo>
                  <a:lnTo>
                    <a:pt x="4601" y="27533"/>
                  </a:lnTo>
                  <a:lnTo>
                    <a:pt x="13390" y="13718"/>
                  </a:lnTo>
                  <a:lnTo>
                    <a:pt x="24373" y="3684"/>
                  </a:lnTo>
                  <a:lnTo>
                    <a:pt x="28365" y="1051"/>
                  </a:lnTo>
                  <a:lnTo>
                    <a:pt x="32439" y="0"/>
                  </a:lnTo>
                  <a:lnTo>
                    <a:pt x="40727" y="714"/>
                  </a:lnTo>
                  <a:lnTo>
                    <a:pt x="44207" y="2598"/>
                  </a:lnTo>
                  <a:lnTo>
                    <a:pt x="49955" y="8455"/>
                  </a:lnTo>
                  <a:lnTo>
                    <a:pt x="50359" y="13403"/>
                  </a:lnTo>
                  <a:lnTo>
                    <a:pt x="47046" y="26427"/>
                  </a:lnTo>
                  <a:lnTo>
                    <a:pt x="24692" y="57784"/>
                  </a:lnTo>
                  <a:lnTo>
                    <a:pt x="4155" y="89468"/>
                  </a:lnTo>
                  <a:lnTo>
                    <a:pt x="874" y="97628"/>
                  </a:lnTo>
                  <a:lnTo>
                    <a:pt x="0" y="101780"/>
                  </a:lnTo>
                  <a:lnTo>
                    <a:pt x="123" y="104547"/>
                  </a:lnTo>
                  <a:lnTo>
                    <a:pt x="910" y="106393"/>
                  </a:lnTo>
                  <a:lnTo>
                    <a:pt x="2140" y="107623"/>
                  </a:lnTo>
                  <a:lnTo>
                    <a:pt x="7270" y="108989"/>
                  </a:lnTo>
                  <a:lnTo>
                    <a:pt x="37866" y="110746"/>
                  </a:lnTo>
                  <a:lnTo>
                    <a:pt x="49051" y="1164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11" name="SMARTInkShape-Group359"/>
          <p:cNvGrpSpPr/>
          <p:nvPr/>
        </p:nvGrpSpPr>
        <p:grpSpPr>
          <a:xfrm>
            <a:off x="7531100" y="1968500"/>
            <a:ext cx="448574" cy="387351"/>
            <a:chOff x="7531100" y="1968500"/>
            <a:chExt cx="448574" cy="387351"/>
          </a:xfrm>
        </p:grpSpPr>
        <p:sp>
          <p:nvSpPr>
            <p:cNvPr id="707" name="SMARTInkShape-1412"/>
            <p:cNvSpPr/>
            <p:nvPr>
              <p:custDataLst>
                <p:tags r:id="rId41"/>
              </p:custDataLst>
            </p:nvPr>
          </p:nvSpPr>
          <p:spPr>
            <a:xfrm>
              <a:off x="7969333" y="2025650"/>
              <a:ext cx="10341" cy="270869"/>
            </a:xfrm>
            <a:custGeom>
              <a:avLst/>
              <a:gdLst/>
              <a:ahLst/>
              <a:cxnLst/>
              <a:rect l="0" t="0" r="0" b="0"/>
              <a:pathLst>
                <a:path w="10341" h="270869">
                  <a:moveTo>
                    <a:pt x="6267" y="0"/>
                  </a:moveTo>
                  <a:lnTo>
                    <a:pt x="6267" y="0"/>
                  </a:lnTo>
                  <a:lnTo>
                    <a:pt x="8149" y="26367"/>
                  </a:lnTo>
                  <a:lnTo>
                    <a:pt x="9926" y="47702"/>
                  </a:lnTo>
                  <a:lnTo>
                    <a:pt x="8363" y="71295"/>
                  </a:lnTo>
                  <a:lnTo>
                    <a:pt x="9080" y="97774"/>
                  </a:lnTo>
                  <a:lnTo>
                    <a:pt x="10340" y="126005"/>
                  </a:lnTo>
                  <a:lnTo>
                    <a:pt x="8547" y="155015"/>
                  </a:lnTo>
                  <a:lnTo>
                    <a:pt x="7281" y="182490"/>
                  </a:lnTo>
                  <a:lnTo>
                    <a:pt x="6011" y="207401"/>
                  </a:lnTo>
                  <a:lnTo>
                    <a:pt x="2036" y="236587"/>
                  </a:lnTo>
                  <a:lnTo>
                    <a:pt x="103" y="268142"/>
                  </a:lnTo>
                  <a:lnTo>
                    <a:pt x="0" y="270868"/>
                  </a:lnTo>
                  <a:lnTo>
                    <a:pt x="677" y="270184"/>
                  </a:lnTo>
                  <a:lnTo>
                    <a:pt x="6267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8" name="SMARTInkShape-1413"/>
            <p:cNvSpPr/>
            <p:nvPr>
              <p:custDataLst>
                <p:tags r:id="rId42"/>
              </p:custDataLst>
            </p:nvPr>
          </p:nvSpPr>
          <p:spPr>
            <a:xfrm>
              <a:off x="7531100" y="1968500"/>
              <a:ext cx="25401" cy="311151"/>
            </a:xfrm>
            <a:custGeom>
              <a:avLst/>
              <a:gdLst/>
              <a:ahLst/>
              <a:cxnLst/>
              <a:rect l="0" t="0" r="0" b="0"/>
              <a:pathLst>
                <a:path w="25401" h="311151">
                  <a:moveTo>
                    <a:pt x="25400" y="0"/>
                  </a:moveTo>
                  <a:lnTo>
                    <a:pt x="25400" y="0"/>
                  </a:lnTo>
                  <a:lnTo>
                    <a:pt x="20331" y="27464"/>
                  </a:lnTo>
                  <a:lnTo>
                    <a:pt x="16562" y="54305"/>
                  </a:lnTo>
                  <a:lnTo>
                    <a:pt x="13863" y="72186"/>
                  </a:lnTo>
                  <a:lnTo>
                    <a:pt x="10654" y="92574"/>
                  </a:lnTo>
                  <a:lnTo>
                    <a:pt x="7102" y="114633"/>
                  </a:lnTo>
                  <a:lnTo>
                    <a:pt x="4735" y="135688"/>
                  </a:lnTo>
                  <a:lnTo>
                    <a:pt x="3156" y="156076"/>
                  </a:lnTo>
                  <a:lnTo>
                    <a:pt x="2104" y="176017"/>
                  </a:lnTo>
                  <a:lnTo>
                    <a:pt x="1403" y="193545"/>
                  </a:lnTo>
                  <a:lnTo>
                    <a:pt x="623" y="224309"/>
                  </a:lnTo>
                  <a:lnTo>
                    <a:pt x="277" y="250211"/>
                  </a:lnTo>
                  <a:lnTo>
                    <a:pt x="82" y="278983"/>
                  </a:lnTo>
                  <a:lnTo>
                    <a:pt x="0" y="311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9" name="SMARTInkShape-1414"/>
            <p:cNvSpPr/>
            <p:nvPr>
              <p:custDataLst>
                <p:tags r:id="rId43"/>
              </p:custDataLst>
            </p:nvPr>
          </p:nvSpPr>
          <p:spPr>
            <a:xfrm>
              <a:off x="7793392" y="2268094"/>
              <a:ext cx="63908" cy="87757"/>
            </a:xfrm>
            <a:custGeom>
              <a:avLst/>
              <a:gdLst/>
              <a:ahLst/>
              <a:cxnLst/>
              <a:rect l="0" t="0" r="0" b="0"/>
              <a:pathLst>
                <a:path w="63908" h="87757">
                  <a:moveTo>
                    <a:pt x="29808" y="11556"/>
                  </a:moveTo>
                  <a:lnTo>
                    <a:pt x="29808" y="11556"/>
                  </a:lnTo>
                  <a:lnTo>
                    <a:pt x="29808" y="8185"/>
                  </a:lnTo>
                  <a:lnTo>
                    <a:pt x="31690" y="4648"/>
                  </a:lnTo>
                  <a:lnTo>
                    <a:pt x="33179" y="2718"/>
                  </a:lnTo>
                  <a:lnTo>
                    <a:pt x="38597" y="572"/>
                  </a:lnTo>
                  <a:lnTo>
                    <a:pt x="42017" y="0"/>
                  </a:lnTo>
                  <a:lnTo>
                    <a:pt x="47699" y="1246"/>
                  </a:lnTo>
                  <a:lnTo>
                    <a:pt x="50202" y="2566"/>
                  </a:lnTo>
                  <a:lnTo>
                    <a:pt x="51870" y="4151"/>
                  </a:lnTo>
                  <a:lnTo>
                    <a:pt x="53725" y="7795"/>
                  </a:lnTo>
                  <a:lnTo>
                    <a:pt x="48026" y="23925"/>
                  </a:lnTo>
                  <a:lnTo>
                    <a:pt x="28389" y="49591"/>
                  </a:lnTo>
                  <a:lnTo>
                    <a:pt x="0" y="79406"/>
                  </a:lnTo>
                  <a:lnTo>
                    <a:pt x="1469" y="80778"/>
                  </a:lnTo>
                  <a:lnTo>
                    <a:pt x="8746" y="84184"/>
                  </a:lnTo>
                  <a:lnTo>
                    <a:pt x="36729" y="87286"/>
                  </a:lnTo>
                  <a:lnTo>
                    <a:pt x="63907" y="87737"/>
                  </a:lnTo>
                  <a:lnTo>
                    <a:pt x="61558" y="877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0" name="SMARTInkShape-1415"/>
            <p:cNvSpPr/>
            <p:nvPr>
              <p:custDataLst>
                <p:tags r:id="rId44"/>
              </p:custDataLst>
            </p:nvPr>
          </p:nvSpPr>
          <p:spPr>
            <a:xfrm>
              <a:off x="7658219" y="2027415"/>
              <a:ext cx="88782" cy="258586"/>
            </a:xfrm>
            <a:custGeom>
              <a:avLst/>
              <a:gdLst/>
              <a:ahLst/>
              <a:cxnLst/>
              <a:rect l="0" t="0" r="0" b="0"/>
              <a:pathLst>
                <a:path w="88782" h="258586">
                  <a:moveTo>
                    <a:pt x="63381" y="10935"/>
                  </a:moveTo>
                  <a:lnTo>
                    <a:pt x="63381" y="10935"/>
                  </a:lnTo>
                  <a:lnTo>
                    <a:pt x="63381" y="4193"/>
                  </a:lnTo>
                  <a:lnTo>
                    <a:pt x="62676" y="2207"/>
                  </a:lnTo>
                  <a:lnTo>
                    <a:pt x="61499" y="883"/>
                  </a:lnTo>
                  <a:lnTo>
                    <a:pt x="60010" y="0"/>
                  </a:lnTo>
                  <a:lnTo>
                    <a:pt x="52710" y="4664"/>
                  </a:lnTo>
                  <a:lnTo>
                    <a:pt x="47801" y="8871"/>
                  </a:lnTo>
                  <a:lnTo>
                    <a:pt x="34149" y="38389"/>
                  </a:lnTo>
                  <a:lnTo>
                    <a:pt x="25459" y="66411"/>
                  </a:lnTo>
                  <a:lnTo>
                    <a:pt x="17599" y="97680"/>
                  </a:lnTo>
                  <a:lnTo>
                    <a:pt x="14515" y="113920"/>
                  </a:lnTo>
                  <a:lnTo>
                    <a:pt x="9208" y="145606"/>
                  </a:lnTo>
                  <a:lnTo>
                    <a:pt x="4496" y="173800"/>
                  </a:lnTo>
                  <a:lnTo>
                    <a:pt x="1248" y="203360"/>
                  </a:lnTo>
                  <a:lnTo>
                    <a:pt x="151" y="216396"/>
                  </a:lnTo>
                  <a:lnTo>
                    <a:pt x="61" y="216348"/>
                  </a:lnTo>
                  <a:lnTo>
                    <a:pt x="0" y="215610"/>
                  </a:lnTo>
                  <a:lnTo>
                    <a:pt x="6385" y="193443"/>
                  </a:lnTo>
                  <a:lnTo>
                    <a:pt x="20858" y="166533"/>
                  </a:lnTo>
                  <a:lnTo>
                    <a:pt x="42830" y="135562"/>
                  </a:lnTo>
                  <a:lnTo>
                    <a:pt x="47563" y="130003"/>
                  </a:lnTo>
                  <a:lnTo>
                    <a:pt x="52131" y="127002"/>
                  </a:lnTo>
                  <a:lnTo>
                    <a:pt x="56586" y="125708"/>
                  </a:lnTo>
                  <a:lnTo>
                    <a:pt x="60968" y="125550"/>
                  </a:lnTo>
                  <a:lnTo>
                    <a:pt x="63889" y="126856"/>
                  </a:lnTo>
                  <a:lnTo>
                    <a:pt x="65837" y="129138"/>
                  </a:lnTo>
                  <a:lnTo>
                    <a:pt x="67134" y="132070"/>
                  </a:lnTo>
                  <a:lnTo>
                    <a:pt x="64814" y="140973"/>
                  </a:lnTo>
                  <a:lnTo>
                    <a:pt x="51827" y="170677"/>
                  </a:lnTo>
                  <a:lnTo>
                    <a:pt x="33068" y="196868"/>
                  </a:lnTo>
                  <a:lnTo>
                    <a:pt x="9237" y="218086"/>
                  </a:lnTo>
                  <a:lnTo>
                    <a:pt x="8941" y="218180"/>
                  </a:lnTo>
                  <a:lnTo>
                    <a:pt x="21236" y="200028"/>
                  </a:lnTo>
                  <a:lnTo>
                    <a:pt x="25365" y="197282"/>
                  </a:lnTo>
                  <a:lnTo>
                    <a:pt x="27453" y="196550"/>
                  </a:lnTo>
                  <a:lnTo>
                    <a:pt x="29551" y="196767"/>
                  </a:lnTo>
                  <a:lnTo>
                    <a:pt x="33764" y="198890"/>
                  </a:lnTo>
                  <a:lnTo>
                    <a:pt x="35170" y="201149"/>
                  </a:lnTo>
                  <a:lnTo>
                    <a:pt x="38559" y="211071"/>
                  </a:lnTo>
                  <a:lnTo>
                    <a:pt x="61781" y="239603"/>
                  </a:lnTo>
                  <a:lnTo>
                    <a:pt x="64431" y="243814"/>
                  </a:lnTo>
                  <a:lnTo>
                    <a:pt x="73019" y="250374"/>
                  </a:lnTo>
                  <a:lnTo>
                    <a:pt x="88781" y="2585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17" name="SMARTInkShape-Group360"/>
          <p:cNvGrpSpPr/>
          <p:nvPr/>
        </p:nvGrpSpPr>
        <p:grpSpPr>
          <a:xfrm>
            <a:off x="5784850" y="2750433"/>
            <a:ext cx="222251" cy="449968"/>
            <a:chOff x="5784850" y="2750433"/>
            <a:chExt cx="222251" cy="449968"/>
          </a:xfrm>
        </p:grpSpPr>
        <p:sp>
          <p:nvSpPr>
            <p:cNvPr id="712" name="SMARTInkShape-1416"/>
            <p:cNvSpPr/>
            <p:nvPr>
              <p:custDataLst>
                <p:tags r:id="rId36"/>
              </p:custDataLst>
            </p:nvPr>
          </p:nvSpPr>
          <p:spPr>
            <a:xfrm>
              <a:off x="5790150" y="2750433"/>
              <a:ext cx="109001" cy="119636"/>
            </a:xfrm>
            <a:custGeom>
              <a:avLst/>
              <a:gdLst/>
              <a:ahLst/>
              <a:cxnLst/>
              <a:rect l="0" t="0" r="0" b="0"/>
              <a:pathLst>
                <a:path w="109001" h="119636">
                  <a:moveTo>
                    <a:pt x="109000" y="5467"/>
                  </a:moveTo>
                  <a:lnTo>
                    <a:pt x="109000" y="5467"/>
                  </a:lnTo>
                  <a:lnTo>
                    <a:pt x="105629" y="2096"/>
                  </a:lnTo>
                  <a:lnTo>
                    <a:pt x="93420" y="0"/>
                  </a:lnTo>
                  <a:lnTo>
                    <a:pt x="76397" y="2750"/>
                  </a:lnTo>
                  <a:lnTo>
                    <a:pt x="61318" y="11404"/>
                  </a:lnTo>
                  <a:lnTo>
                    <a:pt x="32374" y="39880"/>
                  </a:lnTo>
                  <a:lnTo>
                    <a:pt x="10687" y="71609"/>
                  </a:lnTo>
                  <a:lnTo>
                    <a:pt x="535" y="93268"/>
                  </a:lnTo>
                  <a:lnTo>
                    <a:pt x="0" y="98574"/>
                  </a:lnTo>
                  <a:lnTo>
                    <a:pt x="1056" y="102816"/>
                  </a:lnTo>
                  <a:lnTo>
                    <a:pt x="3172" y="106350"/>
                  </a:lnTo>
                  <a:lnTo>
                    <a:pt x="11164" y="112157"/>
                  </a:lnTo>
                  <a:lnTo>
                    <a:pt x="23184" y="116385"/>
                  </a:lnTo>
                  <a:lnTo>
                    <a:pt x="48374" y="118765"/>
                  </a:lnTo>
                  <a:lnTo>
                    <a:pt x="79772" y="119635"/>
                  </a:lnTo>
                  <a:lnTo>
                    <a:pt x="87308" y="117827"/>
                  </a:lnTo>
                  <a:lnTo>
                    <a:pt x="95517" y="112842"/>
                  </a:lnTo>
                  <a:lnTo>
                    <a:pt x="109000" y="1007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3" name="SMARTInkShape-1417"/>
            <p:cNvSpPr/>
            <p:nvPr>
              <p:custDataLst>
                <p:tags r:id="rId37"/>
              </p:custDataLst>
            </p:nvPr>
          </p:nvSpPr>
          <p:spPr>
            <a:xfrm>
              <a:off x="5962650" y="3144779"/>
              <a:ext cx="44451" cy="55622"/>
            </a:xfrm>
            <a:custGeom>
              <a:avLst/>
              <a:gdLst/>
              <a:ahLst/>
              <a:cxnLst/>
              <a:rect l="0" t="0" r="0" b="0"/>
              <a:pathLst>
                <a:path w="44451" h="55622">
                  <a:moveTo>
                    <a:pt x="0" y="36571"/>
                  </a:moveTo>
                  <a:lnTo>
                    <a:pt x="0" y="36571"/>
                  </a:lnTo>
                  <a:lnTo>
                    <a:pt x="3371" y="29829"/>
                  </a:lnTo>
                  <a:lnTo>
                    <a:pt x="8789" y="24637"/>
                  </a:lnTo>
                  <a:lnTo>
                    <a:pt x="15195" y="19273"/>
                  </a:lnTo>
                  <a:lnTo>
                    <a:pt x="27288" y="3632"/>
                  </a:lnTo>
                  <a:lnTo>
                    <a:pt x="31648" y="765"/>
                  </a:lnTo>
                  <a:lnTo>
                    <a:pt x="33799" y="0"/>
                  </a:lnTo>
                  <a:lnTo>
                    <a:pt x="35232" y="901"/>
                  </a:lnTo>
                  <a:lnTo>
                    <a:pt x="36825" y="5666"/>
                  </a:lnTo>
                  <a:lnTo>
                    <a:pt x="37988" y="33832"/>
                  </a:lnTo>
                  <a:lnTo>
                    <a:pt x="38067" y="43599"/>
                  </a:lnTo>
                  <a:lnTo>
                    <a:pt x="39967" y="48632"/>
                  </a:lnTo>
                  <a:lnTo>
                    <a:pt x="44450" y="556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4" name="SMARTInkShape-1418"/>
            <p:cNvSpPr/>
            <p:nvPr>
              <p:custDataLst>
                <p:tags r:id="rId38"/>
              </p:custDataLst>
            </p:nvPr>
          </p:nvSpPr>
          <p:spPr>
            <a:xfrm>
              <a:off x="5858154" y="3073400"/>
              <a:ext cx="72747" cy="95251"/>
            </a:xfrm>
            <a:custGeom>
              <a:avLst/>
              <a:gdLst/>
              <a:ahLst/>
              <a:cxnLst/>
              <a:rect l="0" t="0" r="0" b="0"/>
              <a:pathLst>
                <a:path w="72747" h="95251">
                  <a:moveTo>
                    <a:pt x="15596" y="0"/>
                  </a:moveTo>
                  <a:lnTo>
                    <a:pt x="15596" y="0"/>
                  </a:lnTo>
                  <a:lnTo>
                    <a:pt x="15596" y="3371"/>
                  </a:lnTo>
                  <a:lnTo>
                    <a:pt x="6759" y="30507"/>
                  </a:lnTo>
                  <a:lnTo>
                    <a:pt x="0" y="60563"/>
                  </a:lnTo>
                  <a:lnTo>
                    <a:pt x="2375" y="82746"/>
                  </a:lnTo>
                  <a:lnTo>
                    <a:pt x="3255" y="84798"/>
                  </a:lnTo>
                  <a:lnTo>
                    <a:pt x="4546" y="86165"/>
                  </a:lnTo>
                  <a:lnTo>
                    <a:pt x="6113" y="87077"/>
                  </a:lnTo>
                  <a:lnTo>
                    <a:pt x="7863" y="86273"/>
                  </a:lnTo>
                  <a:lnTo>
                    <a:pt x="29327" y="56992"/>
                  </a:lnTo>
                  <a:lnTo>
                    <a:pt x="45250" y="28713"/>
                  </a:lnTo>
                  <a:lnTo>
                    <a:pt x="55399" y="12492"/>
                  </a:lnTo>
                  <a:lnTo>
                    <a:pt x="57654" y="11150"/>
                  </a:lnTo>
                  <a:lnTo>
                    <a:pt x="59862" y="10961"/>
                  </a:lnTo>
                  <a:lnTo>
                    <a:pt x="62040" y="11541"/>
                  </a:lnTo>
                  <a:lnTo>
                    <a:pt x="63492" y="14044"/>
                  </a:lnTo>
                  <a:lnTo>
                    <a:pt x="66013" y="39113"/>
                  </a:lnTo>
                  <a:lnTo>
                    <a:pt x="63201" y="69983"/>
                  </a:lnTo>
                  <a:lnTo>
                    <a:pt x="65681" y="81198"/>
                  </a:lnTo>
                  <a:lnTo>
                    <a:pt x="72746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5" name="SMARTInkShape-1419"/>
            <p:cNvSpPr/>
            <p:nvPr>
              <p:custDataLst>
                <p:tags r:id="rId39"/>
              </p:custDataLst>
            </p:nvPr>
          </p:nvSpPr>
          <p:spPr>
            <a:xfrm>
              <a:off x="5784850" y="2959100"/>
              <a:ext cx="215901" cy="12701"/>
            </a:xfrm>
            <a:custGeom>
              <a:avLst/>
              <a:gdLst/>
              <a:ahLst/>
              <a:cxnLst/>
              <a:rect l="0" t="0" r="0" b="0"/>
              <a:pathLst>
                <a:path w="215901" h="12701">
                  <a:moveTo>
                    <a:pt x="0" y="12700"/>
                  </a:moveTo>
                  <a:lnTo>
                    <a:pt x="0" y="12700"/>
                  </a:lnTo>
                  <a:lnTo>
                    <a:pt x="23792" y="12700"/>
                  </a:lnTo>
                  <a:lnTo>
                    <a:pt x="46088" y="12700"/>
                  </a:lnTo>
                  <a:lnTo>
                    <a:pt x="74340" y="10818"/>
                  </a:lnTo>
                  <a:lnTo>
                    <a:pt x="104301" y="7631"/>
                  </a:lnTo>
                  <a:lnTo>
                    <a:pt x="131728" y="3862"/>
                  </a:lnTo>
                  <a:lnTo>
                    <a:pt x="156147" y="1716"/>
                  </a:lnTo>
                  <a:lnTo>
                    <a:pt x="185966" y="508"/>
                  </a:lnTo>
                  <a:lnTo>
                    <a:pt x="215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6" name="SMARTInkShape-1420"/>
            <p:cNvSpPr/>
            <p:nvPr>
              <p:custDataLst>
                <p:tags r:id="rId40"/>
              </p:custDataLst>
            </p:nvPr>
          </p:nvSpPr>
          <p:spPr>
            <a:xfrm>
              <a:off x="5950312" y="2871083"/>
              <a:ext cx="49010" cy="42892"/>
            </a:xfrm>
            <a:custGeom>
              <a:avLst/>
              <a:gdLst/>
              <a:ahLst/>
              <a:cxnLst/>
              <a:rect l="0" t="0" r="0" b="0"/>
              <a:pathLst>
                <a:path w="49010" h="42892">
                  <a:moveTo>
                    <a:pt x="18688" y="5467"/>
                  </a:moveTo>
                  <a:lnTo>
                    <a:pt x="18688" y="5467"/>
                  </a:lnTo>
                  <a:lnTo>
                    <a:pt x="15317" y="2096"/>
                  </a:lnTo>
                  <a:lnTo>
                    <a:pt x="11781" y="441"/>
                  </a:lnTo>
                  <a:lnTo>
                    <a:pt x="9851" y="0"/>
                  </a:lnTo>
                  <a:lnTo>
                    <a:pt x="7857" y="411"/>
                  </a:lnTo>
                  <a:lnTo>
                    <a:pt x="3761" y="2749"/>
                  </a:lnTo>
                  <a:lnTo>
                    <a:pt x="1470" y="9904"/>
                  </a:lnTo>
                  <a:lnTo>
                    <a:pt x="0" y="25001"/>
                  </a:lnTo>
                  <a:lnTo>
                    <a:pt x="3116" y="35871"/>
                  </a:lnTo>
                  <a:lnTo>
                    <a:pt x="5484" y="38436"/>
                  </a:lnTo>
                  <a:lnTo>
                    <a:pt x="11879" y="41287"/>
                  </a:lnTo>
                  <a:lnTo>
                    <a:pt x="26784" y="42891"/>
                  </a:lnTo>
                  <a:lnTo>
                    <a:pt x="34751" y="41385"/>
                  </a:lnTo>
                  <a:lnTo>
                    <a:pt x="37863" y="39996"/>
                  </a:lnTo>
                  <a:lnTo>
                    <a:pt x="43203" y="34689"/>
                  </a:lnTo>
                  <a:lnTo>
                    <a:pt x="47223" y="27627"/>
                  </a:lnTo>
                  <a:lnTo>
                    <a:pt x="49009" y="19784"/>
                  </a:lnTo>
                  <a:lnTo>
                    <a:pt x="47922" y="13476"/>
                  </a:lnTo>
                  <a:lnTo>
                    <a:pt x="46644" y="10807"/>
                  </a:lnTo>
                  <a:lnTo>
                    <a:pt x="44381" y="9027"/>
                  </a:lnTo>
                  <a:lnTo>
                    <a:pt x="31388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22" name="SMARTInkShape-Group361"/>
          <p:cNvGrpSpPr/>
          <p:nvPr/>
        </p:nvGrpSpPr>
        <p:grpSpPr>
          <a:xfrm>
            <a:off x="6172557" y="2800350"/>
            <a:ext cx="374294" cy="286354"/>
            <a:chOff x="6172557" y="2800350"/>
            <a:chExt cx="374294" cy="286354"/>
          </a:xfrm>
        </p:grpSpPr>
        <p:sp>
          <p:nvSpPr>
            <p:cNvPr id="718" name="SMARTInkShape-1421"/>
            <p:cNvSpPr/>
            <p:nvPr>
              <p:custDataLst>
                <p:tags r:id="rId32"/>
              </p:custDataLst>
            </p:nvPr>
          </p:nvSpPr>
          <p:spPr>
            <a:xfrm>
              <a:off x="6172557" y="2838450"/>
              <a:ext cx="18694" cy="248254"/>
            </a:xfrm>
            <a:custGeom>
              <a:avLst/>
              <a:gdLst/>
              <a:ahLst/>
              <a:cxnLst/>
              <a:rect l="0" t="0" r="0" b="0"/>
              <a:pathLst>
                <a:path w="18694" h="248254">
                  <a:moveTo>
                    <a:pt x="18693" y="0"/>
                  </a:moveTo>
                  <a:lnTo>
                    <a:pt x="18693" y="0"/>
                  </a:lnTo>
                  <a:lnTo>
                    <a:pt x="17987" y="29554"/>
                  </a:lnTo>
                  <a:lnTo>
                    <a:pt x="15322" y="52176"/>
                  </a:lnTo>
                  <a:lnTo>
                    <a:pt x="15548" y="78693"/>
                  </a:lnTo>
                  <a:lnTo>
                    <a:pt x="16590" y="107647"/>
                  </a:lnTo>
                  <a:lnTo>
                    <a:pt x="14701" y="139330"/>
                  </a:lnTo>
                  <a:lnTo>
                    <a:pt x="11509" y="168463"/>
                  </a:lnTo>
                  <a:lnTo>
                    <a:pt x="7739" y="194111"/>
                  </a:lnTo>
                  <a:lnTo>
                    <a:pt x="2355" y="223007"/>
                  </a:lnTo>
                  <a:lnTo>
                    <a:pt x="0" y="247497"/>
                  </a:lnTo>
                  <a:lnTo>
                    <a:pt x="1293" y="248253"/>
                  </a:lnTo>
                  <a:lnTo>
                    <a:pt x="12343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9" name="SMARTInkShape-1422"/>
            <p:cNvSpPr/>
            <p:nvPr>
              <p:custDataLst>
                <p:tags r:id="rId33"/>
              </p:custDataLst>
            </p:nvPr>
          </p:nvSpPr>
          <p:spPr>
            <a:xfrm>
              <a:off x="6274202" y="2832100"/>
              <a:ext cx="63099" cy="215901"/>
            </a:xfrm>
            <a:custGeom>
              <a:avLst/>
              <a:gdLst/>
              <a:ahLst/>
              <a:cxnLst/>
              <a:rect l="0" t="0" r="0" b="0"/>
              <a:pathLst>
                <a:path w="63099" h="215901">
                  <a:moveTo>
                    <a:pt x="44048" y="0"/>
                  </a:moveTo>
                  <a:lnTo>
                    <a:pt x="44048" y="0"/>
                  </a:lnTo>
                  <a:lnTo>
                    <a:pt x="31839" y="27790"/>
                  </a:lnTo>
                  <a:lnTo>
                    <a:pt x="24275" y="50216"/>
                  </a:lnTo>
                  <a:lnTo>
                    <a:pt x="16916" y="76646"/>
                  </a:lnTo>
                  <a:lnTo>
                    <a:pt x="11293" y="104856"/>
                  </a:lnTo>
                  <a:lnTo>
                    <a:pt x="6442" y="128212"/>
                  </a:lnTo>
                  <a:lnTo>
                    <a:pt x="1626" y="155346"/>
                  </a:lnTo>
                  <a:lnTo>
                    <a:pt x="0" y="176736"/>
                  </a:lnTo>
                  <a:lnTo>
                    <a:pt x="571" y="179207"/>
                  </a:lnTo>
                  <a:lnTo>
                    <a:pt x="1658" y="180855"/>
                  </a:lnTo>
                  <a:lnTo>
                    <a:pt x="3088" y="181953"/>
                  </a:lnTo>
                  <a:lnTo>
                    <a:pt x="4747" y="181274"/>
                  </a:lnTo>
                  <a:lnTo>
                    <a:pt x="8471" y="176757"/>
                  </a:lnTo>
                  <a:lnTo>
                    <a:pt x="22387" y="148562"/>
                  </a:lnTo>
                  <a:lnTo>
                    <a:pt x="44148" y="121373"/>
                  </a:lnTo>
                  <a:lnTo>
                    <a:pt x="49502" y="117443"/>
                  </a:lnTo>
                  <a:lnTo>
                    <a:pt x="51917" y="116395"/>
                  </a:lnTo>
                  <a:lnTo>
                    <a:pt x="53527" y="117108"/>
                  </a:lnTo>
                  <a:lnTo>
                    <a:pt x="54601" y="118994"/>
                  </a:lnTo>
                  <a:lnTo>
                    <a:pt x="55317" y="121663"/>
                  </a:lnTo>
                  <a:lnTo>
                    <a:pt x="52348" y="130272"/>
                  </a:lnTo>
                  <a:lnTo>
                    <a:pt x="35574" y="156417"/>
                  </a:lnTo>
                  <a:lnTo>
                    <a:pt x="4674" y="186457"/>
                  </a:lnTo>
                  <a:lnTo>
                    <a:pt x="4393" y="187805"/>
                  </a:lnTo>
                  <a:lnTo>
                    <a:pt x="4911" y="188703"/>
                  </a:lnTo>
                  <a:lnTo>
                    <a:pt x="5962" y="188596"/>
                  </a:lnTo>
                  <a:lnTo>
                    <a:pt x="11518" y="184370"/>
                  </a:lnTo>
                  <a:lnTo>
                    <a:pt x="21082" y="175905"/>
                  </a:lnTo>
                  <a:lnTo>
                    <a:pt x="26315" y="173430"/>
                  </a:lnTo>
                  <a:lnTo>
                    <a:pt x="33228" y="172037"/>
                  </a:lnTo>
                  <a:lnTo>
                    <a:pt x="37593" y="173592"/>
                  </a:lnTo>
                  <a:lnTo>
                    <a:pt x="39744" y="174995"/>
                  </a:lnTo>
                  <a:lnTo>
                    <a:pt x="46144" y="183711"/>
                  </a:lnTo>
                  <a:lnTo>
                    <a:pt x="63098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0" name="SMARTInkShape-1423"/>
            <p:cNvSpPr/>
            <p:nvPr>
              <p:custDataLst>
                <p:tags r:id="rId34"/>
              </p:custDataLst>
            </p:nvPr>
          </p:nvSpPr>
          <p:spPr>
            <a:xfrm>
              <a:off x="6381750" y="3020344"/>
              <a:ext cx="31751" cy="53057"/>
            </a:xfrm>
            <a:custGeom>
              <a:avLst/>
              <a:gdLst/>
              <a:ahLst/>
              <a:cxnLst/>
              <a:rect l="0" t="0" r="0" b="0"/>
              <a:pathLst>
                <a:path w="31751" h="53057">
                  <a:moveTo>
                    <a:pt x="0" y="27656"/>
                  </a:moveTo>
                  <a:lnTo>
                    <a:pt x="0" y="27656"/>
                  </a:lnTo>
                  <a:lnTo>
                    <a:pt x="0" y="24285"/>
                  </a:lnTo>
                  <a:lnTo>
                    <a:pt x="1882" y="20749"/>
                  </a:lnTo>
                  <a:lnTo>
                    <a:pt x="14746" y="3531"/>
                  </a:lnTo>
                  <a:lnTo>
                    <a:pt x="18298" y="989"/>
                  </a:lnTo>
                  <a:lnTo>
                    <a:pt x="20665" y="0"/>
                  </a:lnTo>
                  <a:lnTo>
                    <a:pt x="22244" y="47"/>
                  </a:lnTo>
                  <a:lnTo>
                    <a:pt x="23295" y="783"/>
                  </a:lnTo>
                  <a:lnTo>
                    <a:pt x="28147" y="8561"/>
                  </a:lnTo>
                  <a:lnTo>
                    <a:pt x="30683" y="19803"/>
                  </a:lnTo>
                  <a:lnTo>
                    <a:pt x="26189" y="46739"/>
                  </a:lnTo>
                  <a:lnTo>
                    <a:pt x="26632" y="48845"/>
                  </a:lnTo>
                  <a:lnTo>
                    <a:pt x="27632" y="50248"/>
                  </a:lnTo>
                  <a:lnTo>
                    <a:pt x="31750" y="530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1" name="SMARTInkShape-1424"/>
            <p:cNvSpPr/>
            <p:nvPr>
              <p:custDataLst>
                <p:tags r:id="rId35"/>
              </p:custDataLst>
            </p:nvPr>
          </p:nvSpPr>
          <p:spPr>
            <a:xfrm>
              <a:off x="6528113" y="2800350"/>
              <a:ext cx="18738" cy="279401"/>
            </a:xfrm>
            <a:custGeom>
              <a:avLst/>
              <a:gdLst/>
              <a:ahLst/>
              <a:cxnLst/>
              <a:rect l="0" t="0" r="0" b="0"/>
              <a:pathLst>
                <a:path w="18738" h="279401">
                  <a:moveTo>
                    <a:pt x="12387" y="0"/>
                  </a:moveTo>
                  <a:lnTo>
                    <a:pt x="12387" y="0"/>
                  </a:lnTo>
                  <a:lnTo>
                    <a:pt x="10505" y="24485"/>
                  </a:lnTo>
                  <a:lnTo>
                    <a:pt x="7361" y="56173"/>
                  </a:lnTo>
                  <a:lnTo>
                    <a:pt x="5919" y="82821"/>
                  </a:lnTo>
                  <a:lnTo>
                    <a:pt x="2928" y="111128"/>
                  </a:lnTo>
                  <a:lnTo>
                    <a:pt x="3009" y="140172"/>
                  </a:lnTo>
                  <a:lnTo>
                    <a:pt x="3985" y="168837"/>
                  </a:lnTo>
                  <a:lnTo>
                    <a:pt x="2067" y="195689"/>
                  </a:lnTo>
                  <a:lnTo>
                    <a:pt x="746" y="217971"/>
                  </a:lnTo>
                  <a:lnTo>
                    <a:pt x="0" y="244501"/>
                  </a:lnTo>
                  <a:lnTo>
                    <a:pt x="1661" y="263885"/>
                  </a:lnTo>
                  <a:lnTo>
                    <a:pt x="3119" y="269057"/>
                  </a:lnTo>
                  <a:lnTo>
                    <a:pt x="5504" y="272505"/>
                  </a:lnTo>
                  <a:lnTo>
                    <a:pt x="8504" y="274803"/>
                  </a:lnTo>
                  <a:lnTo>
                    <a:pt x="18737" y="279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25" name="SMARTInkShape-Group362"/>
          <p:cNvGrpSpPr/>
          <p:nvPr/>
        </p:nvGrpSpPr>
        <p:grpSpPr>
          <a:xfrm>
            <a:off x="6845300" y="2895600"/>
            <a:ext cx="69851" cy="50801"/>
            <a:chOff x="6845300" y="2895600"/>
            <a:chExt cx="69851" cy="50801"/>
          </a:xfrm>
        </p:grpSpPr>
        <p:sp>
          <p:nvSpPr>
            <p:cNvPr id="723" name="SMARTInkShape-1425"/>
            <p:cNvSpPr/>
            <p:nvPr>
              <p:custDataLst>
                <p:tags r:id="rId30"/>
              </p:custDataLst>
            </p:nvPr>
          </p:nvSpPr>
          <p:spPr>
            <a:xfrm>
              <a:off x="6845300" y="29400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1881"/>
                  </a:lnTo>
                  <a:lnTo>
                    <a:pt x="8838" y="3371"/>
                  </a:lnTo>
                  <a:lnTo>
                    <a:pt x="21668" y="5467"/>
                  </a:lnTo>
                  <a:lnTo>
                    <a:pt x="51144" y="6234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4" name="SMARTInkShape-1426"/>
            <p:cNvSpPr/>
            <p:nvPr>
              <p:custDataLst>
                <p:tags r:id="rId31"/>
              </p:custDataLst>
            </p:nvPr>
          </p:nvSpPr>
          <p:spPr>
            <a:xfrm>
              <a:off x="6858000" y="289560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0"/>
                  </a:moveTo>
                  <a:lnTo>
                    <a:pt x="0" y="0"/>
                  </a:lnTo>
                  <a:lnTo>
                    <a:pt x="24419" y="8838"/>
                  </a:lnTo>
                  <a:lnTo>
                    <a:pt x="571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32" name="SMARTInkShape-Group363"/>
          <p:cNvGrpSpPr/>
          <p:nvPr/>
        </p:nvGrpSpPr>
        <p:grpSpPr>
          <a:xfrm>
            <a:off x="7230815" y="2686050"/>
            <a:ext cx="414586" cy="419101"/>
            <a:chOff x="7230815" y="2686050"/>
            <a:chExt cx="414586" cy="419101"/>
          </a:xfrm>
        </p:grpSpPr>
        <p:sp>
          <p:nvSpPr>
            <p:cNvPr id="726" name="SMARTInkShape-1427"/>
            <p:cNvSpPr/>
            <p:nvPr>
              <p:custDataLst>
                <p:tags r:id="rId24"/>
              </p:custDataLst>
            </p:nvPr>
          </p:nvSpPr>
          <p:spPr>
            <a:xfrm>
              <a:off x="7230815" y="2730500"/>
              <a:ext cx="84386" cy="88901"/>
            </a:xfrm>
            <a:custGeom>
              <a:avLst/>
              <a:gdLst/>
              <a:ahLst/>
              <a:cxnLst/>
              <a:rect l="0" t="0" r="0" b="0"/>
              <a:pathLst>
                <a:path w="84386" h="88901">
                  <a:moveTo>
                    <a:pt x="78035" y="0"/>
                  </a:moveTo>
                  <a:lnTo>
                    <a:pt x="78035" y="0"/>
                  </a:lnTo>
                  <a:lnTo>
                    <a:pt x="71555" y="705"/>
                  </a:lnTo>
                  <a:lnTo>
                    <a:pt x="42060" y="8838"/>
                  </a:lnTo>
                  <a:lnTo>
                    <a:pt x="14773" y="25040"/>
                  </a:lnTo>
                  <a:lnTo>
                    <a:pt x="4057" y="36058"/>
                  </a:lnTo>
                  <a:lnTo>
                    <a:pt x="1199" y="40972"/>
                  </a:lnTo>
                  <a:lnTo>
                    <a:pt x="0" y="45659"/>
                  </a:lnTo>
                  <a:lnTo>
                    <a:pt x="550" y="54630"/>
                  </a:lnTo>
                  <a:lnTo>
                    <a:pt x="5026" y="63321"/>
                  </a:lnTo>
                  <a:lnTo>
                    <a:pt x="8196" y="67614"/>
                  </a:lnTo>
                  <a:lnTo>
                    <a:pt x="19243" y="74265"/>
                  </a:lnTo>
                  <a:lnTo>
                    <a:pt x="45961" y="84284"/>
                  </a:lnTo>
                  <a:lnTo>
                    <a:pt x="84385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7" name="SMARTInkShape-1428"/>
            <p:cNvSpPr/>
            <p:nvPr>
              <p:custDataLst>
                <p:tags r:id="rId25"/>
              </p:custDataLst>
            </p:nvPr>
          </p:nvSpPr>
          <p:spPr>
            <a:xfrm>
              <a:off x="7342005" y="2794000"/>
              <a:ext cx="59694" cy="44941"/>
            </a:xfrm>
            <a:custGeom>
              <a:avLst/>
              <a:gdLst/>
              <a:ahLst/>
              <a:cxnLst/>
              <a:rect l="0" t="0" r="0" b="0"/>
              <a:pathLst>
                <a:path w="59694" h="44941">
                  <a:moveTo>
                    <a:pt x="17645" y="0"/>
                  </a:moveTo>
                  <a:lnTo>
                    <a:pt x="17645" y="0"/>
                  </a:lnTo>
                  <a:lnTo>
                    <a:pt x="5712" y="13815"/>
                  </a:lnTo>
                  <a:lnTo>
                    <a:pt x="1758" y="21662"/>
                  </a:lnTo>
                  <a:lnTo>
                    <a:pt x="0" y="29854"/>
                  </a:lnTo>
                  <a:lnTo>
                    <a:pt x="1648" y="34013"/>
                  </a:lnTo>
                  <a:lnTo>
                    <a:pt x="9125" y="42398"/>
                  </a:lnTo>
                  <a:lnTo>
                    <a:pt x="14786" y="44493"/>
                  </a:lnTo>
                  <a:lnTo>
                    <a:pt x="28604" y="44940"/>
                  </a:lnTo>
                  <a:lnTo>
                    <a:pt x="38509" y="42786"/>
                  </a:lnTo>
                  <a:lnTo>
                    <a:pt x="53987" y="35655"/>
                  </a:lnTo>
                  <a:lnTo>
                    <a:pt x="58491" y="31604"/>
                  </a:lnTo>
                  <a:lnTo>
                    <a:pt x="59693" y="29536"/>
                  </a:lnTo>
                  <a:lnTo>
                    <a:pt x="59082" y="26746"/>
                  </a:lnTo>
                  <a:lnTo>
                    <a:pt x="49395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8" name="SMARTInkShape-1429"/>
            <p:cNvSpPr/>
            <p:nvPr>
              <p:custDataLst>
                <p:tags r:id="rId26"/>
              </p:custDataLst>
            </p:nvPr>
          </p:nvSpPr>
          <p:spPr>
            <a:xfrm>
              <a:off x="7251700" y="2860479"/>
              <a:ext cx="171451" cy="3372"/>
            </a:xfrm>
            <a:custGeom>
              <a:avLst/>
              <a:gdLst/>
              <a:ahLst/>
              <a:cxnLst/>
              <a:rect l="0" t="0" r="0" b="0"/>
              <a:pathLst>
                <a:path w="171451" h="3372">
                  <a:moveTo>
                    <a:pt x="0" y="3371"/>
                  </a:moveTo>
                  <a:lnTo>
                    <a:pt x="0" y="3371"/>
                  </a:lnTo>
                  <a:lnTo>
                    <a:pt x="6742" y="0"/>
                  </a:lnTo>
                  <a:lnTo>
                    <a:pt x="15697" y="226"/>
                  </a:lnTo>
                  <a:lnTo>
                    <a:pt x="45434" y="2750"/>
                  </a:lnTo>
                  <a:lnTo>
                    <a:pt x="75002" y="3187"/>
                  </a:lnTo>
                  <a:lnTo>
                    <a:pt x="106105" y="3316"/>
                  </a:lnTo>
                  <a:lnTo>
                    <a:pt x="134293" y="3355"/>
                  </a:lnTo>
                  <a:lnTo>
                    <a:pt x="165094" y="3369"/>
                  </a:lnTo>
                  <a:lnTo>
                    <a:pt x="17145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9" name="SMARTInkShape-1430"/>
            <p:cNvSpPr/>
            <p:nvPr>
              <p:custDataLst>
                <p:tags r:id="rId27"/>
              </p:custDataLst>
            </p:nvPr>
          </p:nvSpPr>
          <p:spPr>
            <a:xfrm>
              <a:off x="7287051" y="2956377"/>
              <a:ext cx="91650" cy="88682"/>
            </a:xfrm>
            <a:custGeom>
              <a:avLst/>
              <a:gdLst/>
              <a:ahLst/>
              <a:cxnLst/>
              <a:rect l="0" t="0" r="0" b="0"/>
              <a:pathLst>
                <a:path w="91650" h="88682">
                  <a:moveTo>
                    <a:pt x="2749" y="2723"/>
                  </a:moveTo>
                  <a:lnTo>
                    <a:pt x="2749" y="2723"/>
                  </a:lnTo>
                  <a:lnTo>
                    <a:pt x="6120" y="9465"/>
                  </a:lnTo>
                  <a:lnTo>
                    <a:pt x="5893" y="18419"/>
                  </a:lnTo>
                  <a:lnTo>
                    <a:pt x="0" y="44786"/>
                  </a:lnTo>
                  <a:lnTo>
                    <a:pt x="1474" y="71396"/>
                  </a:lnTo>
                  <a:lnTo>
                    <a:pt x="3077" y="85002"/>
                  </a:lnTo>
                  <a:lnTo>
                    <a:pt x="4378" y="87209"/>
                  </a:lnTo>
                  <a:lnTo>
                    <a:pt x="5952" y="88681"/>
                  </a:lnTo>
                  <a:lnTo>
                    <a:pt x="7707" y="88250"/>
                  </a:lnTo>
                  <a:lnTo>
                    <a:pt x="11538" y="84009"/>
                  </a:lnTo>
                  <a:lnTo>
                    <a:pt x="29885" y="54580"/>
                  </a:lnTo>
                  <a:lnTo>
                    <a:pt x="47714" y="26476"/>
                  </a:lnTo>
                  <a:lnTo>
                    <a:pt x="68937" y="2946"/>
                  </a:lnTo>
                  <a:lnTo>
                    <a:pt x="72275" y="755"/>
                  </a:lnTo>
                  <a:lnTo>
                    <a:pt x="75205" y="0"/>
                  </a:lnTo>
                  <a:lnTo>
                    <a:pt x="77864" y="202"/>
                  </a:lnTo>
                  <a:lnTo>
                    <a:pt x="80343" y="1042"/>
                  </a:lnTo>
                  <a:lnTo>
                    <a:pt x="81288" y="3719"/>
                  </a:lnTo>
                  <a:lnTo>
                    <a:pt x="79251" y="17600"/>
                  </a:lnTo>
                  <a:lnTo>
                    <a:pt x="70243" y="47459"/>
                  </a:lnTo>
                  <a:lnTo>
                    <a:pt x="70323" y="52303"/>
                  </a:lnTo>
                  <a:lnTo>
                    <a:pt x="71787" y="56237"/>
                  </a:lnTo>
                  <a:lnTo>
                    <a:pt x="77177" y="62490"/>
                  </a:lnTo>
                  <a:lnTo>
                    <a:pt x="91649" y="725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0" name="SMARTInkShape-1431"/>
            <p:cNvSpPr/>
            <p:nvPr>
              <p:custDataLst>
                <p:tags r:id="rId28"/>
              </p:custDataLst>
            </p:nvPr>
          </p:nvSpPr>
          <p:spPr>
            <a:xfrm>
              <a:off x="7440093" y="3022600"/>
              <a:ext cx="52908" cy="82551"/>
            </a:xfrm>
            <a:custGeom>
              <a:avLst/>
              <a:gdLst/>
              <a:ahLst/>
              <a:cxnLst/>
              <a:rect l="0" t="0" r="0" b="0"/>
              <a:pathLst>
                <a:path w="52908" h="82551">
                  <a:moveTo>
                    <a:pt x="21157" y="0"/>
                  </a:moveTo>
                  <a:lnTo>
                    <a:pt x="21157" y="0"/>
                  </a:lnTo>
                  <a:lnTo>
                    <a:pt x="24528" y="0"/>
                  </a:lnTo>
                  <a:lnTo>
                    <a:pt x="28064" y="1881"/>
                  </a:lnTo>
                  <a:lnTo>
                    <a:pt x="29995" y="3371"/>
                  </a:lnTo>
                  <a:lnTo>
                    <a:pt x="30577" y="6481"/>
                  </a:lnTo>
                  <a:lnTo>
                    <a:pt x="29342" y="15580"/>
                  </a:lnTo>
                  <a:lnTo>
                    <a:pt x="24560" y="22917"/>
                  </a:lnTo>
                  <a:lnTo>
                    <a:pt x="1072" y="51006"/>
                  </a:lnTo>
                  <a:lnTo>
                    <a:pt x="6" y="53760"/>
                  </a:lnTo>
                  <a:lnTo>
                    <a:pt x="0" y="56301"/>
                  </a:lnTo>
                  <a:lnTo>
                    <a:pt x="702" y="58700"/>
                  </a:lnTo>
                  <a:lnTo>
                    <a:pt x="1877" y="60300"/>
                  </a:lnTo>
                  <a:lnTo>
                    <a:pt x="3364" y="61367"/>
                  </a:lnTo>
                  <a:lnTo>
                    <a:pt x="6899" y="63257"/>
                  </a:lnTo>
                  <a:lnTo>
                    <a:pt x="12856" y="67583"/>
                  </a:lnTo>
                  <a:lnTo>
                    <a:pt x="16998" y="68842"/>
                  </a:lnTo>
                  <a:lnTo>
                    <a:pt x="38693" y="69824"/>
                  </a:lnTo>
                  <a:lnTo>
                    <a:pt x="44977" y="74914"/>
                  </a:lnTo>
                  <a:lnTo>
                    <a:pt x="52907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1" name="SMARTInkShape-1432"/>
            <p:cNvSpPr/>
            <p:nvPr>
              <p:custDataLst>
                <p:tags r:id="rId29"/>
              </p:custDataLst>
            </p:nvPr>
          </p:nvSpPr>
          <p:spPr>
            <a:xfrm>
              <a:off x="7622665" y="2686050"/>
              <a:ext cx="22736" cy="317501"/>
            </a:xfrm>
            <a:custGeom>
              <a:avLst/>
              <a:gdLst/>
              <a:ahLst/>
              <a:cxnLst/>
              <a:rect l="0" t="0" r="0" b="0"/>
              <a:pathLst>
                <a:path w="22736" h="317501">
                  <a:moveTo>
                    <a:pt x="22735" y="0"/>
                  </a:moveTo>
                  <a:lnTo>
                    <a:pt x="22735" y="0"/>
                  </a:lnTo>
                  <a:lnTo>
                    <a:pt x="15993" y="6742"/>
                  </a:lnTo>
                  <a:lnTo>
                    <a:pt x="12683" y="15696"/>
                  </a:lnTo>
                  <a:lnTo>
                    <a:pt x="7057" y="42045"/>
                  </a:lnTo>
                  <a:lnTo>
                    <a:pt x="2361" y="70898"/>
                  </a:lnTo>
                  <a:lnTo>
                    <a:pt x="2097" y="87482"/>
                  </a:lnTo>
                  <a:lnTo>
                    <a:pt x="2626" y="104888"/>
                  </a:lnTo>
                  <a:lnTo>
                    <a:pt x="2273" y="122136"/>
                  </a:lnTo>
                  <a:lnTo>
                    <a:pt x="1332" y="139280"/>
                  </a:lnTo>
                  <a:lnTo>
                    <a:pt x="0" y="156353"/>
                  </a:lnTo>
                  <a:lnTo>
                    <a:pt x="522" y="172674"/>
                  </a:lnTo>
                  <a:lnTo>
                    <a:pt x="4866" y="203979"/>
                  </a:lnTo>
                  <a:lnTo>
                    <a:pt x="9620" y="232474"/>
                  </a:lnTo>
                  <a:lnTo>
                    <a:pt x="13378" y="257838"/>
                  </a:lnTo>
                  <a:lnTo>
                    <a:pt x="16200" y="287279"/>
                  </a:lnTo>
                  <a:lnTo>
                    <a:pt x="22735" y="317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36" name="SMARTInkShape-Group364"/>
          <p:cNvGrpSpPr/>
          <p:nvPr/>
        </p:nvGrpSpPr>
        <p:grpSpPr>
          <a:xfrm>
            <a:off x="7723046" y="2725774"/>
            <a:ext cx="322405" cy="290105"/>
            <a:chOff x="7723046" y="2725774"/>
            <a:chExt cx="322405" cy="290105"/>
          </a:xfrm>
        </p:grpSpPr>
        <p:sp>
          <p:nvSpPr>
            <p:cNvPr id="733" name="SMARTInkShape-1433"/>
            <p:cNvSpPr/>
            <p:nvPr>
              <p:custDataLst>
                <p:tags r:id="rId21"/>
              </p:custDataLst>
            </p:nvPr>
          </p:nvSpPr>
          <p:spPr>
            <a:xfrm>
              <a:off x="7723046" y="2725774"/>
              <a:ext cx="87455" cy="233327"/>
            </a:xfrm>
            <a:custGeom>
              <a:avLst/>
              <a:gdLst/>
              <a:ahLst/>
              <a:cxnLst/>
              <a:rect l="0" t="0" r="0" b="0"/>
              <a:pathLst>
                <a:path w="87455" h="233327">
                  <a:moveTo>
                    <a:pt x="62054" y="74576"/>
                  </a:moveTo>
                  <a:lnTo>
                    <a:pt x="62054" y="74576"/>
                  </a:lnTo>
                  <a:lnTo>
                    <a:pt x="66418" y="44159"/>
                  </a:lnTo>
                  <a:lnTo>
                    <a:pt x="68522" y="13117"/>
                  </a:lnTo>
                  <a:lnTo>
                    <a:pt x="71513" y="1870"/>
                  </a:lnTo>
                  <a:lnTo>
                    <a:pt x="71182" y="0"/>
                  </a:lnTo>
                  <a:lnTo>
                    <a:pt x="69550" y="164"/>
                  </a:lnTo>
                  <a:lnTo>
                    <a:pt x="67052" y="1685"/>
                  </a:lnTo>
                  <a:lnTo>
                    <a:pt x="53422" y="27422"/>
                  </a:lnTo>
                  <a:lnTo>
                    <a:pt x="43871" y="54559"/>
                  </a:lnTo>
                  <a:lnTo>
                    <a:pt x="34217" y="86141"/>
                  </a:lnTo>
                  <a:lnTo>
                    <a:pt x="28679" y="103453"/>
                  </a:lnTo>
                  <a:lnTo>
                    <a:pt x="22870" y="121344"/>
                  </a:lnTo>
                  <a:lnTo>
                    <a:pt x="14536" y="150630"/>
                  </a:lnTo>
                  <a:lnTo>
                    <a:pt x="8479" y="173994"/>
                  </a:lnTo>
                  <a:lnTo>
                    <a:pt x="724" y="202478"/>
                  </a:lnTo>
                  <a:lnTo>
                    <a:pt x="0" y="206410"/>
                  </a:lnTo>
                  <a:lnTo>
                    <a:pt x="929" y="208327"/>
                  </a:lnTo>
                  <a:lnTo>
                    <a:pt x="2960" y="208899"/>
                  </a:lnTo>
                  <a:lnTo>
                    <a:pt x="5724" y="208574"/>
                  </a:lnTo>
                  <a:lnTo>
                    <a:pt x="12559" y="202570"/>
                  </a:lnTo>
                  <a:lnTo>
                    <a:pt x="31816" y="174726"/>
                  </a:lnTo>
                  <a:lnTo>
                    <a:pt x="50933" y="146805"/>
                  </a:lnTo>
                  <a:lnTo>
                    <a:pt x="63306" y="136507"/>
                  </a:lnTo>
                  <a:lnTo>
                    <a:pt x="69195" y="133851"/>
                  </a:lnTo>
                  <a:lnTo>
                    <a:pt x="71754" y="134554"/>
                  </a:lnTo>
                  <a:lnTo>
                    <a:pt x="76478" y="139098"/>
                  </a:lnTo>
                  <a:lnTo>
                    <a:pt x="75903" y="143696"/>
                  </a:lnTo>
                  <a:lnTo>
                    <a:pt x="69620" y="156331"/>
                  </a:lnTo>
                  <a:lnTo>
                    <a:pt x="43976" y="186733"/>
                  </a:lnTo>
                  <a:lnTo>
                    <a:pt x="16540" y="215943"/>
                  </a:lnTo>
                  <a:lnTo>
                    <a:pt x="16189" y="217504"/>
                  </a:lnTo>
                  <a:lnTo>
                    <a:pt x="16661" y="218545"/>
                  </a:lnTo>
                  <a:lnTo>
                    <a:pt x="18386" y="217827"/>
                  </a:lnTo>
                  <a:lnTo>
                    <a:pt x="48324" y="196696"/>
                  </a:lnTo>
                  <a:lnTo>
                    <a:pt x="52900" y="194089"/>
                  </a:lnTo>
                  <a:lnTo>
                    <a:pt x="55952" y="193763"/>
                  </a:lnTo>
                  <a:lnTo>
                    <a:pt x="57986" y="194956"/>
                  </a:lnTo>
                  <a:lnTo>
                    <a:pt x="65882" y="206479"/>
                  </a:lnTo>
                  <a:lnTo>
                    <a:pt x="68362" y="216513"/>
                  </a:lnTo>
                  <a:lnTo>
                    <a:pt x="71443" y="221855"/>
                  </a:lnTo>
                  <a:lnTo>
                    <a:pt x="87454" y="2333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4" name="SMARTInkShape-1434"/>
            <p:cNvSpPr/>
            <p:nvPr>
              <p:custDataLst>
                <p:tags r:id="rId22"/>
              </p:custDataLst>
            </p:nvPr>
          </p:nvSpPr>
          <p:spPr>
            <a:xfrm>
              <a:off x="7861300" y="2928233"/>
              <a:ext cx="44451" cy="87646"/>
            </a:xfrm>
            <a:custGeom>
              <a:avLst/>
              <a:gdLst/>
              <a:ahLst/>
              <a:cxnLst/>
              <a:rect l="0" t="0" r="0" b="0"/>
              <a:pathLst>
                <a:path w="44451" h="87646">
                  <a:moveTo>
                    <a:pt x="0" y="5467"/>
                  </a:moveTo>
                  <a:lnTo>
                    <a:pt x="0" y="5467"/>
                  </a:lnTo>
                  <a:lnTo>
                    <a:pt x="3371" y="2096"/>
                  </a:lnTo>
                  <a:lnTo>
                    <a:pt x="6907" y="441"/>
                  </a:lnTo>
                  <a:lnTo>
                    <a:pt x="8838" y="0"/>
                  </a:lnTo>
                  <a:lnTo>
                    <a:pt x="18297" y="2749"/>
                  </a:lnTo>
                  <a:lnTo>
                    <a:pt x="20665" y="4361"/>
                  </a:lnTo>
                  <a:lnTo>
                    <a:pt x="23295" y="8033"/>
                  </a:lnTo>
                  <a:lnTo>
                    <a:pt x="29348" y="21208"/>
                  </a:lnTo>
                  <a:lnTo>
                    <a:pt x="31434" y="38201"/>
                  </a:lnTo>
                  <a:lnTo>
                    <a:pt x="27846" y="44945"/>
                  </a:lnTo>
                  <a:lnTo>
                    <a:pt x="21548" y="51941"/>
                  </a:lnTo>
                  <a:lnTo>
                    <a:pt x="11480" y="59846"/>
                  </a:lnTo>
                  <a:lnTo>
                    <a:pt x="2436" y="73143"/>
                  </a:lnTo>
                  <a:lnTo>
                    <a:pt x="1082" y="77408"/>
                  </a:lnTo>
                  <a:lnTo>
                    <a:pt x="1427" y="79533"/>
                  </a:lnTo>
                  <a:lnTo>
                    <a:pt x="3691" y="83776"/>
                  </a:lnTo>
                  <a:lnTo>
                    <a:pt x="5283" y="85190"/>
                  </a:lnTo>
                  <a:lnTo>
                    <a:pt x="8933" y="86760"/>
                  </a:lnTo>
                  <a:lnTo>
                    <a:pt x="18326" y="87645"/>
                  </a:lnTo>
                  <a:lnTo>
                    <a:pt x="44450" y="81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5" name="SMARTInkShape-1435"/>
            <p:cNvSpPr/>
            <p:nvPr>
              <p:custDataLst>
                <p:tags r:id="rId23"/>
              </p:custDataLst>
            </p:nvPr>
          </p:nvSpPr>
          <p:spPr>
            <a:xfrm>
              <a:off x="8032750" y="2736850"/>
              <a:ext cx="12701" cy="249824"/>
            </a:xfrm>
            <a:custGeom>
              <a:avLst/>
              <a:gdLst/>
              <a:ahLst/>
              <a:cxnLst/>
              <a:rect l="0" t="0" r="0" b="0"/>
              <a:pathLst>
                <a:path w="12701" h="249824">
                  <a:moveTo>
                    <a:pt x="0" y="0"/>
                  </a:moveTo>
                  <a:lnTo>
                    <a:pt x="0" y="0"/>
                  </a:lnTo>
                  <a:lnTo>
                    <a:pt x="6742" y="10113"/>
                  </a:lnTo>
                  <a:lnTo>
                    <a:pt x="10934" y="33257"/>
                  </a:lnTo>
                  <a:lnTo>
                    <a:pt x="10034" y="58055"/>
                  </a:lnTo>
                  <a:lnTo>
                    <a:pt x="7282" y="87185"/>
                  </a:lnTo>
                  <a:lnTo>
                    <a:pt x="3707" y="116595"/>
                  </a:lnTo>
                  <a:lnTo>
                    <a:pt x="1647" y="148011"/>
                  </a:lnTo>
                  <a:lnTo>
                    <a:pt x="1437" y="177966"/>
                  </a:lnTo>
                  <a:lnTo>
                    <a:pt x="3696" y="200687"/>
                  </a:lnTo>
                  <a:lnTo>
                    <a:pt x="6531" y="231788"/>
                  </a:lnTo>
                  <a:lnTo>
                    <a:pt x="12065" y="249823"/>
                  </a:lnTo>
                  <a:lnTo>
                    <a:pt x="12277" y="249804"/>
                  </a:lnTo>
                  <a:lnTo>
                    <a:pt x="12700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37" name="SMARTInkShape-1436"/>
          <p:cNvSpPr/>
          <p:nvPr>
            <p:custDataLst>
              <p:tags r:id="rId4"/>
            </p:custDataLst>
          </p:nvPr>
        </p:nvSpPr>
        <p:spPr>
          <a:xfrm>
            <a:off x="6490582" y="3435465"/>
            <a:ext cx="206654" cy="69736"/>
          </a:xfrm>
          <a:custGeom>
            <a:avLst/>
            <a:gdLst/>
            <a:ahLst/>
            <a:cxnLst/>
            <a:rect l="0" t="0" r="0" b="0"/>
            <a:pathLst>
              <a:path w="206654" h="69736">
                <a:moveTo>
                  <a:pt x="5468" y="69735"/>
                </a:moveTo>
                <a:lnTo>
                  <a:pt x="5468" y="69735"/>
                </a:lnTo>
                <a:lnTo>
                  <a:pt x="5468" y="66364"/>
                </a:lnTo>
                <a:lnTo>
                  <a:pt x="3586" y="62828"/>
                </a:lnTo>
                <a:lnTo>
                  <a:pt x="2097" y="60897"/>
                </a:lnTo>
                <a:lnTo>
                  <a:pt x="0" y="48066"/>
                </a:lnTo>
                <a:lnTo>
                  <a:pt x="2751" y="34230"/>
                </a:lnTo>
                <a:lnTo>
                  <a:pt x="14776" y="17823"/>
                </a:lnTo>
                <a:lnTo>
                  <a:pt x="22070" y="11385"/>
                </a:lnTo>
                <a:lnTo>
                  <a:pt x="25002" y="9668"/>
                </a:lnTo>
                <a:lnTo>
                  <a:pt x="39243" y="7252"/>
                </a:lnTo>
                <a:lnTo>
                  <a:pt x="60239" y="9907"/>
                </a:lnTo>
                <a:lnTo>
                  <a:pt x="74261" y="17039"/>
                </a:lnTo>
                <a:lnTo>
                  <a:pt x="100509" y="35494"/>
                </a:lnTo>
                <a:lnTo>
                  <a:pt x="119596" y="48363"/>
                </a:lnTo>
                <a:lnTo>
                  <a:pt x="123220" y="55768"/>
                </a:lnTo>
                <a:lnTo>
                  <a:pt x="123480" y="58307"/>
                </a:lnTo>
                <a:lnTo>
                  <a:pt x="122948" y="60000"/>
                </a:lnTo>
                <a:lnTo>
                  <a:pt x="119770" y="62586"/>
                </a:lnTo>
                <a:lnTo>
                  <a:pt x="113654" y="66087"/>
                </a:lnTo>
                <a:lnTo>
                  <a:pt x="110753" y="66598"/>
                </a:lnTo>
                <a:lnTo>
                  <a:pt x="108114" y="66232"/>
                </a:lnTo>
                <a:lnTo>
                  <a:pt x="105649" y="65283"/>
                </a:lnTo>
                <a:lnTo>
                  <a:pt x="104005" y="63239"/>
                </a:lnTo>
                <a:lnTo>
                  <a:pt x="102178" y="57205"/>
                </a:lnTo>
                <a:lnTo>
                  <a:pt x="101151" y="45875"/>
                </a:lnTo>
                <a:lnTo>
                  <a:pt x="104217" y="30210"/>
                </a:lnTo>
                <a:lnTo>
                  <a:pt x="109594" y="18905"/>
                </a:lnTo>
                <a:lnTo>
                  <a:pt x="115656" y="11087"/>
                </a:lnTo>
                <a:lnTo>
                  <a:pt x="128663" y="4301"/>
                </a:lnTo>
                <a:lnTo>
                  <a:pt x="156384" y="757"/>
                </a:lnTo>
                <a:lnTo>
                  <a:pt x="182975" y="57"/>
                </a:lnTo>
                <a:lnTo>
                  <a:pt x="189423" y="0"/>
                </a:lnTo>
                <a:lnTo>
                  <a:pt x="194427" y="1373"/>
                </a:lnTo>
                <a:lnTo>
                  <a:pt x="201868" y="6661"/>
                </a:lnTo>
                <a:lnTo>
                  <a:pt x="205646" y="13715"/>
                </a:lnTo>
                <a:lnTo>
                  <a:pt x="206653" y="17572"/>
                </a:lnTo>
                <a:lnTo>
                  <a:pt x="205208" y="22260"/>
                </a:lnTo>
                <a:lnTo>
                  <a:pt x="185347" y="47752"/>
                </a:lnTo>
                <a:lnTo>
                  <a:pt x="166723" y="61687"/>
                </a:lnTo>
                <a:lnTo>
                  <a:pt x="165888" y="61548"/>
                </a:lnTo>
                <a:lnTo>
                  <a:pt x="165331" y="60749"/>
                </a:lnTo>
                <a:lnTo>
                  <a:pt x="164218" y="5703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40" name="SMARTInkShape-Group366"/>
          <p:cNvGrpSpPr/>
          <p:nvPr/>
        </p:nvGrpSpPr>
        <p:grpSpPr>
          <a:xfrm>
            <a:off x="6884063" y="3281762"/>
            <a:ext cx="177138" cy="298666"/>
            <a:chOff x="6884063" y="3281762"/>
            <a:chExt cx="177138" cy="298666"/>
          </a:xfrm>
        </p:grpSpPr>
        <p:sp>
          <p:nvSpPr>
            <p:cNvPr id="738" name="SMARTInkShape-1437"/>
            <p:cNvSpPr/>
            <p:nvPr>
              <p:custDataLst>
                <p:tags r:id="rId19"/>
              </p:custDataLst>
            </p:nvPr>
          </p:nvSpPr>
          <p:spPr>
            <a:xfrm>
              <a:off x="6884063" y="3281762"/>
              <a:ext cx="69188" cy="267889"/>
            </a:xfrm>
            <a:custGeom>
              <a:avLst/>
              <a:gdLst/>
              <a:ahLst/>
              <a:cxnLst/>
              <a:rect l="0" t="0" r="0" b="0"/>
              <a:pathLst>
                <a:path w="69188" h="267889">
                  <a:moveTo>
                    <a:pt x="69187" y="20238"/>
                  </a:moveTo>
                  <a:lnTo>
                    <a:pt x="69187" y="20238"/>
                  </a:lnTo>
                  <a:lnTo>
                    <a:pt x="63719" y="465"/>
                  </a:lnTo>
                  <a:lnTo>
                    <a:pt x="62014" y="0"/>
                  </a:lnTo>
                  <a:lnTo>
                    <a:pt x="56357" y="3247"/>
                  </a:lnTo>
                  <a:lnTo>
                    <a:pt x="48608" y="23122"/>
                  </a:lnTo>
                  <a:lnTo>
                    <a:pt x="42167" y="47155"/>
                  </a:lnTo>
                  <a:lnTo>
                    <a:pt x="34600" y="76651"/>
                  </a:lnTo>
                  <a:lnTo>
                    <a:pt x="30606" y="92419"/>
                  </a:lnTo>
                  <a:lnTo>
                    <a:pt x="26533" y="108575"/>
                  </a:lnTo>
                  <a:lnTo>
                    <a:pt x="20126" y="139697"/>
                  </a:lnTo>
                  <a:lnTo>
                    <a:pt x="14221" y="168581"/>
                  </a:lnTo>
                  <a:lnTo>
                    <a:pt x="6892" y="193177"/>
                  </a:lnTo>
                  <a:lnTo>
                    <a:pt x="332" y="223991"/>
                  </a:lnTo>
                  <a:lnTo>
                    <a:pt x="0" y="225923"/>
                  </a:lnTo>
                  <a:lnTo>
                    <a:pt x="485" y="226506"/>
                  </a:lnTo>
                  <a:lnTo>
                    <a:pt x="1514" y="226189"/>
                  </a:lnTo>
                  <a:lnTo>
                    <a:pt x="2904" y="225272"/>
                  </a:lnTo>
                  <a:lnTo>
                    <a:pt x="19136" y="194168"/>
                  </a:lnTo>
                  <a:lnTo>
                    <a:pt x="33191" y="167023"/>
                  </a:lnTo>
                  <a:lnTo>
                    <a:pt x="44722" y="151798"/>
                  </a:lnTo>
                  <a:lnTo>
                    <a:pt x="56902" y="142679"/>
                  </a:lnTo>
                  <a:lnTo>
                    <a:pt x="60998" y="141377"/>
                  </a:lnTo>
                  <a:lnTo>
                    <a:pt x="63727" y="141919"/>
                  </a:lnTo>
                  <a:lnTo>
                    <a:pt x="65547" y="143692"/>
                  </a:lnTo>
                  <a:lnTo>
                    <a:pt x="66055" y="146991"/>
                  </a:lnTo>
                  <a:lnTo>
                    <a:pt x="64738" y="156300"/>
                  </a:lnTo>
                  <a:lnTo>
                    <a:pt x="56658" y="176813"/>
                  </a:lnTo>
                  <a:lnTo>
                    <a:pt x="28194" y="208322"/>
                  </a:lnTo>
                  <a:lnTo>
                    <a:pt x="10550" y="231898"/>
                  </a:lnTo>
                  <a:lnTo>
                    <a:pt x="8554" y="236370"/>
                  </a:lnTo>
                  <a:lnTo>
                    <a:pt x="29007" y="206777"/>
                  </a:lnTo>
                  <a:lnTo>
                    <a:pt x="28996" y="208097"/>
                  </a:lnTo>
                  <a:lnTo>
                    <a:pt x="22066" y="231113"/>
                  </a:lnTo>
                  <a:lnTo>
                    <a:pt x="22251" y="236316"/>
                  </a:lnTo>
                  <a:lnTo>
                    <a:pt x="26219" y="245859"/>
                  </a:lnTo>
                  <a:lnTo>
                    <a:pt x="34567" y="252923"/>
                  </a:lnTo>
                  <a:lnTo>
                    <a:pt x="69187" y="2678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9" name="SMARTInkShape-1438"/>
            <p:cNvSpPr/>
            <p:nvPr>
              <p:custDataLst>
                <p:tags r:id="rId20"/>
              </p:custDataLst>
            </p:nvPr>
          </p:nvSpPr>
          <p:spPr>
            <a:xfrm>
              <a:off x="7008302" y="3501541"/>
              <a:ext cx="52899" cy="78887"/>
            </a:xfrm>
            <a:custGeom>
              <a:avLst/>
              <a:gdLst/>
              <a:ahLst/>
              <a:cxnLst/>
              <a:rect l="0" t="0" r="0" b="0"/>
              <a:pathLst>
                <a:path w="52899" h="78887">
                  <a:moveTo>
                    <a:pt x="2098" y="3659"/>
                  </a:moveTo>
                  <a:lnTo>
                    <a:pt x="2098" y="3659"/>
                  </a:lnTo>
                  <a:lnTo>
                    <a:pt x="5469" y="3659"/>
                  </a:lnTo>
                  <a:lnTo>
                    <a:pt x="9005" y="1777"/>
                  </a:lnTo>
                  <a:lnTo>
                    <a:pt x="10936" y="288"/>
                  </a:lnTo>
                  <a:lnTo>
                    <a:pt x="13635" y="0"/>
                  </a:lnTo>
                  <a:lnTo>
                    <a:pt x="20396" y="1563"/>
                  </a:lnTo>
                  <a:lnTo>
                    <a:pt x="28765" y="6409"/>
                  </a:lnTo>
                  <a:lnTo>
                    <a:pt x="31588" y="10290"/>
                  </a:lnTo>
                  <a:lnTo>
                    <a:pt x="32341" y="12313"/>
                  </a:lnTo>
                  <a:lnTo>
                    <a:pt x="31298" y="18324"/>
                  </a:lnTo>
                  <a:lnTo>
                    <a:pt x="21506" y="37051"/>
                  </a:lnTo>
                  <a:lnTo>
                    <a:pt x="9" y="63349"/>
                  </a:lnTo>
                  <a:lnTo>
                    <a:pt x="0" y="64619"/>
                  </a:lnTo>
                  <a:lnTo>
                    <a:pt x="5054" y="70028"/>
                  </a:lnTo>
                  <a:lnTo>
                    <a:pt x="8822" y="71962"/>
                  </a:lnTo>
                  <a:lnTo>
                    <a:pt x="32125" y="78886"/>
                  </a:lnTo>
                  <a:lnTo>
                    <a:pt x="52898" y="735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48" name="SMARTInkShape-Group367"/>
          <p:cNvGrpSpPr/>
          <p:nvPr/>
        </p:nvGrpSpPr>
        <p:grpSpPr>
          <a:xfrm>
            <a:off x="7213600" y="3206750"/>
            <a:ext cx="476251" cy="406401"/>
            <a:chOff x="7213600" y="3206750"/>
            <a:chExt cx="476251" cy="406401"/>
          </a:xfrm>
        </p:grpSpPr>
        <p:sp>
          <p:nvSpPr>
            <p:cNvPr id="741" name="SMARTInkShape-1439"/>
            <p:cNvSpPr/>
            <p:nvPr>
              <p:custDataLst>
                <p:tags r:id="rId12"/>
              </p:custDataLst>
            </p:nvPr>
          </p:nvSpPr>
          <p:spPr>
            <a:xfrm>
              <a:off x="7616913" y="3276600"/>
              <a:ext cx="47538" cy="69851"/>
            </a:xfrm>
            <a:custGeom>
              <a:avLst/>
              <a:gdLst/>
              <a:ahLst/>
              <a:cxnLst/>
              <a:rect l="0" t="0" r="0" b="0"/>
              <a:pathLst>
                <a:path w="47538" h="69851">
                  <a:moveTo>
                    <a:pt x="15787" y="0"/>
                  </a:moveTo>
                  <a:lnTo>
                    <a:pt x="15787" y="0"/>
                  </a:lnTo>
                  <a:lnTo>
                    <a:pt x="26721" y="0"/>
                  </a:lnTo>
                  <a:lnTo>
                    <a:pt x="27310" y="1411"/>
                  </a:lnTo>
                  <a:lnTo>
                    <a:pt x="27964" y="6742"/>
                  </a:lnTo>
                  <a:lnTo>
                    <a:pt x="26372" y="11933"/>
                  </a:lnTo>
                  <a:lnTo>
                    <a:pt x="7431" y="37266"/>
                  </a:lnTo>
                  <a:lnTo>
                    <a:pt x="0" y="57746"/>
                  </a:lnTo>
                  <a:lnTo>
                    <a:pt x="324" y="59664"/>
                  </a:lnTo>
                  <a:lnTo>
                    <a:pt x="1244" y="60942"/>
                  </a:lnTo>
                  <a:lnTo>
                    <a:pt x="2565" y="61795"/>
                  </a:lnTo>
                  <a:lnTo>
                    <a:pt x="5912" y="62742"/>
                  </a:lnTo>
                  <a:lnTo>
                    <a:pt x="35949" y="64161"/>
                  </a:lnTo>
                  <a:lnTo>
                    <a:pt x="47537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2" name="SMARTInkShape-1440"/>
            <p:cNvSpPr/>
            <p:nvPr>
              <p:custDataLst>
                <p:tags r:id="rId13"/>
              </p:custDataLst>
            </p:nvPr>
          </p:nvSpPr>
          <p:spPr>
            <a:xfrm>
              <a:off x="7480900" y="3206750"/>
              <a:ext cx="75601" cy="107951"/>
            </a:xfrm>
            <a:custGeom>
              <a:avLst/>
              <a:gdLst/>
              <a:ahLst/>
              <a:cxnLst/>
              <a:rect l="0" t="0" r="0" b="0"/>
              <a:pathLst>
                <a:path w="75601" h="107951">
                  <a:moveTo>
                    <a:pt x="18450" y="0"/>
                  </a:moveTo>
                  <a:lnTo>
                    <a:pt x="18450" y="0"/>
                  </a:lnTo>
                  <a:lnTo>
                    <a:pt x="17745" y="10845"/>
                  </a:lnTo>
                  <a:lnTo>
                    <a:pt x="6241" y="42063"/>
                  </a:lnTo>
                  <a:lnTo>
                    <a:pt x="751" y="68673"/>
                  </a:lnTo>
                  <a:lnTo>
                    <a:pt x="0" y="78969"/>
                  </a:lnTo>
                  <a:lnTo>
                    <a:pt x="505" y="82279"/>
                  </a:lnTo>
                  <a:lnTo>
                    <a:pt x="1549" y="84486"/>
                  </a:lnTo>
                  <a:lnTo>
                    <a:pt x="2949" y="85958"/>
                  </a:lnTo>
                  <a:lnTo>
                    <a:pt x="5293" y="85527"/>
                  </a:lnTo>
                  <a:lnTo>
                    <a:pt x="23181" y="74336"/>
                  </a:lnTo>
                  <a:lnTo>
                    <a:pt x="43915" y="46574"/>
                  </a:lnTo>
                  <a:lnTo>
                    <a:pt x="57424" y="31307"/>
                  </a:lnTo>
                  <a:lnTo>
                    <a:pt x="59251" y="30044"/>
                  </a:lnTo>
                  <a:lnTo>
                    <a:pt x="60466" y="29907"/>
                  </a:lnTo>
                  <a:lnTo>
                    <a:pt x="61278" y="30521"/>
                  </a:lnTo>
                  <a:lnTo>
                    <a:pt x="62757" y="58157"/>
                  </a:lnTo>
                  <a:lnTo>
                    <a:pt x="63577" y="81338"/>
                  </a:lnTo>
                  <a:lnTo>
                    <a:pt x="7560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3" name="SMARTInkShape-1441"/>
            <p:cNvSpPr/>
            <p:nvPr>
              <p:custDataLst>
                <p:tags r:id="rId14"/>
              </p:custDataLst>
            </p:nvPr>
          </p:nvSpPr>
          <p:spPr>
            <a:xfrm>
              <a:off x="7505700" y="3384550"/>
              <a:ext cx="184151" cy="6351"/>
            </a:xfrm>
            <a:custGeom>
              <a:avLst/>
              <a:gdLst/>
              <a:ahLst/>
              <a:cxnLst/>
              <a:rect l="0" t="0" r="0" b="0"/>
              <a:pathLst>
                <a:path w="18415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25417" y="5026"/>
                  </a:lnTo>
                  <a:lnTo>
                    <a:pt x="56449" y="4076"/>
                  </a:lnTo>
                  <a:lnTo>
                    <a:pt x="81533" y="2517"/>
                  </a:lnTo>
                  <a:lnTo>
                    <a:pt x="104441" y="4176"/>
                  </a:lnTo>
                  <a:lnTo>
                    <a:pt x="126381" y="5384"/>
                  </a:lnTo>
                  <a:lnTo>
                    <a:pt x="154804" y="4182"/>
                  </a:lnTo>
                  <a:lnTo>
                    <a:pt x="168285" y="2564"/>
                  </a:lnTo>
                  <a:lnTo>
                    <a:pt x="1841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4" name="SMARTInkShape-1442"/>
            <p:cNvSpPr/>
            <p:nvPr>
              <p:custDataLst>
                <p:tags r:id="rId15"/>
              </p:custDataLst>
            </p:nvPr>
          </p:nvSpPr>
          <p:spPr>
            <a:xfrm>
              <a:off x="7519280" y="3492500"/>
              <a:ext cx="81671" cy="101601"/>
            </a:xfrm>
            <a:custGeom>
              <a:avLst/>
              <a:gdLst/>
              <a:ahLst/>
              <a:cxnLst/>
              <a:rect l="0" t="0" r="0" b="0"/>
              <a:pathLst>
                <a:path w="81671" h="101601">
                  <a:moveTo>
                    <a:pt x="5470" y="0"/>
                  </a:moveTo>
                  <a:lnTo>
                    <a:pt x="5470" y="0"/>
                  </a:lnTo>
                  <a:lnTo>
                    <a:pt x="4765" y="10845"/>
                  </a:lnTo>
                  <a:lnTo>
                    <a:pt x="2" y="38692"/>
                  </a:lnTo>
                  <a:lnTo>
                    <a:pt x="0" y="62206"/>
                  </a:lnTo>
                  <a:lnTo>
                    <a:pt x="4610" y="74218"/>
                  </a:lnTo>
                  <a:lnTo>
                    <a:pt x="5602" y="74173"/>
                  </a:lnTo>
                  <a:lnTo>
                    <a:pt x="8586" y="72241"/>
                  </a:lnTo>
                  <a:lnTo>
                    <a:pt x="30235" y="44416"/>
                  </a:lnTo>
                  <a:lnTo>
                    <a:pt x="44306" y="25785"/>
                  </a:lnTo>
                  <a:lnTo>
                    <a:pt x="49307" y="22043"/>
                  </a:lnTo>
                  <a:lnTo>
                    <a:pt x="51628" y="21045"/>
                  </a:lnTo>
                  <a:lnTo>
                    <a:pt x="52469" y="21791"/>
                  </a:lnTo>
                  <a:lnTo>
                    <a:pt x="50131" y="51766"/>
                  </a:lnTo>
                  <a:lnTo>
                    <a:pt x="49962" y="73020"/>
                  </a:lnTo>
                  <a:lnTo>
                    <a:pt x="52064" y="77607"/>
                  </a:lnTo>
                  <a:lnTo>
                    <a:pt x="64432" y="90101"/>
                  </a:lnTo>
                  <a:lnTo>
                    <a:pt x="8167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5" name="SMARTInkShape-1443"/>
            <p:cNvSpPr/>
            <p:nvPr>
              <p:custDataLst>
                <p:tags r:id="rId16"/>
              </p:custDataLst>
            </p:nvPr>
          </p:nvSpPr>
          <p:spPr>
            <a:xfrm>
              <a:off x="7620000" y="3565871"/>
              <a:ext cx="50801" cy="47280"/>
            </a:xfrm>
            <a:custGeom>
              <a:avLst/>
              <a:gdLst/>
              <a:ahLst/>
              <a:cxnLst/>
              <a:rect l="0" t="0" r="0" b="0"/>
              <a:pathLst>
                <a:path w="50801" h="47280">
                  <a:moveTo>
                    <a:pt x="0" y="28229"/>
                  </a:moveTo>
                  <a:lnTo>
                    <a:pt x="0" y="28229"/>
                  </a:lnTo>
                  <a:lnTo>
                    <a:pt x="28252" y="11222"/>
                  </a:lnTo>
                  <a:lnTo>
                    <a:pt x="47206" y="0"/>
                  </a:lnTo>
                  <a:lnTo>
                    <a:pt x="48404" y="238"/>
                  </a:lnTo>
                  <a:lnTo>
                    <a:pt x="49203" y="1101"/>
                  </a:lnTo>
                  <a:lnTo>
                    <a:pt x="50326" y="12430"/>
                  </a:lnTo>
                  <a:lnTo>
                    <a:pt x="44824" y="43478"/>
                  </a:lnTo>
                  <a:lnTo>
                    <a:pt x="44700" y="44745"/>
                  </a:lnTo>
                  <a:lnTo>
                    <a:pt x="45321" y="45589"/>
                  </a:lnTo>
                  <a:lnTo>
                    <a:pt x="50800" y="472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6" name="SMARTInkShape-1444"/>
            <p:cNvSpPr/>
            <p:nvPr>
              <p:custDataLst>
                <p:tags r:id="rId17"/>
              </p:custDataLst>
            </p:nvPr>
          </p:nvSpPr>
          <p:spPr>
            <a:xfrm>
              <a:off x="7226300" y="344170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9329"/>
                  </a:lnTo>
                  <a:lnTo>
                    <a:pt x="6907" y="7674"/>
                  </a:lnTo>
                  <a:lnTo>
                    <a:pt x="32914" y="4585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7" name="SMARTInkShape-1445"/>
            <p:cNvSpPr/>
            <p:nvPr>
              <p:custDataLst>
                <p:tags r:id="rId18"/>
              </p:custDataLst>
            </p:nvPr>
          </p:nvSpPr>
          <p:spPr>
            <a:xfrm>
              <a:off x="7213600" y="3416300"/>
              <a:ext cx="38101" cy="6351"/>
            </a:xfrm>
            <a:custGeom>
              <a:avLst/>
              <a:gdLst/>
              <a:ahLst/>
              <a:cxnLst/>
              <a:rect l="0" t="0" r="0" b="0"/>
              <a:pathLst>
                <a:path w="38101" h="6351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705" y="1986"/>
                  </a:lnTo>
                  <a:lnTo>
                    <a:pt x="1882" y="1324"/>
                  </a:lnTo>
                  <a:lnTo>
                    <a:pt x="8789" y="392"/>
                  </a:lnTo>
                  <a:lnTo>
                    <a:pt x="38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51" name="SMARTInkShape-Group368"/>
          <p:cNvGrpSpPr/>
          <p:nvPr/>
        </p:nvGrpSpPr>
        <p:grpSpPr>
          <a:xfrm>
            <a:off x="7859475" y="3263900"/>
            <a:ext cx="205026" cy="298451"/>
            <a:chOff x="7859475" y="3263900"/>
            <a:chExt cx="205026" cy="298451"/>
          </a:xfrm>
        </p:grpSpPr>
        <p:sp>
          <p:nvSpPr>
            <p:cNvPr id="749" name="SMARTInkShape-1446"/>
            <p:cNvSpPr/>
            <p:nvPr>
              <p:custDataLst>
                <p:tags r:id="rId10"/>
              </p:custDataLst>
            </p:nvPr>
          </p:nvSpPr>
          <p:spPr>
            <a:xfrm>
              <a:off x="8026400" y="3509586"/>
              <a:ext cx="38101" cy="52765"/>
            </a:xfrm>
            <a:custGeom>
              <a:avLst/>
              <a:gdLst/>
              <a:ahLst/>
              <a:cxnLst/>
              <a:rect l="0" t="0" r="0" b="0"/>
              <a:pathLst>
                <a:path w="38101" h="52765">
                  <a:moveTo>
                    <a:pt x="0" y="27364"/>
                  </a:moveTo>
                  <a:lnTo>
                    <a:pt x="0" y="27364"/>
                  </a:lnTo>
                  <a:lnTo>
                    <a:pt x="3371" y="27364"/>
                  </a:lnTo>
                  <a:lnTo>
                    <a:pt x="12209" y="23993"/>
                  </a:lnTo>
                  <a:lnTo>
                    <a:pt x="17891" y="18575"/>
                  </a:lnTo>
                  <a:lnTo>
                    <a:pt x="33799" y="76"/>
                  </a:lnTo>
                  <a:lnTo>
                    <a:pt x="34527" y="0"/>
                  </a:lnTo>
                  <a:lnTo>
                    <a:pt x="33592" y="5929"/>
                  </a:lnTo>
                  <a:lnTo>
                    <a:pt x="35626" y="10312"/>
                  </a:lnTo>
                  <a:lnTo>
                    <a:pt x="35119" y="18374"/>
                  </a:lnTo>
                  <a:lnTo>
                    <a:pt x="32416" y="37426"/>
                  </a:lnTo>
                  <a:lnTo>
                    <a:pt x="33927" y="44301"/>
                  </a:lnTo>
                  <a:lnTo>
                    <a:pt x="38100" y="5276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0" name="SMARTInkShape-1447"/>
            <p:cNvSpPr/>
            <p:nvPr>
              <p:custDataLst>
                <p:tags r:id="rId11"/>
              </p:custDataLst>
            </p:nvPr>
          </p:nvSpPr>
          <p:spPr>
            <a:xfrm>
              <a:off x="7859475" y="3263900"/>
              <a:ext cx="103426" cy="260351"/>
            </a:xfrm>
            <a:custGeom>
              <a:avLst/>
              <a:gdLst/>
              <a:ahLst/>
              <a:cxnLst/>
              <a:rect l="0" t="0" r="0" b="0"/>
              <a:pathLst>
                <a:path w="103426" h="260351">
                  <a:moveTo>
                    <a:pt x="58975" y="0"/>
                  </a:moveTo>
                  <a:lnTo>
                    <a:pt x="58975" y="0"/>
                  </a:lnTo>
                  <a:lnTo>
                    <a:pt x="45160" y="26367"/>
                  </a:lnTo>
                  <a:lnTo>
                    <a:pt x="36607" y="49819"/>
                  </a:lnTo>
                  <a:lnTo>
                    <a:pt x="25751" y="81408"/>
                  </a:lnTo>
                  <a:lnTo>
                    <a:pt x="20597" y="98722"/>
                  </a:lnTo>
                  <a:lnTo>
                    <a:pt x="15751" y="116615"/>
                  </a:lnTo>
                  <a:lnTo>
                    <a:pt x="11109" y="134893"/>
                  </a:lnTo>
                  <a:lnTo>
                    <a:pt x="4070" y="164610"/>
                  </a:lnTo>
                  <a:lnTo>
                    <a:pt x="0" y="188165"/>
                  </a:lnTo>
                  <a:lnTo>
                    <a:pt x="1676" y="211210"/>
                  </a:lnTo>
                  <a:lnTo>
                    <a:pt x="4816" y="217343"/>
                  </a:lnTo>
                  <a:lnTo>
                    <a:pt x="7347" y="217568"/>
                  </a:lnTo>
                  <a:lnTo>
                    <a:pt x="13922" y="214054"/>
                  </a:lnTo>
                  <a:lnTo>
                    <a:pt x="28928" y="197400"/>
                  </a:lnTo>
                  <a:lnTo>
                    <a:pt x="43409" y="171221"/>
                  </a:lnTo>
                  <a:lnTo>
                    <a:pt x="66489" y="139800"/>
                  </a:lnTo>
                  <a:lnTo>
                    <a:pt x="68218" y="137650"/>
                  </a:lnTo>
                  <a:lnTo>
                    <a:pt x="72020" y="135261"/>
                  </a:lnTo>
                  <a:lnTo>
                    <a:pt x="74021" y="134624"/>
                  </a:lnTo>
                  <a:lnTo>
                    <a:pt x="75356" y="135610"/>
                  </a:lnTo>
                  <a:lnTo>
                    <a:pt x="76839" y="140470"/>
                  </a:lnTo>
                  <a:lnTo>
                    <a:pt x="67561" y="157880"/>
                  </a:lnTo>
                  <a:lnTo>
                    <a:pt x="45463" y="187637"/>
                  </a:lnTo>
                  <a:lnTo>
                    <a:pt x="16491" y="214080"/>
                  </a:lnTo>
                  <a:lnTo>
                    <a:pt x="21849" y="205248"/>
                  </a:lnTo>
                  <a:lnTo>
                    <a:pt x="25052" y="202448"/>
                  </a:lnTo>
                  <a:lnTo>
                    <a:pt x="32374" y="199338"/>
                  </a:lnTo>
                  <a:lnTo>
                    <a:pt x="44729" y="197069"/>
                  </a:lnTo>
                  <a:lnTo>
                    <a:pt x="52559" y="203657"/>
                  </a:lnTo>
                  <a:lnTo>
                    <a:pt x="75353" y="235050"/>
                  </a:lnTo>
                  <a:lnTo>
                    <a:pt x="103425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52" name="SMARTInkShape-1448"/>
          <p:cNvSpPr/>
          <p:nvPr>
            <p:custDataLst>
              <p:tags r:id="rId5"/>
            </p:custDataLst>
          </p:nvPr>
        </p:nvSpPr>
        <p:spPr>
          <a:xfrm>
            <a:off x="6817195" y="3263900"/>
            <a:ext cx="25415" cy="336551"/>
          </a:xfrm>
          <a:custGeom>
            <a:avLst/>
            <a:gdLst/>
            <a:ahLst/>
            <a:cxnLst/>
            <a:rect l="0" t="0" r="0" b="0"/>
            <a:pathLst>
              <a:path w="25415" h="336551">
                <a:moveTo>
                  <a:pt x="21755" y="0"/>
                </a:moveTo>
                <a:lnTo>
                  <a:pt x="21755" y="0"/>
                </a:lnTo>
                <a:lnTo>
                  <a:pt x="25414" y="22395"/>
                </a:lnTo>
                <a:lnTo>
                  <a:pt x="23851" y="45466"/>
                </a:lnTo>
                <a:lnTo>
                  <a:pt x="20805" y="74064"/>
                </a:lnTo>
                <a:lnTo>
                  <a:pt x="19005" y="89593"/>
                </a:lnTo>
                <a:lnTo>
                  <a:pt x="17099" y="106295"/>
                </a:lnTo>
                <a:lnTo>
                  <a:pt x="15124" y="123780"/>
                </a:lnTo>
                <a:lnTo>
                  <a:pt x="13101" y="141787"/>
                </a:lnTo>
                <a:lnTo>
                  <a:pt x="11753" y="159436"/>
                </a:lnTo>
                <a:lnTo>
                  <a:pt x="10853" y="176846"/>
                </a:lnTo>
                <a:lnTo>
                  <a:pt x="10254" y="194097"/>
                </a:lnTo>
                <a:lnTo>
                  <a:pt x="9149" y="210537"/>
                </a:lnTo>
                <a:lnTo>
                  <a:pt x="6039" y="241974"/>
                </a:lnTo>
                <a:lnTo>
                  <a:pt x="2305" y="268646"/>
                </a:lnTo>
                <a:lnTo>
                  <a:pt x="0" y="299732"/>
                </a:lnTo>
                <a:lnTo>
                  <a:pt x="5541" y="325828"/>
                </a:lnTo>
                <a:lnTo>
                  <a:pt x="9374" y="331784"/>
                </a:lnTo>
                <a:lnTo>
                  <a:pt x="15405" y="3365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53" name="SMARTInkShape-1449"/>
          <p:cNvSpPr/>
          <p:nvPr>
            <p:custDataLst>
              <p:tags r:id="rId6"/>
            </p:custDataLst>
          </p:nvPr>
        </p:nvSpPr>
        <p:spPr>
          <a:xfrm>
            <a:off x="7143750" y="3282950"/>
            <a:ext cx="12701" cy="292101"/>
          </a:xfrm>
          <a:custGeom>
            <a:avLst/>
            <a:gdLst/>
            <a:ahLst/>
            <a:cxnLst/>
            <a:rect l="0" t="0" r="0" b="0"/>
            <a:pathLst>
              <a:path w="12701" h="292101">
                <a:moveTo>
                  <a:pt x="12700" y="0"/>
                </a:moveTo>
                <a:lnTo>
                  <a:pt x="12700" y="0"/>
                </a:lnTo>
                <a:lnTo>
                  <a:pt x="3972" y="20984"/>
                </a:lnTo>
                <a:lnTo>
                  <a:pt x="1882" y="49099"/>
                </a:lnTo>
                <a:lnTo>
                  <a:pt x="3894" y="71916"/>
                </a:lnTo>
                <a:lnTo>
                  <a:pt x="5259" y="99931"/>
                </a:lnTo>
                <a:lnTo>
                  <a:pt x="5865" y="130492"/>
                </a:lnTo>
                <a:lnTo>
                  <a:pt x="6135" y="160537"/>
                </a:lnTo>
                <a:lnTo>
                  <a:pt x="6254" y="188472"/>
                </a:lnTo>
                <a:lnTo>
                  <a:pt x="5602" y="214293"/>
                </a:lnTo>
                <a:lnTo>
                  <a:pt x="2960" y="237528"/>
                </a:lnTo>
                <a:lnTo>
                  <a:pt x="877" y="263701"/>
                </a:lnTo>
                <a:lnTo>
                  <a:pt x="0" y="2921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54" name="SMARTInkShape-1450"/>
          <p:cNvSpPr/>
          <p:nvPr>
            <p:custDataLst>
              <p:tags r:id="rId7"/>
            </p:custDataLst>
          </p:nvPr>
        </p:nvSpPr>
        <p:spPr>
          <a:xfrm>
            <a:off x="7785100" y="3238500"/>
            <a:ext cx="22121" cy="295438"/>
          </a:xfrm>
          <a:custGeom>
            <a:avLst/>
            <a:gdLst/>
            <a:ahLst/>
            <a:cxnLst/>
            <a:rect l="0" t="0" r="0" b="0"/>
            <a:pathLst>
              <a:path w="22121" h="295438">
                <a:moveTo>
                  <a:pt x="12700" y="0"/>
                </a:moveTo>
                <a:lnTo>
                  <a:pt x="12700" y="0"/>
                </a:lnTo>
                <a:lnTo>
                  <a:pt x="19607" y="24485"/>
                </a:lnTo>
                <a:lnTo>
                  <a:pt x="22120" y="44043"/>
                </a:lnTo>
                <a:lnTo>
                  <a:pt x="20885" y="69199"/>
                </a:lnTo>
                <a:lnTo>
                  <a:pt x="17984" y="98723"/>
                </a:lnTo>
                <a:lnTo>
                  <a:pt x="15754" y="129955"/>
                </a:lnTo>
                <a:lnTo>
                  <a:pt x="17114" y="160298"/>
                </a:lnTo>
                <a:lnTo>
                  <a:pt x="16308" y="186484"/>
                </a:lnTo>
                <a:lnTo>
                  <a:pt x="13598" y="210588"/>
                </a:lnTo>
                <a:lnTo>
                  <a:pt x="10041" y="235411"/>
                </a:lnTo>
                <a:lnTo>
                  <a:pt x="7444" y="266445"/>
                </a:lnTo>
                <a:lnTo>
                  <a:pt x="6446" y="294990"/>
                </a:lnTo>
                <a:lnTo>
                  <a:pt x="5708" y="295437"/>
                </a:lnTo>
                <a:lnTo>
                  <a:pt x="4511" y="295030"/>
                </a:lnTo>
                <a:lnTo>
                  <a:pt x="0" y="2921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55" name="SMARTInkShape-1451"/>
          <p:cNvSpPr/>
          <p:nvPr>
            <p:custDataLst>
              <p:tags r:id="rId8"/>
            </p:custDataLst>
          </p:nvPr>
        </p:nvSpPr>
        <p:spPr>
          <a:xfrm>
            <a:off x="8134350" y="3251200"/>
            <a:ext cx="9129" cy="279401"/>
          </a:xfrm>
          <a:custGeom>
            <a:avLst/>
            <a:gdLst/>
            <a:ahLst/>
            <a:cxnLst/>
            <a:rect l="0" t="0" r="0" b="0"/>
            <a:pathLst>
              <a:path w="9129" h="279401">
                <a:moveTo>
                  <a:pt x="0" y="0"/>
                </a:moveTo>
                <a:lnTo>
                  <a:pt x="0" y="0"/>
                </a:lnTo>
                <a:lnTo>
                  <a:pt x="3371" y="3371"/>
                </a:lnTo>
                <a:lnTo>
                  <a:pt x="5468" y="25693"/>
                </a:lnTo>
                <a:lnTo>
                  <a:pt x="7839" y="49284"/>
                </a:lnTo>
                <a:lnTo>
                  <a:pt x="9128" y="78349"/>
                </a:lnTo>
                <a:lnTo>
                  <a:pt x="7496" y="95977"/>
                </a:lnTo>
                <a:lnTo>
                  <a:pt x="4997" y="114784"/>
                </a:lnTo>
                <a:lnTo>
                  <a:pt x="4037" y="131556"/>
                </a:lnTo>
                <a:lnTo>
                  <a:pt x="4852" y="161480"/>
                </a:lnTo>
                <a:lnTo>
                  <a:pt x="5683" y="187010"/>
                </a:lnTo>
                <a:lnTo>
                  <a:pt x="6054" y="209410"/>
                </a:lnTo>
                <a:lnTo>
                  <a:pt x="6262" y="237182"/>
                </a:lnTo>
                <a:lnTo>
                  <a:pt x="4451" y="264005"/>
                </a:lnTo>
                <a:lnTo>
                  <a:pt x="0" y="2794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56" name="SMARTInkShape-1452"/>
          <p:cNvSpPr/>
          <p:nvPr>
            <p:custDataLst>
              <p:tags r:id="rId9"/>
            </p:custDataLst>
          </p:nvPr>
        </p:nvSpPr>
        <p:spPr>
          <a:xfrm>
            <a:off x="6705600" y="3767813"/>
            <a:ext cx="1596825" cy="253043"/>
          </a:xfrm>
          <a:custGeom>
            <a:avLst/>
            <a:gdLst/>
            <a:ahLst/>
            <a:cxnLst/>
            <a:rect l="0" t="0" r="0" b="0"/>
            <a:pathLst>
              <a:path w="1596825" h="253043">
                <a:moveTo>
                  <a:pt x="101600" y="118387"/>
                </a:moveTo>
                <a:lnTo>
                  <a:pt x="101600" y="118387"/>
                </a:lnTo>
                <a:lnTo>
                  <a:pt x="104971" y="104903"/>
                </a:lnTo>
                <a:lnTo>
                  <a:pt x="121678" y="90757"/>
                </a:lnTo>
                <a:lnTo>
                  <a:pt x="152151" y="75768"/>
                </a:lnTo>
                <a:lnTo>
                  <a:pt x="174106" y="68807"/>
                </a:lnTo>
                <a:lnTo>
                  <a:pt x="198620" y="62051"/>
                </a:lnTo>
                <a:lnTo>
                  <a:pt x="225547" y="56135"/>
                </a:lnTo>
                <a:lnTo>
                  <a:pt x="254081" y="50780"/>
                </a:lnTo>
                <a:lnTo>
                  <a:pt x="283687" y="45799"/>
                </a:lnTo>
                <a:lnTo>
                  <a:pt x="318242" y="40362"/>
                </a:lnTo>
                <a:lnTo>
                  <a:pt x="356095" y="34620"/>
                </a:lnTo>
                <a:lnTo>
                  <a:pt x="396146" y="28675"/>
                </a:lnTo>
                <a:lnTo>
                  <a:pt x="439076" y="24007"/>
                </a:lnTo>
                <a:lnTo>
                  <a:pt x="483922" y="20189"/>
                </a:lnTo>
                <a:lnTo>
                  <a:pt x="530048" y="16939"/>
                </a:lnTo>
                <a:lnTo>
                  <a:pt x="577732" y="13360"/>
                </a:lnTo>
                <a:lnTo>
                  <a:pt x="626455" y="9564"/>
                </a:lnTo>
                <a:lnTo>
                  <a:pt x="675870" y="5621"/>
                </a:lnTo>
                <a:lnTo>
                  <a:pt x="727157" y="2993"/>
                </a:lnTo>
                <a:lnTo>
                  <a:pt x="779693" y="1241"/>
                </a:lnTo>
                <a:lnTo>
                  <a:pt x="833062" y="73"/>
                </a:lnTo>
                <a:lnTo>
                  <a:pt x="889102" y="0"/>
                </a:lnTo>
                <a:lnTo>
                  <a:pt x="946924" y="657"/>
                </a:lnTo>
                <a:lnTo>
                  <a:pt x="1005932" y="1800"/>
                </a:lnTo>
                <a:lnTo>
                  <a:pt x="1061500" y="3973"/>
                </a:lnTo>
                <a:lnTo>
                  <a:pt x="1114772" y="6833"/>
                </a:lnTo>
                <a:lnTo>
                  <a:pt x="1166515" y="10151"/>
                </a:lnTo>
                <a:lnTo>
                  <a:pt x="1214416" y="13774"/>
                </a:lnTo>
                <a:lnTo>
                  <a:pt x="1259755" y="17601"/>
                </a:lnTo>
                <a:lnTo>
                  <a:pt x="1303387" y="21563"/>
                </a:lnTo>
                <a:lnTo>
                  <a:pt x="1343763" y="26321"/>
                </a:lnTo>
                <a:lnTo>
                  <a:pt x="1381970" y="31609"/>
                </a:lnTo>
                <a:lnTo>
                  <a:pt x="1418730" y="37252"/>
                </a:lnTo>
                <a:lnTo>
                  <a:pt x="1452408" y="42425"/>
                </a:lnTo>
                <a:lnTo>
                  <a:pt x="1484033" y="47284"/>
                </a:lnTo>
                <a:lnTo>
                  <a:pt x="1514289" y="51935"/>
                </a:lnTo>
                <a:lnTo>
                  <a:pt x="1537987" y="56447"/>
                </a:lnTo>
                <a:lnTo>
                  <a:pt x="1557313" y="60866"/>
                </a:lnTo>
                <a:lnTo>
                  <a:pt x="1584668" y="68833"/>
                </a:lnTo>
                <a:lnTo>
                  <a:pt x="1596824" y="74726"/>
                </a:lnTo>
                <a:lnTo>
                  <a:pt x="1593716" y="78696"/>
                </a:lnTo>
                <a:lnTo>
                  <a:pt x="1573330" y="88752"/>
                </a:lnTo>
                <a:lnTo>
                  <a:pt x="1553359" y="93692"/>
                </a:lnTo>
                <a:lnTo>
                  <a:pt x="1528049" y="98396"/>
                </a:lnTo>
                <a:lnTo>
                  <a:pt x="1499184" y="102943"/>
                </a:lnTo>
                <a:lnTo>
                  <a:pt x="1465828" y="107385"/>
                </a:lnTo>
                <a:lnTo>
                  <a:pt x="1429479" y="111758"/>
                </a:lnTo>
                <a:lnTo>
                  <a:pt x="1391137" y="116084"/>
                </a:lnTo>
                <a:lnTo>
                  <a:pt x="1347935" y="120380"/>
                </a:lnTo>
                <a:lnTo>
                  <a:pt x="1301496" y="124654"/>
                </a:lnTo>
                <a:lnTo>
                  <a:pt x="1252897" y="128915"/>
                </a:lnTo>
                <a:lnTo>
                  <a:pt x="1199331" y="133167"/>
                </a:lnTo>
                <a:lnTo>
                  <a:pt x="1142454" y="137412"/>
                </a:lnTo>
                <a:lnTo>
                  <a:pt x="1083370" y="141654"/>
                </a:lnTo>
                <a:lnTo>
                  <a:pt x="1019990" y="148009"/>
                </a:lnTo>
                <a:lnTo>
                  <a:pt x="953750" y="155774"/>
                </a:lnTo>
                <a:lnTo>
                  <a:pt x="885599" y="164478"/>
                </a:lnTo>
                <a:lnTo>
                  <a:pt x="816883" y="173103"/>
                </a:lnTo>
                <a:lnTo>
                  <a:pt x="747788" y="181675"/>
                </a:lnTo>
                <a:lnTo>
                  <a:pt x="678442" y="190213"/>
                </a:lnTo>
                <a:lnTo>
                  <a:pt x="612456" y="198726"/>
                </a:lnTo>
                <a:lnTo>
                  <a:pt x="548710" y="207224"/>
                </a:lnTo>
                <a:lnTo>
                  <a:pt x="486456" y="215712"/>
                </a:lnTo>
                <a:lnTo>
                  <a:pt x="428727" y="223487"/>
                </a:lnTo>
                <a:lnTo>
                  <a:pt x="374012" y="230787"/>
                </a:lnTo>
                <a:lnTo>
                  <a:pt x="321308" y="237770"/>
                </a:lnTo>
                <a:lnTo>
                  <a:pt x="274177" y="243131"/>
                </a:lnTo>
                <a:lnTo>
                  <a:pt x="230763" y="247411"/>
                </a:lnTo>
                <a:lnTo>
                  <a:pt x="189825" y="250970"/>
                </a:lnTo>
                <a:lnTo>
                  <a:pt x="154067" y="252636"/>
                </a:lnTo>
                <a:lnTo>
                  <a:pt x="121762" y="253042"/>
                </a:lnTo>
                <a:lnTo>
                  <a:pt x="91758" y="252607"/>
                </a:lnTo>
                <a:lnTo>
                  <a:pt x="68227" y="251611"/>
                </a:lnTo>
                <a:lnTo>
                  <a:pt x="49013" y="250242"/>
                </a:lnTo>
                <a:lnTo>
                  <a:pt x="21783" y="247545"/>
                </a:lnTo>
                <a:lnTo>
                  <a:pt x="0" y="24538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517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Snells</a:t>
            </a:r>
            <a:r>
              <a:rPr lang="en-US" dirty="0"/>
              <a:t> </a:t>
            </a:r>
            <a:r>
              <a:rPr lang="en-US" dirty="0" err="1"/>
              <a:t>lov</a:t>
            </a:r>
            <a:endParaRPr lang="en-US" dirty="0"/>
          </a:p>
        </p:txBody>
      </p:sp>
      <p:grpSp>
        <p:nvGrpSpPr>
          <p:cNvPr id="1062" name="SMARTInkShape-Group878"/>
          <p:cNvGrpSpPr/>
          <p:nvPr/>
        </p:nvGrpSpPr>
        <p:grpSpPr>
          <a:xfrm>
            <a:off x="6013450" y="5858823"/>
            <a:ext cx="317501" cy="484828"/>
            <a:chOff x="6013450" y="5858823"/>
            <a:chExt cx="317501" cy="484828"/>
          </a:xfrm>
        </p:grpSpPr>
        <p:sp>
          <p:nvSpPr>
            <p:cNvPr id="1057" name="SMARTInkShape-3544"/>
            <p:cNvSpPr/>
            <p:nvPr>
              <p:custDataLst>
                <p:tags r:id="rId218"/>
              </p:custDataLst>
            </p:nvPr>
          </p:nvSpPr>
          <p:spPr>
            <a:xfrm>
              <a:off x="6041836" y="5858823"/>
              <a:ext cx="98615" cy="139871"/>
            </a:xfrm>
            <a:custGeom>
              <a:avLst/>
              <a:gdLst/>
              <a:ahLst/>
              <a:cxnLst/>
              <a:rect l="0" t="0" r="0" b="0"/>
              <a:pathLst>
                <a:path w="98615" h="139871">
                  <a:moveTo>
                    <a:pt x="98614" y="14927"/>
                  </a:moveTo>
                  <a:lnTo>
                    <a:pt x="98614" y="14927"/>
                  </a:lnTo>
                  <a:lnTo>
                    <a:pt x="98614" y="0"/>
                  </a:lnTo>
                  <a:lnTo>
                    <a:pt x="96497" y="37"/>
                  </a:lnTo>
                  <a:lnTo>
                    <a:pt x="72247" y="13998"/>
                  </a:lnTo>
                  <a:lnTo>
                    <a:pt x="50912" y="28625"/>
                  </a:lnTo>
                  <a:lnTo>
                    <a:pt x="27319" y="46885"/>
                  </a:lnTo>
                  <a:lnTo>
                    <a:pt x="12129" y="66760"/>
                  </a:lnTo>
                  <a:lnTo>
                    <a:pt x="1494" y="94020"/>
                  </a:lnTo>
                  <a:lnTo>
                    <a:pt x="0" y="101522"/>
                  </a:lnTo>
                  <a:lnTo>
                    <a:pt x="2104" y="115502"/>
                  </a:lnTo>
                  <a:lnTo>
                    <a:pt x="4640" y="122194"/>
                  </a:lnTo>
                  <a:lnTo>
                    <a:pt x="9859" y="127360"/>
                  </a:lnTo>
                  <a:lnTo>
                    <a:pt x="25067" y="134982"/>
                  </a:lnTo>
                  <a:lnTo>
                    <a:pt x="50089" y="139870"/>
                  </a:lnTo>
                  <a:lnTo>
                    <a:pt x="72006" y="137946"/>
                  </a:lnTo>
                  <a:lnTo>
                    <a:pt x="98614" y="1292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8" name="SMARTInkShape-3545"/>
            <p:cNvSpPr/>
            <p:nvPr>
              <p:custDataLst>
                <p:tags r:id="rId219"/>
              </p:custDataLst>
            </p:nvPr>
          </p:nvSpPr>
          <p:spPr>
            <a:xfrm>
              <a:off x="6223000" y="5947817"/>
              <a:ext cx="31751" cy="71984"/>
            </a:xfrm>
            <a:custGeom>
              <a:avLst/>
              <a:gdLst/>
              <a:ahLst/>
              <a:cxnLst/>
              <a:rect l="0" t="0" r="0" b="0"/>
              <a:pathLst>
                <a:path w="31751" h="71984">
                  <a:moveTo>
                    <a:pt x="0" y="27533"/>
                  </a:moveTo>
                  <a:lnTo>
                    <a:pt x="0" y="27533"/>
                  </a:lnTo>
                  <a:lnTo>
                    <a:pt x="11933" y="13718"/>
                  </a:lnTo>
                  <a:lnTo>
                    <a:pt x="21015" y="1050"/>
                  </a:lnTo>
                  <a:lnTo>
                    <a:pt x="23182" y="0"/>
                  </a:lnTo>
                  <a:lnTo>
                    <a:pt x="25333" y="5"/>
                  </a:lnTo>
                  <a:lnTo>
                    <a:pt x="27471" y="714"/>
                  </a:lnTo>
                  <a:lnTo>
                    <a:pt x="28897" y="3304"/>
                  </a:lnTo>
                  <a:lnTo>
                    <a:pt x="30482" y="11825"/>
                  </a:lnTo>
                  <a:lnTo>
                    <a:pt x="28439" y="40673"/>
                  </a:lnTo>
                  <a:lnTo>
                    <a:pt x="31750" y="719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9" name="SMARTInkShape-3546"/>
            <p:cNvSpPr/>
            <p:nvPr>
              <p:custDataLst>
                <p:tags r:id="rId220"/>
              </p:custDataLst>
            </p:nvPr>
          </p:nvSpPr>
          <p:spPr>
            <a:xfrm>
              <a:off x="6013450" y="6064250"/>
              <a:ext cx="304801" cy="38101"/>
            </a:xfrm>
            <a:custGeom>
              <a:avLst/>
              <a:gdLst/>
              <a:ahLst/>
              <a:cxnLst/>
              <a:rect l="0" t="0" r="0" b="0"/>
              <a:pathLst>
                <a:path w="304801" h="38101">
                  <a:moveTo>
                    <a:pt x="0" y="0"/>
                  </a:moveTo>
                  <a:lnTo>
                    <a:pt x="0" y="0"/>
                  </a:lnTo>
                  <a:lnTo>
                    <a:pt x="28248" y="1881"/>
                  </a:lnTo>
                  <a:lnTo>
                    <a:pt x="54888" y="5069"/>
                  </a:lnTo>
                  <a:lnTo>
                    <a:pt x="71870" y="6907"/>
                  </a:lnTo>
                  <a:lnTo>
                    <a:pt x="90246" y="8838"/>
                  </a:lnTo>
                  <a:lnTo>
                    <a:pt x="110259" y="10125"/>
                  </a:lnTo>
                  <a:lnTo>
                    <a:pt x="131362" y="10983"/>
                  </a:lnTo>
                  <a:lnTo>
                    <a:pt x="153191" y="11555"/>
                  </a:lnTo>
                  <a:lnTo>
                    <a:pt x="174094" y="12643"/>
                  </a:lnTo>
                  <a:lnTo>
                    <a:pt x="194379" y="14073"/>
                  </a:lnTo>
                  <a:lnTo>
                    <a:pt x="214253" y="15732"/>
                  </a:lnTo>
                  <a:lnTo>
                    <a:pt x="231735" y="17543"/>
                  </a:lnTo>
                  <a:lnTo>
                    <a:pt x="262449" y="21438"/>
                  </a:lnTo>
                  <a:lnTo>
                    <a:pt x="290057" y="27598"/>
                  </a:lnTo>
                  <a:lnTo>
                    <a:pt x="298247" y="31786"/>
                  </a:lnTo>
                  <a:lnTo>
                    <a:pt x="30480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0" name="SMARTInkShape-3547"/>
            <p:cNvSpPr/>
            <p:nvPr>
              <p:custDataLst>
                <p:tags r:id="rId221"/>
              </p:custDataLst>
            </p:nvPr>
          </p:nvSpPr>
          <p:spPr>
            <a:xfrm>
              <a:off x="6057888" y="6175179"/>
              <a:ext cx="139713" cy="125830"/>
            </a:xfrm>
            <a:custGeom>
              <a:avLst/>
              <a:gdLst/>
              <a:ahLst/>
              <a:cxnLst/>
              <a:rect l="0" t="0" r="0" b="0"/>
              <a:pathLst>
                <a:path w="139713" h="125830">
                  <a:moveTo>
                    <a:pt x="101612" y="3371"/>
                  </a:moveTo>
                  <a:lnTo>
                    <a:pt x="101612" y="3371"/>
                  </a:lnTo>
                  <a:lnTo>
                    <a:pt x="91499" y="0"/>
                  </a:lnTo>
                  <a:lnTo>
                    <a:pt x="68355" y="4645"/>
                  </a:lnTo>
                  <a:lnTo>
                    <a:pt x="39155" y="21701"/>
                  </a:lnTo>
                  <a:lnTo>
                    <a:pt x="14903" y="47999"/>
                  </a:lnTo>
                  <a:lnTo>
                    <a:pt x="1053" y="74764"/>
                  </a:lnTo>
                  <a:lnTo>
                    <a:pt x="0" y="82717"/>
                  </a:lnTo>
                  <a:lnTo>
                    <a:pt x="2594" y="97196"/>
                  </a:lnTo>
                  <a:lnTo>
                    <a:pt x="12213" y="108806"/>
                  </a:lnTo>
                  <a:lnTo>
                    <a:pt x="26601" y="117964"/>
                  </a:lnTo>
                  <a:lnTo>
                    <a:pt x="44755" y="124386"/>
                  </a:lnTo>
                  <a:lnTo>
                    <a:pt x="66465" y="125829"/>
                  </a:lnTo>
                  <a:lnTo>
                    <a:pt x="89519" y="123413"/>
                  </a:lnTo>
                  <a:lnTo>
                    <a:pt x="119509" y="114825"/>
                  </a:lnTo>
                  <a:lnTo>
                    <a:pt x="139712" y="1049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1" name="SMARTInkShape-3548"/>
            <p:cNvSpPr/>
            <p:nvPr>
              <p:custDataLst>
                <p:tags r:id="rId222"/>
              </p:custDataLst>
            </p:nvPr>
          </p:nvSpPr>
          <p:spPr>
            <a:xfrm>
              <a:off x="6254750" y="6256417"/>
              <a:ext cx="76201" cy="87234"/>
            </a:xfrm>
            <a:custGeom>
              <a:avLst/>
              <a:gdLst/>
              <a:ahLst/>
              <a:cxnLst/>
              <a:rect l="0" t="0" r="0" b="0"/>
              <a:pathLst>
                <a:path w="76201" h="87234">
                  <a:moveTo>
                    <a:pt x="0" y="23733"/>
                  </a:moveTo>
                  <a:lnTo>
                    <a:pt x="0" y="23733"/>
                  </a:lnTo>
                  <a:lnTo>
                    <a:pt x="10139" y="9935"/>
                  </a:lnTo>
                  <a:lnTo>
                    <a:pt x="20956" y="2084"/>
                  </a:lnTo>
                  <a:lnTo>
                    <a:pt x="26483" y="0"/>
                  </a:lnTo>
                  <a:lnTo>
                    <a:pt x="28239" y="150"/>
                  </a:lnTo>
                  <a:lnTo>
                    <a:pt x="29409" y="955"/>
                  </a:lnTo>
                  <a:lnTo>
                    <a:pt x="30189" y="2197"/>
                  </a:lnTo>
                  <a:lnTo>
                    <a:pt x="31286" y="10688"/>
                  </a:lnTo>
                  <a:lnTo>
                    <a:pt x="21519" y="35633"/>
                  </a:lnTo>
                  <a:lnTo>
                    <a:pt x="9765" y="59794"/>
                  </a:lnTo>
                  <a:lnTo>
                    <a:pt x="7024" y="74992"/>
                  </a:lnTo>
                  <a:lnTo>
                    <a:pt x="8211" y="77661"/>
                  </a:lnTo>
                  <a:lnTo>
                    <a:pt x="13292" y="82508"/>
                  </a:lnTo>
                  <a:lnTo>
                    <a:pt x="20254" y="85133"/>
                  </a:lnTo>
                  <a:lnTo>
                    <a:pt x="39592" y="86818"/>
                  </a:lnTo>
                  <a:lnTo>
                    <a:pt x="64121" y="81729"/>
                  </a:lnTo>
                  <a:lnTo>
                    <a:pt x="66031" y="82153"/>
                  </a:lnTo>
                  <a:lnTo>
                    <a:pt x="67304" y="83139"/>
                  </a:lnTo>
                  <a:lnTo>
                    <a:pt x="68152" y="84504"/>
                  </a:lnTo>
                  <a:lnTo>
                    <a:pt x="69424" y="85414"/>
                  </a:lnTo>
                  <a:lnTo>
                    <a:pt x="76200" y="872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65" name="SMARTInkShape-Group879"/>
          <p:cNvGrpSpPr/>
          <p:nvPr/>
        </p:nvGrpSpPr>
        <p:grpSpPr>
          <a:xfrm>
            <a:off x="5202084" y="5797550"/>
            <a:ext cx="182717" cy="177801"/>
            <a:chOff x="5202084" y="5797550"/>
            <a:chExt cx="182717" cy="177801"/>
          </a:xfrm>
        </p:grpSpPr>
        <p:sp>
          <p:nvSpPr>
            <p:cNvPr id="1063" name="SMARTInkShape-3549"/>
            <p:cNvSpPr/>
            <p:nvPr>
              <p:custDataLst>
                <p:tags r:id="rId216"/>
              </p:custDataLst>
            </p:nvPr>
          </p:nvSpPr>
          <p:spPr>
            <a:xfrm>
              <a:off x="5202084" y="5797550"/>
              <a:ext cx="100167" cy="127001"/>
            </a:xfrm>
            <a:custGeom>
              <a:avLst/>
              <a:gdLst/>
              <a:ahLst/>
              <a:cxnLst/>
              <a:rect l="0" t="0" r="0" b="0"/>
              <a:pathLst>
                <a:path w="100167" h="127001">
                  <a:moveTo>
                    <a:pt x="100166" y="0"/>
                  </a:moveTo>
                  <a:lnTo>
                    <a:pt x="100166" y="0"/>
                  </a:lnTo>
                  <a:lnTo>
                    <a:pt x="82588" y="29511"/>
                  </a:lnTo>
                  <a:lnTo>
                    <a:pt x="60621" y="60250"/>
                  </a:lnTo>
                  <a:lnTo>
                    <a:pt x="44490" y="82517"/>
                  </a:lnTo>
                  <a:lnTo>
                    <a:pt x="14901" y="114163"/>
                  </a:lnTo>
                  <a:lnTo>
                    <a:pt x="5827" y="120590"/>
                  </a:lnTo>
                  <a:lnTo>
                    <a:pt x="3406" y="121315"/>
                  </a:lnTo>
                  <a:lnTo>
                    <a:pt x="1793" y="121093"/>
                  </a:lnTo>
                  <a:lnTo>
                    <a:pt x="0" y="113321"/>
                  </a:lnTo>
                  <a:lnTo>
                    <a:pt x="872" y="89315"/>
                  </a:lnTo>
                  <a:lnTo>
                    <a:pt x="7481" y="59154"/>
                  </a:lnTo>
                  <a:lnTo>
                    <a:pt x="18985" y="33793"/>
                  </a:lnTo>
                  <a:lnTo>
                    <a:pt x="21351" y="32407"/>
                  </a:lnTo>
                  <a:lnTo>
                    <a:pt x="23633" y="32893"/>
                  </a:lnTo>
                  <a:lnTo>
                    <a:pt x="25861" y="34628"/>
                  </a:lnTo>
                  <a:lnTo>
                    <a:pt x="38518" y="65273"/>
                  </a:lnTo>
                  <a:lnTo>
                    <a:pt x="51796" y="87543"/>
                  </a:lnTo>
                  <a:lnTo>
                    <a:pt x="79318" y="118355"/>
                  </a:lnTo>
                  <a:lnTo>
                    <a:pt x="87466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4" name="SMARTInkShape-3550"/>
            <p:cNvSpPr/>
            <p:nvPr>
              <p:custDataLst>
                <p:tags r:id="rId217"/>
              </p:custDataLst>
            </p:nvPr>
          </p:nvSpPr>
          <p:spPr>
            <a:xfrm>
              <a:off x="5346700" y="5901592"/>
              <a:ext cx="38101" cy="73759"/>
            </a:xfrm>
            <a:custGeom>
              <a:avLst/>
              <a:gdLst/>
              <a:ahLst/>
              <a:cxnLst/>
              <a:rect l="0" t="0" r="0" b="0"/>
              <a:pathLst>
                <a:path w="38101" h="73759">
                  <a:moveTo>
                    <a:pt x="0" y="35658"/>
                  </a:moveTo>
                  <a:lnTo>
                    <a:pt x="0" y="35658"/>
                  </a:lnTo>
                  <a:lnTo>
                    <a:pt x="11933" y="21843"/>
                  </a:lnTo>
                  <a:lnTo>
                    <a:pt x="29568" y="0"/>
                  </a:lnTo>
                  <a:lnTo>
                    <a:pt x="31001" y="598"/>
                  </a:lnTo>
                  <a:lnTo>
                    <a:pt x="34475" y="5023"/>
                  </a:lnTo>
                  <a:lnTo>
                    <a:pt x="37384" y="33160"/>
                  </a:lnTo>
                  <a:lnTo>
                    <a:pt x="38005" y="63708"/>
                  </a:lnTo>
                  <a:lnTo>
                    <a:pt x="38100" y="737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78" name="SMARTInkShape-Group880"/>
          <p:cNvGrpSpPr/>
          <p:nvPr/>
        </p:nvGrpSpPr>
        <p:grpSpPr>
          <a:xfrm>
            <a:off x="4699000" y="5730391"/>
            <a:ext cx="1022351" cy="587860"/>
            <a:chOff x="4699000" y="5730391"/>
            <a:chExt cx="1022351" cy="587860"/>
          </a:xfrm>
        </p:grpSpPr>
        <p:sp>
          <p:nvSpPr>
            <p:cNvPr id="1066" name="SMARTInkShape-3551"/>
            <p:cNvSpPr/>
            <p:nvPr>
              <p:custDataLst>
                <p:tags r:id="rId204"/>
              </p:custDataLst>
            </p:nvPr>
          </p:nvSpPr>
          <p:spPr>
            <a:xfrm>
              <a:off x="4775200" y="5829300"/>
              <a:ext cx="94747" cy="123884"/>
            </a:xfrm>
            <a:custGeom>
              <a:avLst/>
              <a:gdLst/>
              <a:ahLst/>
              <a:cxnLst/>
              <a:rect l="0" t="0" r="0" b="0"/>
              <a:pathLst>
                <a:path w="94747" h="123884">
                  <a:moveTo>
                    <a:pt x="82550" y="0"/>
                  </a:moveTo>
                  <a:lnTo>
                    <a:pt x="82550" y="0"/>
                  </a:lnTo>
                  <a:lnTo>
                    <a:pt x="52664" y="0"/>
                  </a:lnTo>
                  <a:lnTo>
                    <a:pt x="25768" y="5069"/>
                  </a:lnTo>
                  <a:lnTo>
                    <a:pt x="8576" y="10831"/>
                  </a:lnTo>
                  <a:lnTo>
                    <a:pt x="3811" y="14927"/>
                  </a:lnTo>
                  <a:lnTo>
                    <a:pt x="3952" y="17712"/>
                  </a:lnTo>
                  <a:lnTo>
                    <a:pt x="7872" y="24570"/>
                  </a:lnTo>
                  <a:lnTo>
                    <a:pt x="32730" y="45540"/>
                  </a:lnTo>
                  <a:lnTo>
                    <a:pt x="60106" y="63117"/>
                  </a:lnTo>
                  <a:lnTo>
                    <a:pt x="89353" y="82057"/>
                  </a:lnTo>
                  <a:lnTo>
                    <a:pt x="93436" y="86454"/>
                  </a:lnTo>
                  <a:lnTo>
                    <a:pt x="94746" y="91503"/>
                  </a:lnTo>
                  <a:lnTo>
                    <a:pt x="92439" y="102757"/>
                  </a:lnTo>
                  <a:lnTo>
                    <a:pt x="82947" y="112933"/>
                  </a:lnTo>
                  <a:lnTo>
                    <a:pt x="76465" y="117622"/>
                  </a:lnTo>
                  <a:lnTo>
                    <a:pt x="59854" y="122832"/>
                  </a:lnTo>
                  <a:lnTo>
                    <a:pt x="32552" y="123883"/>
                  </a:lnTo>
                  <a:lnTo>
                    <a:pt x="17290" y="120676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7" name="SMARTInkShape-3552"/>
            <p:cNvSpPr/>
            <p:nvPr>
              <p:custDataLst>
                <p:tags r:id="rId205"/>
              </p:custDataLst>
            </p:nvPr>
          </p:nvSpPr>
          <p:spPr>
            <a:xfrm>
              <a:off x="4902200" y="5873750"/>
              <a:ext cx="127001" cy="64691"/>
            </a:xfrm>
            <a:custGeom>
              <a:avLst/>
              <a:gdLst/>
              <a:ahLst/>
              <a:cxnLst/>
              <a:rect l="0" t="0" r="0" b="0"/>
              <a:pathLst>
                <a:path w="127001" h="64691">
                  <a:moveTo>
                    <a:pt x="0" y="0"/>
                  </a:moveTo>
                  <a:lnTo>
                    <a:pt x="0" y="0"/>
                  </a:lnTo>
                  <a:lnTo>
                    <a:pt x="3371" y="24419"/>
                  </a:lnTo>
                  <a:lnTo>
                    <a:pt x="14927" y="54575"/>
                  </a:lnTo>
                  <a:lnTo>
                    <a:pt x="21199" y="64226"/>
                  </a:lnTo>
                  <a:lnTo>
                    <a:pt x="23305" y="64690"/>
                  </a:lnTo>
                  <a:lnTo>
                    <a:pt x="25414" y="63588"/>
                  </a:lnTo>
                  <a:lnTo>
                    <a:pt x="37240" y="51680"/>
                  </a:lnTo>
                  <a:lnTo>
                    <a:pt x="50408" y="21535"/>
                  </a:lnTo>
                  <a:lnTo>
                    <a:pt x="55818" y="9350"/>
                  </a:lnTo>
                  <a:lnTo>
                    <a:pt x="56968" y="9055"/>
                  </a:lnTo>
                  <a:lnTo>
                    <a:pt x="60127" y="10609"/>
                  </a:lnTo>
                  <a:lnTo>
                    <a:pt x="61251" y="12012"/>
                  </a:lnTo>
                  <a:lnTo>
                    <a:pt x="62500" y="15452"/>
                  </a:lnTo>
                  <a:lnTo>
                    <a:pt x="63474" y="42067"/>
                  </a:lnTo>
                  <a:lnTo>
                    <a:pt x="64894" y="42156"/>
                  </a:lnTo>
                  <a:lnTo>
                    <a:pt x="70234" y="40374"/>
                  </a:lnTo>
                  <a:lnTo>
                    <a:pt x="75430" y="35347"/>
                  </a:lnTo>
                  <a:lnTo>
                    <a:pt x="99810" y="8306"/>
                  </a:lnTo>
                  <a:lnTo>
                    <a:pt x="106214" y="3690"/>
                  </a:lnTo>
                  <a:lnTo>
                    <a:pt x="108909" y="2460"/>
                  </a:lnTo>
                  <a:lnTo>
                    <a:pt x="111411" y="3051"/>
                  </a:lnTo>
                  <a:lnTo>
                    <a:pt x="116074" y="7471"/>
                  </a:lnTo>
                  <a:lnTo>
                    <a:pt x="121929" y="37760"/>
                  </a:lnTo>
                  <a:lnTo>
                    <a:pt x="12700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8" name="SMARTInkShape-3553"/>
            <p:cNvSpPr/>
            <p:nvPr>
              <p:custDataLst>
                <p:tags r:id="rId206"/>
              </p:custDataLst>
            </p:nvPr>
          </p:nvSpPr>
          <p:spPr>
            <a:xfrm>
              <a:off x="4908550" y="5730391"/>
              <a:ext cx="6351" cy="3660"/>
            </a:xfrm>
            <a:custGeom>
              <a:avLst/>
              <a:gdLst/>
              <a:ahLst/>
              <a:cxnLst/>
              <a:rect l="0" t="0" r="0" b="0"/>
              <a:pathLst>
                <a:path w="6351" h="3660">
                  <a:moveTo>
                    <a:pt x="0" y="3659"/>
                  </a:moveTo>
                  <a:lnTo>
                    <a:pt x="0" y="3659"/>
                  </a:lnTo>
                  <a:lnTo>
                    <a:pt x="0" y="288"/>
                  </a:lnTo>
                  <a:lnTo>
                    <a:pt x="705" y="0"/>
                  </a:lnTo>
                  <a:lnTo>
                    <a:pt x="6350" y="36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9" name="SMARTInkShape-3554"/>
            <p:cNvSpPr/>
            <p:nvPr>
              <p:custDataLst>
                <p:tags r:id="rId207"/>
              </p:custDataLst>
            </p:nvPr>
          </p:nvSpPr>
          <p:spPr>
            <a:xfrm>
              <a:off x="4699000" y="6064250"/>
              <a:ext cx="673101" cy="11818"/>
            </a:xfrm>
            <a:custGeom>
              <a:avLst/>
              <a:gdLst/>
              <a:ahLst/>
              <a:cxnLst/>
              <a:rect l="0" t="0" r="0" b="0"/>
              <a:pathLst>
                <a:path w="673101" h="11818">
                  <a:moveTo>
                    <a:pt x="0" y="6350"/>
                  </a:moveTo>
                  <a:lnTo>
                    <a:pt x="0" y="6350"/>
                  </a:lnTo>
                  <a:lnTo>
                    <a:pt x="22395" y="6350"/>
                  </a:lnTo>
                  <a:lnTo>
                    <a:pt x="45466" y="6350"/>
                  </a:lnTo>
                  <a:lnTo>
                    <a:pt x="61355" y="7055"/>
                  </a:lnTo>
                  <a:lnTo>
                    <a:pt x="79709" y="8232"/>
                  </a:lnTo>
                  <a:lnTo>
                    <a:pt x="99706" y="9721"/>
                  </a:lnTo>
                  <a:lnTo>
                    <a:pt x="122915" y="10714"/>
                  </a:lnTo>
                  <a:lnTo>
                    <a:pt x="148266" y="11376"/>
                  </a:lnTo>
                  <a:lnTo>
                    <a:pt x="175044" y="11817"/>
                  </a:lnTo>
                  <a:lnTo>
                    <a:pt x="202774" y="11406"/>
                  </a:lnTo>
                  <a:lnTo>
                    <a:pt x="231139" y="10426"/>
                  </a:lnTo>
                  <a:lnTo>
                    <a:pt x="259926" y="9067"/>
                  </a:lnTo>
                  <a:lnTo>
                    <a:pt x="289700" y="8162"/>
                  </a:lnTo>
                  <a:lnTo>
                    <a:pt x="320133" y="7558"/>
                  </a:lnTo>
                  <a:lnTo>
                    <a:pt x="351006" y="7155"/>
                  </a:lnTo>
                  <a:lnTo>
                    <a:pt x="381465" y="6886"/>
                  </a:lnTo>
                  <a:lnTo>
                    <a:pt x="411649" y="6707"/>
                  </a:lnTo>
                  <a:lnTo>
                    <a:pt x="441649" y="6588"/>
                  </a:lnTo>
                  <a:lnTo>
                    <a:pt x="468705" y="5804"/>
                  </a:lnTo>
                  <a:lnTo>
                    <a:pt x="493798" y="4574"/>
                  </a:lnTo>
                  <a:lnTo>
                    <a:pt x="517582" y="3049"/>
                  </a:lnTo>
                  <a:lnTo>
                    <a:pt x="539083" y="2032"/>
                  </a:lnTo>
                  <a:lnTo>
                    <a:pt x="559060" y="1355"/>
                  </a:lnTo>
                  <a:lnTo>
                    <a:pt x="578024" y="904"/>
                  </a:lnTo>
                  <a:lnTo>
                    <a:pt x="608501" y="402"/>
                  </a:lnTo>
                  <a:lnTo>
                    <a:pt x="632395" y="178"/>
                  </a:lnTo>
                  <a:lnTo>
                    <a:pt x="661218" y="35"/>
                  </a:lnTo>
                  <a:lnTo>
                    <a:pt x="673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0" name="SMARTInkShape-3555"/>
            <p:cNvSpPr/>
            <p:nvPr>
              <p:custDataLst>
                <p:tags r:id="rId208"/>
              </p:custDataLst>
            </p:nvPr>
          </p:nvSpPr>
          <p:spPr>
            <a:xfrm>
              <a:off x="4851400" y="6173605"/>
              <a:ext cx="83201" cy="114452"/>
            </a:xfrm>
            <a:custGeom>
              <a:avLst/>
              <a:gdLst/>
              <a:ahLst/>
              <a:cxnLst/>
              <a:rect l="0" t="0" r="0" b="0"/>
              <a:pathLst>
                <a:path w="83201" h="114452">
                  <a:moveTo>
                    <a:pt x="44450" y="17645"/>
                  </a:moveTo>
                  <a:lnTo>
                    <a:pt x="44450" y="17645"/>
                  </a:lnTo>
                  <a:lnTo>
                    <a:pt x="41079" y="10903"/>
                  </a:lnTo>
                  <a:lnTo>
                    <a:pt x="33779" y="5712"/>
                  </a:lnTo>
                  <a:lnTo>
                    <a:pt x="19652" y="703"/>
                  </a:lnTo>
                  <a:lnTo>
                    <a:pt x="15218" y="0"/>
                  </a:lnTo>
                  <a:lnTo>
                    <a:pt x="12262" y="238"/>
                  </a:lnTo>
                  <a:lnTo>
                    <a:pt x="10291" y="1101"/>
                  </a:lnTo>
                  <a:lnTo>
                    <a:pt x="8977" y="2382"/>
                  </a:lnTo>
                  <a:lnTo>
                    <a:pt x="7518" y="7569"/>
                  </a:lnTo>
                  <a:lnTo>
                    <a:pt x="7128" y="10928"/>
                  </a:lnTo>
                  <a:lnTo>
                    <a:pt x="14222" y="20304"/>
                  </a:lnTo>
                  <a:lnTo>
                    <a:pt x="41772" y="43570"/>
                  </a:lnTo>
                  <a:lnTo>
                    <a:pt x="72274" y="72208"/>
                  </a:lnTo>
                  <a:lnTo>
                    <a:pt x="81040" y="83287"/>
                  </a:lnTo>
                  <a:lnTo>
                    <a:pt x="82955" y="88923"/>
                  </a:lnTo>
                  <a:lnTo>
                    <a:pt x="83200" y="100829"/>
                  </a:lnTo>
                  <a:lnTo>
                    <a:pt x="80161" y="105557"/>
                  </a:lnTo>
                  <a:lnTo>
                    <a:pt x="69259" y="112691"/>
                  </a:lnTo>
                  <a:lnTo>
                    <a:pt x="56888" y="114451"/>
                  </a:lnTo>
                  <a:lnTo>
                    <a:pt x="34259" y="111474"/>
                  </a:lnTo>
                  <a:lnTo>
                    <a:pt x="24956" y="109831"/>
                  </a:lnTo>
                  <a:lnTo>
                    <a:pt x="10856" y="102362"/>
                  </a:lnTo>
                  <a:lnTo>
                    <a:pt x="2003" y="93397"/>
                  </a:lnTo>
                  <a:lnTo>
                    <a:pt x="630" y="90018"/>
                  </a:lnTo>
                  <a:lnTo>
                    <a:pt x="0" y="811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1" name="SMARTInkShape-3556"/>
            <p:cNvSpPr/>
            <p:nvPr>
              <p:custDataLst>
                <p:tags r:id="rId209"/>
              </p:custDataLst>
            </p:nvPr>
          </p:nvSpPr>
          <p:spPr>
            <a:xfrm>
              <a:off x="5004945" y="6191250"/>
              <a:ext cx="138556" cy="64568"/>
            </a:xfrm>
            <a:custGeom>
              <a:avLst/>
              <a:gdLst/>
              <a:ahLst/>
              <a:cxnLst/>
              <a:rect l="0" t="0" r="0" b="0"/>
              <a:pathLst>
                <a:path w="138556" h="64568">
                  <a:moveTo>
                    <a:pt x="11555" y="0"/>
                  </a:moveTo>
                  <a:lnTo>
                    <a:pt x="11555" y="0"/>
                  </a:lnTo>
                  <a:lnTo>
                    <a:pt x="8184" y="0"/>
                  </a:lnTo>
                  <a:lnTo>
                    <a:pt x="4648" y="3763"/>
                  </a:lnTo>
                  <a:lnTo>
                    <a:pt x="2718" y="6741"/>
                  </a:lnTo>
                  <a:lnTo>
                    <a:pt x="0" y="21048"/>
                  </a:lnTo>
                  <a:lnTo>
                    <a:pt x="2565" y="38692"/>
                  </a:lnTo>
                  <a:lnTo>
                    <a:pt x="11165" y="53954"/>
                  </a:lnTo>
                  <a:lnTo>
                    <a:pt x="22650" y="64042"/>
                  </a:lnTo>
                  <a:lnTo>
                    <a:pt x="27418" y="64567"/>
                  </a:lnTo>
                  <a:lnTo>
                    <a:pt x="38361" y="61388"/>
                  </a:lnTo>
                  <a:lnTo>
                    <a:pt x="53050" y="51663"/>
                  </a:lnTo>
                  <a:lnTo>
                    <a:pt x="62969" y="36474"/>
                  </a:lnTo>
                  <a:lnTo>
                    <a:pt x="72642" y="14495"/>
                  </a:lnTo>
                  <a:lnTo>
                    <a:pt x="77039" y="9970"/>
                  </a:lnTo>
                  <a:lnTo>
                    <a:pt x="77790" y="9468"/>
                  </a:lnTo>
                  <a:lnTo>
                    <a:pt x="76741" y="10794"/>
                  </a:lnTo>
                  <a:lnTo>
                    <a:pt x="75203" y="35676"/>
                  </a:lnTo>
                  <a:lnTo>
                    <a:pt x="78470" y="48592"/>
                  </a:lnTo>
                  <a:lnTo>
                    <a:pt x="80154" y="51445"/>
                  </a:lnTo>
                  <a:lnTo>
                    <a:pt x="83906" y="54614"/>
                  </a:lnTo>
                  <a:lnTo>
                    <a:pt x="86600" y="54049"/>
                  </a:lnTo>
                  <a:lnTo>
                    <a:pt x="101063" y="43001"/>
                  </a:lnTo>
                  <a:lnTo>
                    <a:pt x="117915" y="26941"/>
                  </a:lnTo>
                  <a:lnTo>
                    <a:pt x="119150" y="27132"/>
                  </a:lnTo>
                  <a:lnTo>
                    <a:pt x="122405" y="29227"/>
                  </a:lnTo>
                  <a:lnTo>
                    <a:pt x="124322" y="34392"/>
                  </a:lnTo>
                  <a:lnTo>
                    <a:pt x="124833" y="37743"/>
                  </a:lnTo>
                  <a:lnTo>
                    <a:pt x="138555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2" name="SMARTInkShape-3557"/>
            <p:cNvSpPr/>
            <p:nvPr>
              <p:custDataLst>
                <p:tags r:id="rId210"/>
              </p:custDataLst>
            </p:nvPr>
          </p:nvSpPr>
          <p:spPr>
            <a:xfrm>
              <a:off x="5016500" y="61023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3" name="SMARTInkShape-3558"/>
            <p:cNvSpPr/>
            <p:nvPr>
              <p:custDataLst>
                <p:tags r:id="rId211"/>
              </p:custDataLst>
            </p:nvPr>
          </p:nvSpPr>
          <p:spPr>
            <a:xfrm>
              <a:off x="5251499" y="6137079"/>
              <a:ext cx="120602" cy="130372"/>
            </a:xfrm>
            <a:custGeom>
              <a:avLst/>
              <a:gdLst/>
              <a:ahLst/>
              <a:cxnLst/>
              <a:rect l="0" t="0" r="0" b="0"/>
              <a:pathLst>
                <a:path w="120602" h="130372">
                  <a:moveTo>
                    <a:pt x="120601" y="3371"/>
                  </a:moveTo>
                  <a:lnTo>
                    <a:pt x="120601" y="3371"/>
                  </a:lnTo>
                  <a:lnTo>
                    <a:pt x="113859" y="0"/>
                  </a:lnTo>
                  <a:lnTo>
                    <a:pt x="109756" y="418"/>
                  </a:lnTo>
                  <a:lnTo>
                    <a:pt x="99553" y="4645"/>
                  </a:lnTo>
                  <a:lnTo>
                    <a:pt x="71796" y="28443"/>
                  </a:lnTo>
                  <a:lnTo>
                    <a:pt x="50697" y="50498"/>
                  </a:lnTo>
                  <a:lnTo>
                    <a:pt x="22748" y="81069"/>
                  </a:lnTo>
                  <a:lnTo>
                    <a:pt x="1083" y="103620"/>
                  </a:lnTo>
                  <a:lnTo>
                    <a:pt x="0" y="105482"/>
                  </a:lnTo>
                  <a:lnTo>
                    <a:pt x="690" y="106017"/>
                  </a:lnTo>
                  <a:lnTo>
                    <a:pt x="2560" y="105668"/>
                  </a:lnTo>
                  <a:lnTo>
                    <a:pt x="11934" y="95065"/>
                  </a:lnTo>
                  <a:lnTo>
                    <a:pt x="27038" y="68155"/>
                  </a:lnTo>
                  <a:lnTo>
                    <a:pt x="36461" y="42031"/>
                  </a:lnTo>
                  <a:lnTo>
                    <a:pt x="36991" y="41845"/>
                  </a:lnTo>
                  <a:lnTo>
                    <a:pt x="38663" y="72383"/>
                  </a:lnTo>
                  <a:lnTo>
                    <a:pt x="41381" y="85548"/>
                  </a:lnTo>
                  <a:lnTo>
                    <a:pt x="53619" y="104860"/>
                  </a:lnTo>
                  <a:lnTo>
                    <a:pt x="82501" y="130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4" name="SMARTInkShape-3559"/>
            <p:cNvSpPr/>
            <p:nvPr>
              <p:custDataLst>
                <p:tags r:id="rId212"/>
              </p:custDataLst>
            </p:nvPr>
          </p:nvSpPr>
          <p:spPr>
            <a:xfrm>
              <a:off x="5412087" y="6224667"/>
              <a:ext cx="67964" cy="93584"/>
            </a:xfrm>
            <a:custGeom>
              <a:avLst/>
              <a:gdLst/>
              <a:ahLst/>
              <a:cxnLst/>
              <a:rect l="0" t="0" r="0" b="0"/>
              <a:pathLst>
                <a:path w="67964" h="93584">
                  <a:moveTo>
                    <a:pt x="10813" y="23733"/>
                  </a:moveTo>
                  <a:lnTo>
                    <a:pt x="10813" y="23733"/>
                  </a:lnTo>
                  <a:lnTo>
                    <a:pt x="10813" y="13620"/>
                  </a:lnTo>
                  <a:lnTo>
                    <a:pt x="12225" y="9935"/>
                  </a:lnTo>
                  <a:lnTo>
                    <a:pt x="17555" y="3961"/>
                  </a:lnTo>
                  <a:lnTo>
                    <a:pt x="24628" y="834"/>
                  </a:lnTo>
                  <a:lnTo>
                    <a:pt x="28489" y="0"/>
                  </a:lnTo>
                  <a:lnTo>
                    <a:pt x="31770" y="150"/>
                  </a:lnTo>
                  <a:lnTo>
                    <a:pt x="37295" y="2198"/>
                  </a:lnTo>
                  <a:lnTo>
                    <a:pt x="39051" y="5143"/>
                  </a:lnTo>
                  <a:lnTo>
                    <a:pt x="41002" y="14059"/>
                  </a:lnTo>
                  <a:lnTo>
                    <a:pt x="36225" y="26960"/>
                  </a:lnTo>
                  <a:lnTo>
                    <a:pt x="15911" y="58237"/>
                  </a:lnTo>
                  <a:lnTo>
                    <a:pt x="945" y="84321"/>
                  </a:lnTo>
                  <a:lnTo>
                    <a:pt x="0" y="87407"/>
                  </a:lnTo>
                  <a:lnTo>
                    <a:pt x="1488" y="89465"/>
                  </a:lnTo>
                  <a:lnTo>
                    <a:pt x="8786" y="91753"/>
                  </a:lnTo>
                  <a:lnTo>
                    <a:pt x="35081" y="93221"/>
                  </a:lnTo>
                  <a:lnTo>
                    <a:pt x="67963" y="935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5" name="SMARTInkShape-3560"/>
            <p:cNvSpPr/>
            <p:nvPr>
              <p:custDataLst>
                <p:tags r:id="rId213"/>
              </p:custDataLst>
            </p:nvPr>
          </p:nvSpPr>
          <p:spPr>
            <a:xfrm>
              <a:off x="5619750" y="6038850"/>
              <a:ext cx="88901" cy="19051"/>
            </a:xfrm>
            <a:custGeom>
              <a:avLst/>
              <a:gdLst/>
              <a:ahLst/>
              <a:cxnLst/>
              <a:rect l="0" t="0" r="0" b="0"/>
              <a:pathLst>
                <a:path w="88901" h="19051">
                  <a:moveTo>
                    <a:pt x="0" y="0"/>
                  </a:moveTo>
                  <a:lnTo>
                    <a:pt x="0" y="0"/>
                  </a:lnTo>
                  <a:lnTo>
                    <a:pt x="12552" y="1881"/>
                  </a:lnTo>
                  <a:lnTo>
                    <a:pt x="41442" y="8838"/>
                  </a:lnTo>
                  <a:lnTo>
                    <a:pt x="68550" y="16301"/>
                  </a:lnTo>
                  <a:lnTo>
                    <a:pt x="889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6" name="SMARTInkShape-3561"/>
            <p:cNvSpPr/>
            <p:nvPr>
              <p:custDataLst>
                <p:tags r:id="rId214"/>
              </p:custDataLst>
            </p:nvPr>
          </p:nvSpPr>
          <p:spPr>
            <a:xfrm>
              <a:off x="5626100" y="610235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0"/>
                  </a:moveTo>
                  <a:lnTo>
                    <a:pt x="0" y="0"/>
                  </a:lnTo>
                  <a:lnTo>
                    <a:pt x="29886" y="0"/>
                  </a:lnTo>
                  <a:lnTo>
                    <a:pt x="56990" y="0"/>
                  </a:lnTo>
                  <a:lnTo>
                    <a:pt x="85497" y="4364"/>
                  </a:lnTo>
                  <a:lnTo>
                    <a:pt x="952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7" name="SMARTInkShape-3562"/>
            <p:cNvSpPr/>
            <p:nvPr>
              <p:custDataLst>
                <p:tags r:id="rId215"/>
              </p:custDataLst>
            </p:nvPr>
          </p:nvSpPr>
          <p:spPr>
            <a:xfrm>
              <a:off x="5227641" y="6160644"/>
              <a:ext cx="42860" cy="81407"/>
            </a:xfrm>
            <a:custGeom>
              <a:avLst/>
              <a:gdLst/>
              <a:ahLst/>
              <a:cxnLst/>
              <a:rect l="0" t="0" r="0" b="0"/>
              <a:pathLst>
                <a:path w="42860" h="81407">
                  <a:moveTo>
                    <a:pt x="42859" y="11556"/>
                  </a:moveTo>
                  <a:lnTo>
                    <a:pt x="42859" y="11556"/>
                  </a:lnTo>
                  <a:lnTo>
                    <a:pt x="42859" y="8185"/>
                  </a:lnTo>
                  <a:lnTo>
                    <a:pt x="40978" y="4648"/>
                  </a:lnTo>
                  <a:lnTo>
                    <a:pt x="39488" y="2718"/>
                  </a:lnTo>
                  <a:lnTo>
                    <a:pt x="35952" y="572"/>
                  </a:lnTo>
                  <a:lnTo>
                    <a:pt x="34021" y="0"/>
                  </a:lnTo>
                  <a:lnTo>
                    <a:pt x="28113" y="1246"/>
                  </a:lnTo>
                  <a:lnTo>
                    <a:pt x="24562" y="2566"/>
                  </a:lnTo>
                  <a:lnTo>
                    <a:pt x="12822" y="14536"/>
                  </a:lnTo>
                  <a:lnTo>
                    <a:pt x="3777" y="34860"/>
                  </a:lnTo>
                  <a:lnTo>
                    <a:pt x="0" y="55385"/>
                  </a:lnTo>
                  <a:lnTo>
                    <a:pt x="4759" y="814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81" name="SMARTInkShape-Group881"/>
          <p:cNvGrpSpPr/>
          <p:nvPr/>
        </p:nvGrpSpPr>
        <p:grpSpPr>
          <a:xfrm>
            <a:off x="6653163" y="5284965"/>
            <a:ext cx="223888" cy="201436"/>
            <a:chOff x="6653163" y="5284965"/>
            <a:chExt cx="223888" cy="201436"/>
          </a:xfrm>
        </p:grpSpPr>
        <p:sp>
          <p:nvSpPr>
            <p:cNvPr id="1079" name="SMARTInkShape-3563"/>
            <p:cNvSpPr/>
            <p:nvPr>
              <p:custDataLst>
                <p:tags r:id="rId202"/>
              </p:custDataLst>
            </p:nvPr>
          </p:nvSpPr>
          <p:spPr>
            <a:xfrm>
              <a:off x="6653163" y="5284965"/>
              <a:ext cx="109588" cy="150636"/>
            </a:xfrm>
            <a:custGeom>
              <a:avLst/>
              <a:gdLst/>
              <a:ahLst/>
              <a:cxnLst/>
              <a:rect l="0" t="0" r="0" b="0"/>
              <a:pathLst>
                <a:path w="109588" h="150636">
                  <a:moveTo>
                    <a:pt x="109587" y="10935"/>
                  </a:moveTo>
                  <a:lnTo>
                    <a:pt x="109587" y="10935"/>
                  </a:lnTo>
                  <a:lnTo>
                    <a:pt x="109587" y="0"/>
                  </a:lnTo>
                  <a:lnTo>
                    <a:pt x="83534" y="25342"/>
                  </a:lnTo>
                  <a:lnTo>
                    <a:pt x="62024" y="49323"/>
                  </a:lnTo>
                  <a:lnTo>
                    <a:pt x="42117" y="72682"/>
                  </a:lnTo>
                  <a:lnTo>
                    <a:pt x="18805" y="101902"/>
                  </a:lnTo>
                  <a:lnTo>
                    <a:pt x="4842" y="118321"/>
                  </a:lnTo>
                  <a:lnTo>
                    <a:pt x="1657" y="120626"/>
                  </a:lnTo>
                  <a:lnTo>
                    <a:pt x="239" y="120046"/>
                  </a:lnTo>
                  <a:lnTo>
                    <a:pt x="0" y="117542"/>
                  </a:lnTo>
                  <a:lnTo>
                    <a:pt x="6491" y="85991"/>
                  </a:lnTo>
                  <a:lnTo>
                    <a:pt x="12405" y="54575"/>
                  </a:lnTo>
                  <a:lnTo>
                    <a:pt x="18842" y="25487"/>
                  </a:lnTo>
                  <a:lnTo>
                    <a:pt x="19457" y="22753"/>
                  </a:lnTo>
                  <a:lnTo>
                    <a:pt x="20572" y="24458"/>
                  </a:lnTo>
                  <a:lnTo>
                    <a:pt x="27432" y="54424"/>
                  </a:lnTo>
                  <a:lnTo>
                    <a:pt x="32858" y="76124"/>
                  </a:lnTo>
                  <a:lnTo>
                    <a:pt x="47106" y="107469"/>
                  </a:lnTo>
                  <a:lnTo>
                    <a:pt x="61285" y="132828"/>
                  </a:lnTo>
                  <a:lnTo>
                    <a:pt x="84187" y="1506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0" name="SMARTInkShape-3564"/>
            <p:cNvSpPr/>
            <p:nvPr>
              <p:custDataLst>
                <p:tags r:id="rId203"/>
              </p:custDataLst>
            </p:nvPr>
          </p:nvSpPr>
          <p:spPr>
            <a:xfrm>
              <a:off x="6818195" y="5398383"/>
              <a:ext cx="58856" cy="88018"/>
            </a:xfrm>
            <a:custGeom>
              <a:avLst/>
              <a:gdLst/>
              <a:ahLst/>
              <a:cxnLst/>
              <a:rect l="0" t="0" r="0" b="0"/>
              <a:pathLst>
                <a:path w="58856" h="88018">
                  <a:moveTo>
                    <a:pt x="14405" y="5467"/>
                  </a:moveTo>
                  <a:lnTo>
                    <a:pt x="14405" y="5467"/>
                  </a:lnTo>
                  <a:lnTo>
                    <a:pt x="26338" y="441"/>
                  </a:lnTo>
                  <a:lnTo>
                    <a:pt x="28710" y="0"/>
                  </a:lnTo>
                  <a:lnTo>
                    <a:pt x="30998" y="411"/>
                  </a:lnTo>
                  <a:lnTo>
                    <a:pt x="35420" y="2749"/>
                  </a:lnTo>
                  <a:lnTo>
                    <a:pt x="36882" y="4360"/>
                  </a:lnTo>
                  <a:lnTo>
                    <a:pt x="38506" y="8033"/>
                  </a:lnTo>
                  <a:lnTo>
                    <a:pt x="36049" y="20808"/>
                  </a:lnTo>
                  <a:lnTo>
                    <a:pt x="27482" y="34628"/>
                  </a:lnTo>
                  <a:lnTo>
                    <a:pt x="206" y="64692"/>
                  </a:lnTo>
                  <a:lnTo>
                    <a:pt x="0" y="66117"/>
                  </a:lnTo>
                  <a:lnTo>
                    <a:pt x="568" y="67067"/>
                  </a:lnTo>
                  <a:lnTo>
                    <a:pt x="1652" y="67700"/>
                  </a:lnTo>
                  <a:lnTo>
                    <a:pt x="7255" y="68591"/>
                  </a:lnTo>
                  <a:lnTo>
                    <a:pt x="17539" y="69561"/>
                  </a:lnTo>
                  <a:lnTo>
                    <a:pt x="48181" y="79504"/>
                  </a:lnTo>
                  <a:lnTo>
                    <a:pt x="53640" y="80705"/>
                  </a:lnTo>
                  <a:lnTo>
                    <a:pt x="55378" y="81731"/>
                  </a:lnTo>
                  <a:lnTo>
                    <a:pt x="56537" y="83121"/>
                  </a:lnTo>
                  <a:lnTo>
                    <a:pt x="58855" y="880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89" name="SMARTInkShape-Group882"/>
          <p:cNvGrpSpPr/>
          <p:nvPr/>
        </p:nvGrpSpPr>
        <p:grpSpPr>
          <a:xfrm>
            <a:off x="5664200" y="5245100"/>
            <a:ext cx="831851" cy="253136"/>
            <a:chOff x="5664200" y="5245100"/>
            <a:chExt cx="831851" cy="253136"/>
          </a:xfrm>
        </p:grpSpPr>
        <p:sp>
          <p:nvSpPr>
            <p:cNvPr id="1082" name="SMARTInkShape-3565"/>
            <p:cNvSpPr/>
            <p:nvPr>
              <p:custDataLst>
                <p:tags r:id="rId195"/>
              </p:custDataLst>
            </p:nvPr>
          </p:nvSpPr>
          <p:spPr>
            <a:xfrm>
              <a:off x="5664200" y="537845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12700"/>
                  </a:moveTo>
                  <a:lnTo>
                    <a:pt x="0" y="12700"/>
                  </a:lnTo>
                  <a:lnTo>
                    <a:pt x="27630" y="10819"/>
                  </a:lnTo>
                  <a:lnTo>
                    <a:pt x="51461" y="7674"/>
                  </a:lnTo>
                  <a:lnTo>
                    <a:pt x="72633" y="486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3" name="SMARTInkShape-3566"/>
            <p:cNvSpPr/>
            <p:nvPr>
              <p:custDataLst>
                <p:tags r:id="rId196"/>
              </p:custDataLst>
            </p:nvPr>
          </p:nvSpPr>
          <p:spPr>
            <a:xfrm>
              <a:off x="5683250" y="5416550"/>
              <a:ext cx="63501" cy="3659"/>
            </a:xfrm>
            <a:custGeom>
              <a:avLst/>
              <a:gdLst/>
              <a:ahLst/>
              <a:cxnLst/>
              <a:rect l="0" t="0" r="0" b="0"/>
              <a:pathLst>
                <a:path w="63501" h="3659">
                  <a:moveTo>
                    <a:pt x="0" y="0"/>
                  </a:moveTo>
                  <a:lnTo>
                    <a:pt x="0" y="0"/>
                  </a:lnTo>
                  <a:lnTo>
                    <a:pt x="18510" y="1881"/>
                  </a:lnTo>
                  <a:lnTo>
                    <a:pt x="32216" y="3658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4" name="SMARTInkShape-3567"/>
            <p:cNvSpPr/>
            <p:nvPr>
              <p:custDataLst>
                <p:tags r:id="rId197"/>
              </p:custDataLst>
            </p:nvPr>
          </p:nvSpPr>
          <p:spPr>
            <a:xfrm>
              <a:off x="5886503" y="5327650"/>
              <a:ext cx="82498" cy="109928"/>
            </a:xfrm>
            <a:custGeom>
              <a:avLst/>
              <a:gdLst/>
              <a:ahLst/>
              <a:cxnLst/>
              <a:rect l="0" t="0" r="0" b="0"/>
              <a:pathLst>
                <a:path w="82498" h="109928">
                  <a:moveTo>
                    <a:pt x="18997" y="0"/>
                  </a:moveTo>
                  <a:lnTo>
                    <a:pt x="18997" y="0"/>
                  </a:lnTo>
                  <a:lnTo>
                    <a:pt x="13222" y="7186"/>
                  </a:lnTo>
                  <a:lnTo>
                    <a:pt x="6787" y="18951"/>
                  </a:lnTo>
                  <a:lnTo>
                    <a:pt x="1974" y="44814"/>
                  </a:lnTo>
                  <a:lnTo>
                    <a:pt x="548" y="74818"/>
                  </a:lnTo>
                  <a:lnTo>
                    <a:pt x="66" y="104306"/>
                  </a:lnTo>
                  <a:lnTo>
                    <a:pt x="0" y="109858"/>
                  </a:lnTo>
                  <a:lnTo>
                    <a:pt x="1393" y="109927"/>
                  </a:lnTo>
                  <a:lnTo>
                    <a:pt x="6704" y="106242"/>
                  </a:lnTo>
                  <a:lnTo>
                    <a:pt x="22319" y="81533"/>
                  </a:lnTo>
                  <a:lnTo>
                    <a:pt x="39031" y="53477"/>
                  </a:lnTo>
                  <a:lnTo>
                    <a:pt x="56683" y="24939"/>
                  </a:lnTo>
                  <a:lnTo>
                    <a:pt x="69753" y="8722"/>
                  </a:lnTo>
                  <a:lnTo>
                    <a:pt x="71884" y="7226"/>
                  </a:lnTo>
                  <a:lnTo>
                    <a:pt x="73305" y="6934"/>
                  </a:lnTo>
                  <a:lnTo>
                    <a:pt x="73546" y="8150"/>
                  </a:lnTo>
                  <a:lnTo>
                    <a:pt x="65855" y="38184"/>
                  </a:lnTo>
                  <a:lnTo>
                    <a:pt x="64866" y="62036"/>
                  </a:lnTo>
                  <a:lnTo>
                    <a:pt x="69433" y="85565"/>
                  </a:lnTo>
                  <a:lnTo>
                    <a:pt x="82497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5" name="SMARTInkShape-3568"/>
            <p:cNvSpPr/>
            <p:nvPr>
              <p:custDataLst>
                <p:tags r:id="rId198"/>
              </p:custDataLst>
            </p:nvPr>
          </p:nvSpPr>
          <p:spPr>
            <a:xfrm>
              <a:off x="6058576" y="5416810"/>
              <a:ext cx="81875" cy="81426"/>
            </a:xfrm>
            <a:custGeom>
              <a:avLst/>
              <a:gdLst/>
              <a:ahLst/>
              <a:cxnLst/>
              <a:rect l="0" t="0" r="0" b="0"/>
              <a:pathLst>
                <a:path w="81875" h="81426">
                  <a:moveTo>
                    <a:pt x="18374" y="6090"/>
                  </a:moveTo>
                  <a:lnTo>
                    <a:pt x="18374" y="6090"/>
                  </a:lnTo>
                  <a:lnTo>
                    <a:pt x="21745" y="2719"/>
                  </a:lnTo>
                  <a:lnTo>
                    <a:pt x="27163" y="1064"/>
                  </a:lnTo>
                  <a:lnTo>
                    <a:pt x="38768" y="0"/>
                  </a:lnTo>
                  <a:lnTo>
                    <a:pt x="41142" y="1326"/>
                  </a:lnTo>
                  <a:lnTo>
                    <a:pt x="45662" y="6560"/>
                  </a:lnTo>
                  <a:lnTo>
                    <a:pt x="48141" y="13590"/>
                  </a:lnTo>
                  <a:lnTo>
                    <a:pt x="48802" y="17439"/>
                  </a:lnTo>
                  <a:lnTo>
                    <a:pt x="43892" y="29243"/>
                  </a:lnTo>
                  <a:lnTo>
                    <a:pt x="23493" y="56446"/>
                  </a:lnTo>
                  <a:lnTo>
                    <a:pt x="337" y="77911"/>
                  </a:lnTo>
                  <a:lnTo>
                    <a:pt x="0" y="79370"/>
                  </a:lnTo>
                  <a:lnTo>
                    <a:pt x="7150" y="80992"/>
                  </a:lnTo>
                  <a:lnTo>
                    <a:pt x="13008" y="81425"/>
                  </a:lnTo>
                  <a:lnTo>
                    <a:pt x="41983" y="73391"/>
                  </a:lnTo>
                  <a:lnTo>
                    <a:pt x="71916" y="70091"/>
                  </a:lnTo>
                  <a:lnTo>
                    <a:pt x="81874" y="695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6" name="SMARTInkShape-3569"/>
            <p:cNvSpPr/>
            <p:nvPr>
              <p:custDataLst>
                <p:tags r:id="rId199"/>
              </p:custDataLst>
            </p:nvPr>
          </p:nvSpPr>
          <p:spPr>
            <a:xfrm>
              <a:off x="6235700" y="5321300"/>
              <a:ext cx="50801" cy="119770"/>
            </a:xfrm>
            <a:custGeom>
              <a:avLst/>
              <a:gdLst/>
              <a:ahLst/>
              <a:cxnLst/>
              <a:rect l="0" t="0" r="0" b="0"/>
              <a:pathLst>
                <a:path w="50801" h="119770">
                  <a:moveTo>
                    <a:pt x="50800" y="0"/>
                  </a:moveTo>
                  <a:lnTo>
                    <a:pt x="50800" y="0"/>
                  </a:lnTo>
                  <a:lnTo>
                    <a:pt x="44319" y="705"/>
                  </a:lnTo>
                  <a:lnTo>
                    <a:pt x="21568" y="8838"/>
                  </a:lnTo>
                  <a:lnTo>
                    <a:pt x="16641" y="12865"/>
                  </a:lnTo>
                  <a:lnTo>
                    <a:pt x="15327" y="14927"/>
                  </a:lnTo>
                  <a:lnTo>
                    <a:pt x="15863" y="18417"/>
                  </a:lnTo>
                  <a:lnTo>
                    <a:pt x="30607" y="48574"/>
                  </a:lnTo>
                  <a:lnTo>
                    <a:pt x="45348" y="80125"/>
                  </a:lnTo>
                  <a:lnTo>
                    <a:pt x="48377" y="94173"/>
                  </a:lnTo>
                  <a:lnTo>
                    <a:pt x="47841" y="105589"/>
                  </a:lnTo>
                  <a:lnTo>
                    <a:pt x="46711" y="110610"/>
                  </a:lnTo>
                  <a:lnTo>
                    <a:pt x="43841" y="113956"/>
                  </a:lnTo>
                  <a:lnTo>
                    <a:pt x="35007" y="117675"/>
                  </a:lnTo>
                  <a:lnTo>
                    <a:pt x="18133" y="119769"/>
                  </a:lnTo>
                  <a:lnTo>
                    <a:pt x="13500" y="118651"/>
                  </a:lnTo>
                  <a:lnTo>
                    <a:pt x="6470" y="113647"/>
                  </a:lnTo>
                  <a:lnTo>
                    <a:pt x="2876" y="102956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7" name="SMARTInkShape-3570"/>
            <p:cNvSpPr/>
            <p:nvPr>
              <p:custDataLst>
                <p:tags r:id="rId200"/>
              </p:custDataLst>
            </p:nvPr>
          </p:nvSpPr>
          <p:spPr>
            <a:xfrm>
              <a:off x="6369931" y="5355742"/>
              <a:ext cx="126120" cy="61385"/>
            </a:xfrm>
            <a:custGeom>
              <a:avLst/>
              <a:gdLst/>
              <a:ahLst/>
              <a:cxnLst/>
              <a:rect l="0" t="0" r="0" b="0"/>
              <a:pathLst>
                <a:path w="126120" h="61385">
                  <a:moveTo>
                    <a:pt x="5469" y="3658"/>
                  </a:moveTo>
                  <a:lnTo>
                    <a:pt x="5469" y="3658"/>
                  </a:lnTo>
                  <a:lnTo>
                    <a:pt x="5469" y="0"/>
                  </a:lnTo>
                  <a:lnTo>
                    <a:pt x="5469" y="1562"/>
                  </a:lnTo>
                  <a:lnTo>
                    <a:pt x="1" y="29989"/>
                  </a:lnTo>
                  <a:lnTo>
                    <a:pt x="0" y="49571"/>
                  </a:lnTo>
                  <a:lnTo>
                    <a:pt x="2567" y="58401"/>
                  </a:lnTo>
                  <a:lnTo>
                    <a:pt x="4240" y="60615"/>
                  </a:lnTo>
                  <a:lnTo>
                    <a:pt x="6060" y="61384"/>
                  </a:lnTo>
                  <a:lnTo>
                    <a:pt x="7980" y="61192"/>
                  </a:lnTo>
                  <a:lnTo>
                    <a:pt x="17423" y="54180"/>
                  </a:lnTo>
                  <a:lnTo>
                    <a:pt x="37400" y="28184"/>
                  </a:lnTo>
                  <a:lnTo>
                    <a:pt x="49186" y="11072"/>
                  </a:lnTo>
                  <a:lnTo>
                    <a:pt x="54916" y="40805"/>
                  </a:lnTo>
                  <a:lnTo>
                    <a:pt x="56002" y="55132"/>
                  </a:lnTo>
                  <a:lnTo>
                    <a:pt x="56796" y="57024"/>
                  </a:lnTo>
                  <a:lnTo>
                    <a:pt x="58031" y="58285"/>
                  </a:lnTo>
                  <a:lnTo>
                    <a:pt x="59561" y="59126"/>
                  </a:lnTo>
                  <a:lnTo>
                    <a:pt x="61991" y="58276"/>
                  </a:lnTo>
                  <a:lnTo>
                    <a:pt x="68455" y="53567"/>
                  </a:lnTo>
                  <a:lnTo>
                    <a:pt x="92392" y="22072"/>
                  </a:lnTo>
                  <a:lnTo>
                    <a:pt x="101623" y="10211"/>
                  </a:lnTo>
                  <a:lnTo>
                    <a:pt x="104849" y="8732"/>
                  </a:lnTo>
                  <a:lnTo>
                    <a:pt x="112197" y="8971"/>
                  </a:lnTo>
                  <a:lnTo>
                    <a:pt x="115427" y="10727"/>
                  </a:lnTo>
                  <a:lnTo>
                    <a:pt x="120897" y="16443"/>
                  </a:lnTo>
                  <a:lnTo>
                    <a:pt x="123797" y="27449"/>
                  </a:lnTo>
                  <a:lnTo>
                    <a:pt x="126119" y="608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8" name="SMARTInkShape-3571"/>
            <p:cNvSpPr/>
            <p:nvPr>
              <p:custDataLst>
                <p:tags r:id="rId201"/>
              </p:custDataLst>
            </p:nvPr>
          </p:nvSpPr>
          <p:spPr>
            <a:xfrm>
              <a:off x="6381750" y="52451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92" name="SMARTInkShape-Group883"/>
          <p:cNvGrpSpPr/>
          <p:nvPr/>
        </p:nvGrpSpPr>
        <p:grpSpPr>
          <a:xfrm>
            <a:off x="5327831" y="5317642"/>
            <a:ext cx="177620" cy="175109"/>
            <a:chOff x="5327831" y="5317642"/>
            <a:chExt cx="177620" cy="175109"/>
          </a:xfrm>
        </p:grpSpPr>
        <p:sp>
          <p:nvSpPr>
            <p:cNvPr id="1090" name="SMARTInkShape-3572"/>
            <p:cNvSpPr/>
            <p:nvPr>
              <p:custDataLst>
                <p:tags r:id="rId193"/>
              </p:custDataLst>
            </p:nvPr>
          </p:nvSpPr>
          <p:spPr>
            <a:xfrm>
              <a:off x="5327831" y="5317642"/>
              <a:ext cx="95070" cy="130659"/>
            </a:xfrm>
            <a:custGeom>
              <a:avLst/>
              <a:gdLst/>
              <a:ahLst/>
              <a:cxnLst/>
              <a:rect l="0" t="0" r="0" b="0"/>
              <a:pathLst>
                <a:path w="95070" h="130659">
                  <a:moveTo>
                    <a:pt x="95069" y="3658"/>
                  </a:moveTo>
                  <a:lnTo>
                    <a:pt x="95069" y="3658"/>
                  </a:lnTo>
                  <a:lnTo>
                    <a:pt x="95069" y="287"/>
                  </a:lnTo>
                  <a:lnTo>
                    <a:pt x="93658" y="0"/>
                  </a:lnTo>
                  <a:lnTo>
                    <a:pt x="88328" y="1562"/>
                  </a:lnTo>
                  <a:lnTo>
                    <a:pt x="77393" y="13150"/>
                  </a:lnTo>
                  <a:lnTo>
                    <a:pt x="61845" y="36730"/>
                  </a:lnTo>
                  <a:lnTo>
                    <a:pt x="40461" y="66060"/>
                  </a:lnTo>
                  <a:lnTo>
                    <a:pt x="14432" y="96731"/>
                  </a:lnTo>
                  <a:lnTo>
                    <a:pt x="431" y="117046"/>
                  </a:lnTo>
                  <a:lnTo>
                    <a:pt x="0" y="110946"/>
                  </a:lnTo>
                  <a:lnTo>
                    <a:pt x="5302" y="81339"/>
                  </a:lnTo>
                  <a:lnTo>
                    <a:pt x="6147" y="49883"/>
                  </a:lnTo>
                  <a:lnTo>
                    <a:pt x="6167" y="60473"/>
                  </a:lnTo>
                  <a:lnTo>
                    <a:pt x="9931" y="67949"/>
                  </a:lnTo>
                  <a:lnTo>
                    <a:pt x="31899" y="99535"/>
                  </a:lnTo>
                  <a:lnTo>
                    <a:pt x="56969" y="130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1" name="SMARTInkShape-3573"/>
            <p:cNvSpPr/>
            <p:nvPr>
              <p:custDataLst>
                <p:tags r:id="rId194"/>
              </p:custDataLst>
            </p:nvPr>
          </p:nvSpPr>
          <p:spPr>
            <a:xfrm>
              <a:off x="5454650" y="5423940"/>
              <a:ext cx="50801" cy="68811"/>
            </a:xfrm>
            <a:custGeom>
              <a:avLst/>
              <a:gdLst/>
              <a:ahLst/>
              <a:cxnLst/>
              <a:rect l="0" t="0" r="0" b="0"/>
              <a:pathLst>
                <a:path w="50801" h="68811">
                  <a:moveTo>
                    <a:pt x="0" y="43410"/>
                  </a:moveTo>
                  <a:lnTo>
                    <a:pt x="0" y="43410"/>
                  </a:lnTo>
                  <a:lnTo>
                    <a:pt x="19773" y="16729"/>
                  </a:lnTo>
                  <a:lnTo>
                    <a:pt x="27838" y="6858"/>
                  </a:lnTo>
                  <a:lnTo>
                    <a:pt x="41983" y="0"/>
                  </a:lnTo>
                  <a:lnTo>
                    <a:pt x="42806" y="1065"/>
                  </a:lnTo>
                  <a:lnTo>
                    <a:pt x="44125" y="14793"/>
                  </a:lnTo>
                  <a:lnTo>
                    <a:pt x="44407" y="43117"/>
                  </a:lnTo>
                  <a:lnTo>
                    <a:pt x="45143" y="56807"/>
                  </a:lnTo>
                  <a:lnTo>
                    <a:pt x="50800" y="688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98" name="SMARTInkShape-Group884"/>
          <p:cNvGrpSpPr/>
          <p:nvPr/>
        </p:nvGrpSpPr>
        <p:grpSpPr>
          <a:xfrm>
            <a:off x="4660978" y="5245100"/>
            <a:ext cx="507923" cy="285751"/>
            <a:chOff x="4660978" y="5245100"/>
            <a:chExt cx="507923" cy="285751"/>
          </a:xfrm>
        </p:grpSpPr>
        <p:sp>
          <p:nvSpPr>
            <p:cNvPr id="1093" name="SMARTInkShape-3574"/>
            <p:cNvSpPr/>
            <p:nvPr>
              <p:custDataLst>
                <p:tags r:id="rId188"/>
              </p:custDataLst>
            </p:nvPr>
          </p:nvSpPr>
          <p:spPr>
            <a:xfrm>
              <a:off x="4660978" y="5353933"/>
              <a:ext cx="82473" cy="113418"/>
            </a:xfrm>
            <a:custGeom>
              <a:avLst/>
              <a:gdLst/>
              <a:ahLst/>
              <a:cxnLst/>
              <a:rect l="0" t="0" r="0" b="0"/>
              <a:pathLst>
                <a:path w="82473" h="113418">
                  <a:moveTo>
                    <a:pt x="6272" y="5467"/>
                  </a:moveTo>
                  <a:lnTo>
                    <a:pt x="6272" y="5467"/>
                  </a:lnTo>
                  <a:lnTo>
                    <a:pt x="6272" y="0"/>
                  </a:lnTo>
                  <a:lnTo>
                    <a:pt x="6272" y="23719"/>
                  </a:lnTo>
                  <a:lnTo>
                    <a:pt x="4390" y="49680"/>
                  </a:lnTo>
                  <a:lnTo>
                    <a:pt x="1246" y="75246"/>
                  </a:lnTo>
                  <a:lnTo>
                    <a:pt x="96" y="106091"/>
                  </a:lnTo>
                  <a:lnTo>
                    <a:pt x="0" y="110161"/>
                  </a:lnTo>
                  <a:lnTo>
                    <a:pt x="679" y="109835"/>
                  </a:lnTo>
                  <a:lnTo>
                    <a:pt x="15509" y="85341"/>
                  </a:lnTo>
                  <a:lnTo>
                    <a:pt x="29157" y="53594"/>
                  </a:lnTo>
                  <a:lnTo>
                    <a:pt x="42137" y="27487"/>
                  </a:lnTo>
                  <a:lnTo>
                    <a:pt x="51549" y="13089"/>
                  </a:lnTo>
                  <a:lnTo>
                    <a:pt x="53390" y="11254"/>
                  </a:lnTo>
                  <a:lnTo>
                    <a:pt x="54617" y="10736"/>
                  </a:lnTo>
                  <a:lnTo>
                    <a:pt x="55436" y="11097"/>
                  </a:lnTo>
                  <a:lnTo>
                    <a:pt x="51830" y="39353"/>
                  </a:lnTo>
                  <a:lnTo>
                    <a:pt x="51051" y="63249"/>
                  </a:lnTo>
                  <a:lnTo>
                    <a:pt x="52279" y="79125"/>
                  </a:lnTo>
                  <a:lnTo>
                    <a:pt x="57529" y="93238"/>
                  </a:lnTo>
                  <a:lnTo>
                    <a:pt x="66447" y="102802"/>
                  </a:lnTo>
                  <a:lnTo>
                    <a:pt x="82472" y="1134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4" name="SMARTInkShape-3575"/>
            <p:cNvSpPr/>
            <p:nvPr>
              <p:custDataLst>
                <p:tags r:id="rId189"/>
              </p:custDataLst>
            </p:nvPr>
          </p:nvSpPr>
          <p:spPr>
            <a:xfrm>
              <a:off x="4787900" y="5471444"/>
              <a:ext cx="44451" cy="59407"/>
            </a:xfrm>
            <a:custGeom>
              <a:avLst/>
              <a:gdLst/>
              <a:ahLst/>
              <a:cxnLst/>
              <a:rect l="0" t="0" r="0" b="0"/>
              <a:pathLst>
                <a:path w="44451" h="59407">
                  <a:moveTo>
                    <a:pt x="0" y="27656"/>
                  </a:moveTo>
                  <a:lnTo>
                    <a:pt x="0" y="27656"/>
                  </a:lnTo>
                  <a:lnTo>
                    <a:pt x="12865" y="12909"/>
                  </a:lnTo>
                  <a:lnTo>
                    <a:pt x="17712" y="6285"/>
                  </a:lnTo>
                  <a:lnTo>
                    <a:pt x="24571" y="989"/>
                  </a:lnTo>
                  <a:lnTo>
                    <a:pt x="27669" y="0"/>
                  </a:lnTo>
                  <a:lnTo>
                    <a:pt x="30441" y="46"/>
                  </a:lnTo>
                  <a:lnTo>
                    <a:pt x="32994" y="783"/>
                  </a:lnTo>
                  <a:lnTo>
                    <a:pt x="34696" y="3390"/>
                  </a:lnTo>
                  <a:lnTo>
                    <a:pt x="36587" y="11932"/>
                  </a:lnTo>
                  <a:lnTo>
                    <a:pt x="34756" y="38912"/>
                  </a:lnTo>
                  <a:lnTo>
                    <a:pt x="37319" y="47476"/>
                  </a:lnTo>
                  <a:lnTo>
                    <a:pt x="44450" y="594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5" name="SMARTInkShape-3576"/>
            <p:cNvSpPr/>
            <p:nvPr>
              <p:custDataLst>
                <p:tags r:id="rId190"/>
              </p:custDataLst>
            </p:nvPr>
          </p:nvSpPr>
          <p:spPr>
            <a:xfrm>
              <a:off x="4909497" y="5349679"/>
              <a:ext cx="75045" cy="105681"/>
            </a:xfrm>
            <a:custGeom>
              <a:avLst/>
              <a:gdLst/>
              <a:ahLst/>
              <a:cxnLst/>
              <a:rect l="0" t="0" r="0" b="0"/>
              <a:pathLst>
                <a:path w="75045" h="105681">
                  <a:moveTo>
                    <a:pt x="56203" y="3371"/>
                  </a:moveTo>
                  <a:lnTo>
                    <a:pt x="56203" y="3371"/>
                  </a:lnTo>
                  <a:lnTo>
                    <a:pt x="46090" y="0"/>
                  </a:lnTo>
                  <a:lnTo>
                    <a:pt x="33599" y="2108"/>
                  </a:lnTo>
                  <a:lnTo>
                    <a:pt x="5955" y="14959"/>
                  </a:lnTo>
                  <a:lnTo>
                    <a:pt x="2244" y="18857"/>
                  </a:lnTo>
                  <a:lnTo>
                    <a:pt x="474" y="22867"/>
                  </a:lnTo>
                  <a:lnTo>
                    <a:pt x="0" y="26952"/>
                  </a:lnTo>
                  <a:lnTo>
                    <a:pt x="1802" y="31086"/>
                  </a:lnTo>
                  <a:lnTo>
                    <a:pt x="9446" y="39442"/>
                  </a:lnTo>
                  <a:lnTo>
                    <a:pt x="36672" y="57011"/>
                  </a:lnTo>
                  <a:lnTo>
                    <a:pt x="65463" y="78250"/>
                  </a:lnTo>
                  <a:lnTo>
                    <a:pt x="73724" y="86745"/>
                  </a:lnTo>
                  <a:lnTo>
                    <a:pt x="74939" y="89997"/>
                  </a:lnTo>
                  <a:lnTo>
                    <a:pt x="75044" y="92873"/>
                  </a:lnTo>
                  <a:lnTo>
                    <a:pt x="69515" y="99829"/>
                  </a:lnTo>
                  <a:lnTo>
                    <a:pt x="65078" y="103659"/>
                  </a:lnTo>
                  <a:lnTo>
                    <a:pt x="60003" y="105508"/>
                  </a:lnTo>
                  <a:lnTo>
                    <a:pt x="48720" y="105680"/>
                  </a:lnTo>
                  <a:lnTo>
                    <a:pt x="30467" y="101810"/>
                  </a:lnTo>
                  <a:lnTo>
                    <a:pt x="21717" y="96275"/>
                  </a:lnTo>
                  <a:lnTo>
                    <a:pt x="11753" y="859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6" name="SMARTInkShape-3577"/>
            <p:cNvSpPr/>
            <p:nvPr>
              <p:custDataLst>
                <p:tags r:id="rId191"/>
              </p:custDataLst>
            </p:nvPr>
          </p:nvSpPr>
          <p:spPr>
            <a:xfrm>
              <a:off x="5041900" y="5372100"/>
              <a:ext cx="127001" cy="68130"/>
            </a:xfrm>
            <a:custGeom>
              <a:avLst/>
              <a:gdLst/>
              <a:ahLst/>
              <a:cxnLst/>
              <a:rect l="0" t="0" r="0" b="0"/>
              <a:pathLst>
                <a:path w="127001" h="68130">
                  <a:moveTo>
                    <a:pt x="0" y="0"/>
                  </a:moveTo>
                  <a:lnTo>
                    <a:pt x="0" y="0"/>
                  </a:lnTo>
                  <a:lnTo>
                    <a:pt x="3371" y="6742"/>
                  </a:lnTo>
                  <a:lnTo>
                    <a:pt x="5958" y="32638"/>
                  </a:lnTo>
                  <a:lnTo>
                    <a:pt x="8115" y="49181"/>
                  </a:lnTo>
                  <a:lnTo>
                    <a:pt x="13223" y="61139"/>
                  </a:lnTo>
                  <a:lnTo>
                    <a:pt x="17899" y="68129"/>
                  </a:lnTo>
                  <a:lnTo>
                    <a:pt x="18988" y="67292"/>
                  </a:lnTo>
                  <a:lnTo>
                    <a:pt x="38777" y="37145"/>
                  </a:lnTo>
                  <a:lnTo>
                    <a:pt x="55564" y="9174"/>
                  </a:lnTo>
                  <a:lnTo>
                    <a:pt x="56092" y="8938"/>
                  </a:lnTo>
                  <a:lnTo>
                    <a:pt x="56445" y="9487"/>
                  </a:lnTo>
                  <a:lnTo>
                    <a:pt x="58823" y="15511"/>
                  </a:lnTo>
                  <a:lnTo>
                    <a:pt x="61421" y="22416"/>
                  </a:lnTo>
                  <a:lnTo>
                    <a:pt x="63419" y="51712"/>
                  </a:lnTo>
                  <a:lnTo>
                    <a:pt x="64151" y="52818"/>
                  </a:lnTo>
                  <a:lnTo>
                    <a:pt x="65345" y="52851"/>
                  </a:lnTo>
                  <a:lnTo>
                    <a:pt x="66847" y="52167"/>
                  </a:lnTo>
                  <a:lnTo>
                    <a:pt x="90634" y="24405"/>
                  </a:lnTo>
                  <a:lnTo>
                    <a:pt x="108868" y="6284"/>
                  </a:lnTo>
                  <a:lnTo>
                    <a:pt x="114943" y="2793"/>
                  </a:lnTo>
                  <a:lnTo>
                    <a:pt x="116846" y="3979"/>
                  </a:lnTo>
                  <a:lnTo>
                    <a:pt x="124680" y="32657"/>
                  </a:lnTo>
                  <a:lnTo>
                    <a:pt x="12700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7" name="SMARTInkShape-3578"/>
            <p:cNvSpPr/>
            <p:nvPr>
              <p:custDataLst>
                <p:tags r:id="rId192"/>
              </p:custDataLst>
            </p:nvPr>
          </p:nvSpPr>
          <p:spPr>
            <a:xfrm>
              <a:off x="5054600" y="5245100"/>
              <a:ext cx="6351" cy="19051"/>
            </a:xfrm>
            <a:custGeom>
              <a:avLst/>
              <a:gdLst/>
              <a:ahLst/>
              <a:cxnLst/>
              <a:rect l="0" t="0" r="0" b="0"/>
              <a:pathLst>
                <a:path w="6351" h="19051">
                  <a:moveTo>
                    <a:pt x="6350" y="19050"/>
                  </a:moveTo>
                  <a:lnTo>
                    <a:pt x="6350" y="19050"/>
                  </a:lnTo>
                  <a:lnTo>
                    <a:pt x="1323" y="7117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99" name="SMARTInkShape-3579"/>
          <p:cNvSpPr/>
          <p:nvPr>
            <p:custDataLst>
              <p:tags r:id="rId1"/>
            </p:custDataLst>
          </p:nvPr>
        </p:nvSpPr>
        <p:spPr>
          <a:xfrm>
            <a:off x="4178300" y="5349310"/>
            <a:ext cx="211057" cy="111691"/>
          </a:xfrm>
          <a:custGeom>
            <a:avLst/>
            <a:gdLst/>
            <a:ahLst/>
            <a:cxnLst/>
            <a:rect l="0" t="0" r="0" b="0"/>
            <a:pathLst>
              <a:path w="211057" h="111691">
                <a:moveTo>
                  <a:pt x="0" y="79940"/>
                </a:moveTo>
                <a:lnTo>
                  <a:pt x="0" y="79940"/>
                </a:lnTo>
                <a:lnTo>
                  <a:pt x="8838" y="53425"/>
                </a:lnTo>
                <a:lnTo>
                  <a:pt x="17712" y="29625"/>
                </a:lnTo>
                <a:lnTo>
                  <a:pt x="36364" y="6199"/>
                </a:lnTo>
                <a:lnTo>
                  <a:pt x="44620" y="1304"/>
                </a:lnTo>
                <a:lnTo>
                  <a:pt x="48796" y="0"/>
                </a:lnTo>
                <a:lnTo>
                  <a:pt x="53697" y="1246"/>
                </a:lnTo>
                <a:lnTo>
                  <a:pt x="64788" y="8276"/>
                </a:lnTo>
                <a:lnTo>
                  <a:pt x="82931" y="27505"/>
                </a:lnTo>
                <a:lnTo>
                  <a:pt x="98592" y="58581"/>
                </a:lnTo>
                <a:lnTo>
                  <a:pt x="115323" y="85594"/>
                </a:lnTo>
                <a:lnTo>
                  <a:pt x="120164" y="89508"/>
                </a:lnTo>
                <a:lnTo>
                  <a:pt x="125650" y="92021"/>
                </a:lnTo>
                <a:lnTo>
                  <a:pt x="118043" y="66070"/>
                </a:lnTo>
                <a:lnTo>
                  <a:pt x="107885" y="39099"/>
                </a:lnTo>
                <a:lnTo>
                  <a:pt x="104394" y="32860"/>
                </a:lnTo>
                <a:lnTo>
                  <a:pt x="102842" y="27735"/>
                </a:lnTo>
                <a:lnTo>
                  <a:pt x="103133" y="26793"/>
                </a:lnTo>
                <a:lnTo>
                  <a:pt x="104034" y="26870"/>
                </a:lnTo>
                <a:lnTo>
                  <a:pt x="105339" y="27626"/>
                </a:lnTo>
                <a:lnTo>
                  <a:pt x="132139" y="29007"/>
                </a:lnTo>
                <a:lnTo>
                  <a:pt x="163581" y="29114"/>
                </a:lnTo>
                <a:lnTo>
                  <a:pt x="193205" y="29135"/>
                </a:lnTo>
                <a:lnTo>
                  <a:pt x="198653" y="29136"/>
                </a:lnTo>
                <a:lnTo>
                  <a:pt x="202991" y="30549"/>
                </a:lnTo>
                <a:lnTo>
                  <a:pt x="209692" y="35881"/>
                </a:lnTo>
                <a:lnTo>
                  <a:pt x="211056" y="39984"/>
                </a:lnTo>
                <a:lnTo>
                  <a:pt x="210689" y="50187"/>
                </a:lnTo>
                <a:lnTo>
                  <a:pt x="203146" y="71203"/>
                </a:lnTo>
                <a:lnTo>
                  <a:pt x="180719" y="101263"/>
                </a:lnTo>
                <a:lnTo>
                  <a:pt x="174864" y="107055"/>
                </a:lnTo>
                <a:lnTo>
                  <a:pt x="165100" y="11169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08" name="SMARTInkShape-Group886"/>
          <p:cNvGrpSpPr/>
          <p:nvPr/>
        </p:nvGrpSpPr>
        <p:grpSpPr>
          <a:xfrm>
            <a:off x="2208336" y="3689350"/>
            <a:ext cx="1061915" cy="343674"/>
            <a:chOff x="2208336" y="3689350"/>
            <a:chExt cx="1061915" cy="343674"/>
          </a:xfrm>
        </p:grpSpPr>
        <p:sp>
          <p:nvSpPr>
            <p:cNvPr id="1100" name="SMARTInkShape-3580"/>
            <p:cNvSpPr/>
            <p:nvPr>
              <p:custDataLst>
                <p:tags r:id="rId180"/>
              </p:custDataLst>
            </p:nvPr>
          </p:nvSpPr>
          <p:spPr>
            <a:xfrm>
              <a:off x="2842115" y="3795999"/>
              <a:ext cx="70979" cy="95683"/>
            </a:xfrm>
            <a:custGeom>
              <a:avLst/>
              <a:gdLst/>
              <a:ahLst/>
              <a:cxnLst/>
              <a:rect l="0" t="0" r="0" b="0"/>
              <a:pathLst>
                <a:path w="70979" h="95683">
                  <a:moveTo>
                    <a:pt x="53485" y="26701"/>
                  </a:moveTo>
                  <a:lnTo>
                    <a:pt x="53485" y="26701"/>
                  </a:lnTo>
                  <a:lnTo>
                    <a:pt x="43372" y="19959"/>
                  </a:lnTo>
                  <a:lnTo>
                    <a:pt x="32762" y="18530"/>
                  </a:lnTo>
                  <a:lnTo>
                    <a:pt x="26970" y="19137"/>
                  </a:lnTo>
                  <a:lnTo>
                    <a:pt x="14889" y="25456"/>
                  </a:lnTo>
                  <a:lnTo>
                    <a:pt x="8705" y="30104"/>
                  </a:lnTo>
                  <a:lnTo>
                    <a:pt x="1833" y="42795"/>
                  </a:lnTo>
                  <a:lnTo>
                    <a:pt x="0" y="50130"/>
                  </a:lnTo>
                  <a:lnTo>
                    <a:pt x="1727" y="63925"/>
                  </a:lnTo>
                  <a:lnTo>
                    <a:pt x="4163" y="70567"/>
                  </a:lnTo>
                  <a:lnTo>
                    <a:pt x="14396" y="81710"/>
                  </a:lnTo>
                  <a:lnTo>
                    <a:pt x="28351" y="89955"/>
                  </a:lnTo>
                  <a:lnTo>
                    <a:pt x="58503" y="95682"/>
                  </a:lnTo>
                  <a:lnTo>
                    <a:pt x="61769" y="93855"/>
                  </a:lnTo>
                  <a:lnTo>
                    <a:pt x="67280" y="86180"/>
                  </a:lnTo>
                  <a:lnTo>
                    <a:pt x="70978" y="63218"/>
                  </a:lnTo>
                  <a:lnTo>
                    <a:pt x="65332" y="37442"/>
                  </a:lnTo>
                  <a:lnTo>
                    <a:pt x="51351" y="15302"/>
                  </a:lnTo>
                  <a:lnTo>
                    <a:pt x="37174" y="2078"/>
                  </a:lnTo>
                  <a:lnTo>
                    <a:pt x="33439" y="408"/>
                  </a:lnTo>
                  <a:lnTo>
                    <a:pt x="30243" y="0"/>
                  </a:lnTo>
                  <a:lnTo>
                    <a:pt x="21735" y="130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1" name="SMARTInkShape-3581"/>
            <p:cNvSpPr/>
            <p:nvPr>
              <p:custDataLst>
                <p:tags r:id="rId181"/>
              </p:custDataLst>
            </p:nvPr>
          </p:nvSpPr>
          <p:spPr>
            <a:xfrm>
              <a:off x="2940813" y="3806341"/>
              <a:ext cx="107188" cy="87687"/>
            </a:xfrm>
            <a:custGeom>
              <a:avLst/>
              <a:gdLst/>
              <a:ahLst/>
              <a:cxnLst/>
              <a:rect l="0" t="0" r="0" b="0"/>
              <a:pathLst>
                <a:path w="107188" h="87687">
                  <a:moveTo>
                    <a:pt x="11937" y="3659"/>
                  </a:moveTo>
                  <a:lnTo>
                    <a:pt x="11937" y="3659"/>
                  </a:lnTo>
                  <a:lnTo>
                    <a:pt x="11937" y="288"/>
                  </a:lnTo>
                  <a:lnTo>
                    <a:pt x="11232" y="0"/>
                  </a:lnTo>
                  <a:lnTo>
                    <a:pt x="8566" y="1563"/>
                  </a:lnTo>
                  <a:lnTo>
                    <a:pt x="3099" y="16522"/>
                  </a:lnTo>
                  <a:lnTo>
                    <a:pt x="0" y="45449"/>
                  </a:lnTo>
                  <a:lnTo>
                    <a:pt x="169" y="61511"/>
                  </a:lnTo>
                  <a:lnTo>
                    <a:pt x="2708" y="70763"/>
                  </a:lnTo>
                  <a:lnTo>
                    <a:pt x="5079" y="73090"/>
                  </a:lnTo>
                  <a:lnTo>
                    <a:pt x="8071" y="73935"/>
                  </a:lnTo>
                  <a:lnTo>
                    <a:pt x="11476" y="73793"/>
                  </a:lnTo>
                  <a:lnTo>
                    <a:pt x="26382" y="66851"/>
                  </a:lnTo>
                  <a:lnTo>
                    <a:pt x="54736" y="37738"/>
                  </a:lnTo>
                  <a:lnTo>
                    <a:pt x="64835" y="25280"/>
                  </a:lnTo>
                  <a:lnTo>
                    <a:pt x="67197" y="21029"/>
                  </a:lnTo>
                  <a:lnTo>
                    <a:pt x="67827" y="20884"/>
                  </a:lnTo>
                  <a:lnTo>
                    <a:pt x="68247" y="21492"/>
                  </a:lnTo>
                  <a:lnTo>
                    <a:pt x="58924" y="48297"/>
                  </a:lnTo>
                  <a:lnTo>
                    <a:pt x="58220" y="60892"/>
                  </a:lnTo>
                  <a:lnTo>
                    <a:pt x="60259" y="73546"/>
                  </a:lnTo>
                  <a:lnTo>
                    <a:pt x="63202" y="78472"/>
                  </a:lnTo>
                  <a:lnTo>
                    <a:pt x="72116" y="85828"/>
                  </a:lnTo>
                  <a:lnTo>
                    <a:pt x="85015" y="87686"/>
                  </a:lnTo>
                  <a:lnTo>
                    <a:pt x="107187" y="8620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2" name="SMARTInkShape-3582"/>
            <p:cNvSpPr/>
            <p:nvPr>
              <p:custDataLst>
                <p:tags r:id="rId182"/>
              </p:custDataLst>
            </p:nvPr>
          </p:nvSpPr>
          <p:spPr>
            <a:xfrm>
              <a:off x="2468373" y="3815797"/>
              <a:ext cx="143412" cy="217227"/>
            </a:xfrm>
            <a:custGeom>
              <a:avLst/>
              <a:gdLst/>
              <a:ahLst/>
              <a:cxnLst/>
              <a:rect l="0" t="0" r="0" b="0"/>
              <a:pathLst>
                <a:path w="143412" h="217227">
                  <a:moveTo>
                    <a:pt x="58927" y="25953"/>
                  </a:moveTo>
                  <a:lnTo>
                    <a:pt x="58927" y="25953"/>
                  </a:lnTo>
                  <a:lnTo>
                    <a:pt x="48814" y="25953"/>
                  </a:lnTo>
                  <a:lnTo>
                    <a:pt x="32412" y="32695"/>
                  </a:lnTo>
                  <a:lnTo>
                    <a:pt x="24094" y="39768"/>
                  </a:lnTo>
                  <a:lnTo>
                    <a:pt x="18751" y="47615"/>
                  </a:lnTo>
                  <a:lnTo>
                    <a:pt x="16377" y="55807"/>
                  </a:lnTo>
                  <a:lnTo>
                    <a:pt x="17155" y="59966"/>
                  </a:lnTo>
                  <a:lnTo>
                    <a:pt x="21782" y="68351"/>
                  </a:lnTo>
                  <a:lnTo>
                    <a:pt x="25697" y="71152"/>
                  </a:lnTo>
                  <a:lnTo>
                    <a:pt x="35692" y="74264"/>
                  </a:lnTo>
                  <a:lnTo>
                    <a:pt x="39909" y="73682"/>
                  </a:lnTo>
                  <a:lnTo>
                    <a:pt x="43426" y="71884"/>
                  </a:lnTo>
                  <a:lnTo>
                    <a:pt x="53628" y="60728"/>
                  </a:lnTo>
                  <a:lnTo>
                    <a:pt x="63707" y="44018"/>
                  </a:lnTo>
                  <a:lnTo>
                    <a:pt x="73434" y="26151"/>
                  </a:lnTo>
                  <a:lnTo>
                    <a:pt x="74948" y="26084"/>
                  </a:lnTo>
                  <a:lnTo>
                    <a:pt x="75958" y="28158"/>
                  </a:lnTo>
                  <a:lnTo>
                    <a:pt x="76631" y="31656"/>
                  </a:lnTo>
                  <a:lnTo>
                    <a:pt x="70836" y="56805"/>
                  </a:lnTo>
                  <a:lnTo>
                    <a:pt x="63985" y="82939"/>
                  </a:lnTo>
                  <a:lnTo>
                    <a:pt x="56942" y="112664"/>
                  </a:lnTo>
                  <a:lnTo>
                    <a:pt x="51460" y="142337"/>
                  </a:lnTo>
                  <a:lnTo>
                    <a:pt x="46671" y="166344"/>
                  </a:lnTo>
                  <a:lnTo>
                    <a:pt x="40009" y="193845"/>
                  </a:lnTo>
                  <a:lnTo>
                    <a:pt x="34997" y="207110"/>
                  </a:lnTo>
                  <a:lnTo>
                    <a:pt x="28065" y="215358"/>
                  </a:lnTo>
                  <a:lnTo>
                    <a:pt x="24242" y="217134"/>
                  </a:lnTo>
                  <a:lnTo>
                    <a:pt x="16230" y="217226"/>
                  </a:lnTo>
                  <a:lnTo>
                    <a:pt x="12823" y="214146"/>
                  </a:lnTo>
                  <a:lnTo>
                    <a:pt x="7157" y="203198"/>
                  </a:lnTo>
                  <a:lnTo>
                    <a:pt x="0" y="177796"/>
                  </a:lnTo>
                  <a:lnTo>
                    <a:pt x="153" y="151299"/>
                  </a:lnTo>
                  <a:lnTo>
                    <a:pt x="8038" y="128944"/>
                  </a:lnTo>
                  <a:lnTo>
                    <a:pt x="19141" y="117353"/>
                  </a:lnTo>
                  <a:lnTo>
                    <a:pt x="43141" y="101012"/>
                  </a:lnTo>
                  <a:lnTo>
                    <a:pt x="72594" y="80883"/>
                  </a:lnTo>
                  <a:lnTo>
                    <a:pt x="103664" y="57045"/>
                  </a:lnTo>
                  <a:lnTo>
                    <a:pt x="132283" y="30448"/>
                  </a:lnTo>
                  <a:lnTo>
                    <a:pt x="142124" y="12703"/>
                  </a:lnTo>
                  <a:lnTo>
                    <a:pt x="143411" y="4071"/>
                  </a:lnTo>
                  <a:lnTo>
                    <a:pt x="142766" y="782"/>
                  </a:lnTo>
                  <a:lnTo>
                    <a:pt x="140220" y="0"/>
                  </a:lnTo>
                  <a:lnTo>
                    <a:pt x="131746" y="2894"/>
                  </a:lnTo>
                  <a:lnTo>
                    <a:pt x="115075" y="19199"/>
                  </a:lnTo>
                  <a:lnTo>
                    <a:pt x="108576" y="35887"/>
                  </a:lnTo>
                  <a:lnTo>
                    <a:pt x="104404" y="65231"/>
                  </a:lnTo>
                  <a:lnTo>
                    <a:pt x="106179" y="69777"/>
                  </a:lnTo>
                  <a:lnTo>
                    <a:pt x="122427" y="83103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3" name="SMARTInkShape-3583"/>
            <p:cNvSpPr/>
            <p:nvPr>
              <p:custDataLst>
                <p:tags r:id="rId183"/>
              </p:custDataLst>
            </p:nvPr>
          </p:nvSpPr>
          <p:spPr>
            <a:xfrm>
              <a:off x="2667310" y="3717729"/>
              <a:ext cx="171141" cy="182611"/>
            </a:xfrm>
            <a:custGeom>
              <a:avLst/>
              <a:gdLst/>
              <a:ahLst/>
              <a:cxnLst/>
              <a:rect l="0" t="0" r="0" b="0"/>
              <a:pathLst>
                <a:path w="171141" h="182611">
                  <a:moveTo>
                    <a:pt x="107640" y="3371"/>
                  </a:moveTo>
                  <a:lnTo>
                    <a:pt x="107640" y="3371"/>
                  </a:lnTo>
                  <a:lnTo>
                    <a:pt x="104269" y="0"/>
                  </a:lnTo>
                  <a:lnTo>
                    <a:pt x="101159" y="418"/>
                  </a:lnTo>
                  <a:lnTo>
                    <a:pt x="92060" y="4645"/>
                  </a:lnTo>
                  <a:lnTo>
                    <a:pt x="68295" y="25072"/>
                  </a:lnTo>
                  <a:lnTo>
                    <a:pt x="50877" y="49234"/>
                  </a:lnTo>
                  <a:lnTo>
                    <a:pt x="35140" y="78082"/>
                  </a:lnTo>
                  <a:lnTo>
                    <a:pt x="23442" y="107367"/>
                  </a:lnTo>
                  <a:lnTo>
                    <a:pt x="15420" y="133082"/>
                  </a:lnTo>
                  <a:lnTo>
                    <a:pt x="8820" y="161749"/>
                  </a:lnTo>
                  <a:lnTo>
                    <a:pt x="6570" y="173244"/>
                  </a:lnTo>
                  <a:lnTo>
                    <a:pt x="3218" y="180706"/>
                  </a:lnTo>
                  <a:lnTo>
                    <a:pt x="2042" y="182272"/>
                  </a:lnTo>
                  <a:lnTo>
                    <a:pt x="1258" y="182610"/>
                  </a:lnTo>
                  <a:lnTo>
                    <a:pt x="735" y="182130"/>
                  </a:lnTo>
                  <a:lnTo>
                    <a:pt x="0" y="171342"/>
                  </a:lnTo>
                  <a:lnTo>
                    <a:pt x="4821" y="140711"/>
                  </a:lnTo>
                  <a:lnTo>
                    <a:pt x="8556" y="128852"/>
                  </a:lnTo>
                  <a:lnTo>
                    <a:pt x="14449" y="120759"/>
                  </a:lnTo>
                  <a:lnTo>
                    <a:pt x="17996" y="117613"/>
                  </a:lnTo>
                  <a:lnTo>
                    <a:pt x="29463" y="114117"/>
                  </a:lnTo>
                  <a:lnTo>
                    <a:pt x="59821" y="111873"/>
                  </a:lnTo>
                  <a:lnTo>
                    <a:pt x="74392" y="115329"/>
                  </a:lnTo>
                  <a:lnTo>
                    <a:pt x="81242" y="118226"/>
                  </a:lnTo>
                  <a:lnTo>
                    <a:pt x="90733" y="128971"/>
                  </a:lnTo>
                  <a:lnTo>
                    <a:pt x="102576" y="152124"/>
                  </a:lnTo>
                  <a:lnTo>
                    <a:pt x="103508" y="161440"/>
                  </a:lnTo>
                  <a:lnTo>
                    <a:pt x="101728" y="172178"/>
                  </a:lnTo>
                  <a:lnTo>
                    <a:pt x="100876" y="172353"/>
                  </a:lnTo>
                  <a:lnTo>
                    <a:pt x="98049" y="170667"/>
                  </a:lnTo>
                  <a:lnTo>
                    <a:pt x="96322" y="163802"/>
                  </a:lnTo>
                  <a:lnTo>
                    <a:pt x="95122" y="132448"/>
                  </a:lnTo>
                  <a:lnTo>
                    <a:pt x="95700" y="116797"/>
                  </a:lnTo>
                  <a:lnTo>
                    <a:pt x="98335" y="107640"/>
                  </a:lnTo>
                  <a:lnTo>
                    <a:pt x="101437" y="104633"/>
                  </a:lnTo>
                  <a:lnTo>
                    <a:pt x="110527" y="101293"/>
                  </a:lnTo>
                  <a:lnTo>
                    <a:pt x="138680" y="99149"/>
                  </a:lnTo>
                  <a:lnTo>
                    <a:pt x="171140" y="9862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4" name="SMARTInkShape-3584"/>
            <p:cNvSpPr/>
            <p:nvPr>
              <p:custDataLst>
                <p:tags r:id="rId184"/>
              </p:custDataLst>
            </p:nvPr>
          </p:nvSpPr>
          <p:spPr>
            <a:xfrm>
              <a:off x="3061615" y="3689350"/>
              <a:ext cx="208636" cy="208067"/>
            </a:xfrm>
            <a:custGeom>
              <a:avLst/>
              <a:gdLst/>
              <a:ahLst/>
              <a:cxnLst/>
              <a:rect l="0" t="0" r="0" b="0"/>
              <a:pathLst>
                <a:path w="208636" h="208067">
                  <a:moveTo>
                    <a:pt x="68935" y="0"/>
                  </a:moveTo>
                  <a:lnTo>
                    <a:pt x="68935" y="0"/>
                  </a:lnTo>
                  <a:lnTo>
                    <a:pt x="58090" y="22395"/>
                  </a:lnTo>
                  <a:lnTo>
                    <a:pt x="47887" y="45466"/>
                  </a:lnTo>
                  <a:lnTo>
                    <a:pt x="34415" y="74065"/>
                  </a:lnTo>
                  <a:lnTo>
                    <a:pt x="20432" y="105590"/>
                  </a:lnTo>
                  <a:lnTo>
                    <a:pt x="14727" y="121899"/>
                  </a:lnTo>
                  <a:lnTo>
                    <a:pt x="6037" y="151544"/>
                  </a:lnTo>
                  <a:lnTo>
                    <a:pt x="458" y="182178"/>
                  </a:lnTo>
                  <a:lnTo>
                    <a:pt x="0" y="184952"/>
                  </a:lnTo>
                  <a:lnTo>
                    <a:pt x="401" y="185390"/>
                  </a:lnTo>
                  <a:lnTo>
                    <a:pt x="2727" y="182114"/>
                  </a:lnTo>
                  <a:lnTo>
                    <a:pt x="6960" y="154501"/>
                  </a:lnTo>
                  <a:lnTo>
                    <a:pt x="11052" y="144867"/>
                  </a:lnTo>
                  <a:lnTo>
                    <a:pt x="17574" y="135882"/>
                  </a:lnTo>
                  <a:lnTo>
                    <a:pt x="25176" y="130947"/>
                  </a:lnTo>
                  <a:lnTo>
                    <a:pt x="29179" y="129632"/>
                  </a:lnTo>
                  <a:lnTo>
                    <a:pt x="55882" y="131883"/>
                  </a:lnTo>
                  <a:lnTo>
                    <a:pt x="86452" y="131179"/>
                  </a:lnTo>
                  <a:lnTo>
                    <a:pt x="102818" y="126357"/>
                  </a:lnTo>
                  <a:lnTo>
                    <a:pt x="111298" y="121777"/>
                  </a:lnTo>
                  <a:lnTo>
                    <a:pt x="102653" y="124355"/>
                  </a:lnTo>
                  <a:lnTo>
                    <a:pt x="86687" y="136329"/>
                  </a:lnTo>
                  <a:lnTo>
                    <a:pt x="75292" y="153283"/>
                  </a:lnTo>
                  <a:lnTo>
                    <a:pt x="73642" y="163611"/>
                  </a:lnTo>
                  <a:lnTo>
                    <a:pt x="74190" y="168341"/>
                  </a:lnTo>
                  <a:lnTo>
                    <a:pt x="75966" y="172199"/>
                  </a:lnTo>
                  <a:lnTo>
                    <a:pt x="81702" y="178368"/>
                  </a:lnTo>
                  <a:lnTo>
                    <a:pt x="92719" y="181580"/>
                  </a:lnTo>
                  <a:lnTo>
                    <a:pt x="119416" y="183642"/>
                  </a:lnTo>
                  <a:lnTo>
                    <a:pt x="145433" y="183999"/>
                  </a:lnTo>
                  <a:lnTo>
                    <a:pt x="168742" y="187476"/>
                  </a:lnTo>
                  <a:lnTo>
                    <a:pt x="185683" y="196346"/>
                  </a:lnTo>
                  <a:lnTo>
                    <a:pt x="200503" y="208066"/>
                  </a:lnTo>
                  <a:lnTo>
                    <a:pt x="201097" y="207855"/>
                  </a:lnTo>
                  <a:lnTo>
                    <a:pt x="201493" y="207009"/>
                  </a:lnTo>
                  <a:lnTo>
                    <a:pt x="201757" y="205739"/>
                  </a:lnTo>
                  <a:lnTo>
                    <a:pt x="196492" y="177323"/>
                  </a:lnTo>
                  <a:lnTo>
                    <a:pt x="196183" y="167945"/>
                  </a:lnTo>
                  <a:lnTo>
                    <a:pt x="199808" y="159074"/>
                  </a:lnTo>
                  <a:lnTo>
                    <a:pt x="208635" y="1460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5" name="SMARTInkShape-3585"/>
            <p:cNvSpPr/>
            <p:nvPr>
              <p:custDataLst>
                <p:tags r:id="rId185"/>
              </p:custDataLst>
            </p:nvPr>
          </p:nvSpPr>
          <p:spPr>
            <a:xfrm>
              <a:off x="2349500" y="3733800"/>
              <a:ext cx="69851" cy="177801"/>
            </a:xfrm>
            <a:custGeom>
              <a:avLst/>
              <a:gdLst/>
              <a:ahLst/>
              <a:cxnLst/>
              <a:rect l="0" t="0" r="0" b="0"/>
              <a:pathLst>
                <a:path w="69851" h="177801">
                  <a:moveTo>
                    <a:pt x="69850" y="0"/>
                  </a:moveTo>
                  <a:lnTo>
                    <a:pt x="69850" y="0"/>
                  </a:lnTo>
                  <a:lnTo>
                    <a:pt x="52272" y="30130"/>
                  </a:lnTo>
                  <a:lnTo>
                    <a:pt x="38754" y="57841"/>
                  </a:lnTo>
                  <a:lnTo>
                    <a:pt x="25691" y="88972"/>
                  </a:lnTo>
                  <a:lnTo>
                    <a:pt x="19949" y="105881"/>
                  </a:lnTo>
                  <a:lnTo>
                    <a:pt x="14711" y="123504"/>
                  </a:lnTo>
                  <a:lnTo>
                    <a:pt x="6538" y="153669"/>
                  </a:lnTo>
                  <a:lnTo>
                    <a:pt x="0" y="1778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6" name="SMARTInkShape-3586"/>
            <p:cNvSpPr/>
            <p:nvPr>
              <p:custDataLst>
                <p:tags r:id="rId186"/>
              </p:custDataLst>
            </p:nvPr>
          </p:nvSpPr>
          <p:spPr>
            <a:xfrm>
              <a:off x="2208336" y="3767315"/>
              <a:ext cx="97149" cy="163472"/>
            </a:xfrm>
            <a:custGeom>
              <a:avLst/>
              <a:gdLst/>
              <a:ahLst/>
              <a:cxnLst/>
              <a:rect l="0" t="0" r="0" b="0"/>
              <a:pathLst>
                <a:path w="97149" h="163472">
                  <a:moveTo>
                    <a:pt x="39564" y="10935"/>
                  </a:moveTo>
                  <a:lnTo>
                    <a:pt x="39564" y="10935"/>
                  </a:lnTo>
                  <a:lnTo>
                    <a:pt x="39564" y="4193"/>
                  </a:lnTo>
                  <a:lnTo>
                    <a:pt x="38859" y="2207"/>
                  </a:lnTo>
                  <a:lnTo>
                    <a:pt x="37683" y="883"/>
                  </a:lnTo>
                  <a:lnTo>
                    <a:pt x="36193" y="0"/>
                  </a:lnTo>
                  <a:lnTo>
                    <a:pt x="35200" y="823"/>
                  </a:lnTo>
                  <a:lnTo>
                    <a:pt x="26734" y="26179"/>
                  </a:lnTo>
                  <a:lnTo>
                    <a:pt x="15615" y="51278"/>
                  </a:lnTo>
                  <a:lnTo>
                    <a:pt x="8841" y="77805"/>
                  </a:lnTo>
                  <a:lnTo>
                    <a:pt x="8271" y="82283"/>
                  </a:lnTo>
                  <a:lnTo>
                    <a:pt x="8119" y="82489"/>
                  </a:lnTo>
                  <a:lnTo>
                    <a:pt x="8017" y="81921"/>
                  </a:lnTo>
                  <a:lnTo>
                    <a:pt x="11245" y="77750"/>
                  </a:lnTo>
                  <a:lnTo>
                    <a:pt x="28796" y="61292"/>
                  </a:lnTo>
                  <a:lnTo>
                    <a:pt x="40423" y="54953"/>
                  </a:lnTo>
                  <a:lnTo>
                    <a:pt x="54527" y="53546"/>
                  </a:lnTo>
                  <a:lnTo>
                    <a:pt x="62240" y="54159"/>
                  </a:lnTo>
                  <a:lnTo>
                    <a:pt x="74572" y="60485"/>
                  </a:lnTo>
                  <a:lnTo>
                    <a:pt x="84756" y="71057"/>
                  </a:lnTo>
                  <a:lnTo>
                    <a:pt x="93986" y="85163"/>
                  </a:lnTo>
                  <a:lnTo>
                    <a:pt x="97148" y="100840"/>
                  </a:lnTo>
                  <a:lnTo>
                    <a:pt x="97004" y="108972"/>
                  </a:lnTo>
                  <a:lnTo>
                    <a:pt x="89317" y="125533"/>
                  </a:lnTo>
                  <a:lnTo>
                    <a:pt x="75788" y="140889"/>
                  </a:lnTo>
                  <a:lnTo>
                    <a:pt x="49043" y="156763"/>
                  </a:lnTo>
                  <a:lnTo>
                    <a:pt x="31547" y="163471"/>
                  </a:lnTo>
                  <a:lnTo>
                    <a:pt x="24342" y="163426"/>
                  </a:lnTo>
                  <a:lnTo>
                    <a:pt x="18127" y="161279"/>
                  </a:lnTo>
                  <a:lnTo>
                    <a:pt x="12573" y="157731"/>
                  </a:lnTo>
                  <a:lnTo>
                    <a:pt x="4520" y="146263"/>
                  </a:lnTo>
                  <a:lnTo>
                    <a:pt x="0" y="132464"/>
                  </a:lnTo>
                  <a:lnTo>
                    <a:pt x="1464" y="106185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7" name="SMARTInkShape-3587"/>
            <p:cNvSpPr/>
            <p:nvPr>
              <p:custDataLst>
                <p:tags r:id="rId187"/>
              </p:custDataLst>
            </p:nvPr>
          </p:nvSpPr>
          <p:spPr>
            <a:xfrm>
              <a:off x="2336113" y="3731561"/>
              <a:ext cx="161191" cy="180040"/>
            </a:xfrm>
            <a:custGeom>
              <a:avLst/>
              <a:gdLst/>
              <a:ahLst/>
              <a:cxnLst/>
              <a:rect l="0" t="0" r="0" b="0"/>
              <a:pathLst>
                <a:path w="161191" h="180040">
                  <a:moveTo>
                    <a:pt x="38787" y="141939"/>
                  </a:moveTo>
                  <a:lnTo>
                    <a:pt x="38787" y="141939"/>
                  </a:lnTo>
                  <a:lnTo>
                    <a:pt x="28674" y="138568"/>
                  </a:lnTo>
                  <a:lnTo>
                    <a:pt x="19946" y="138795"/>
                  </a:lnTo>
                  <a:lnTo>
                    <a:pt x="11363" y="141953"/>
                  </a:lnTo>
                  <a:lnTo>
                    <a:pt x="2845" y="148060"/>
                  </a:lnTo>
                  <a:lnTo>
                    <a:pt x="715" y="151664"/>
                  </a:lnTo>
                  <a:lnTo>
                    <a:pt x="0" y="155478"/>
                  </a:lnTo>
                  <a:lnTo>
                    <a:pt x="229" y="159431"/>
                  </a:lnTo>
                  <a:lnTo>
                    <a:pt x="2498" y="162773"/>
                  </a:lnTo>
                  <a:lnTo>
                    <a:pt x="10664" y="168367"/>
                  </a:lnTo>
                  <a:lnTo>
                    <a:pt x="27162" y="172112"/>
                  </a:lnTo>
                  <a:lnTo>
                    <a:pt x="37383" y="171106"/>
                  </a:lnTo>
                  <a:lnTo>
                    <a:pt x="55443" y="164712"/>
                  </a:lnTo>
                  <a:lnTo>
                    <a:pt x="57652" y="162060"/>
                  </a:lnTo>
                  <a:lnTo>
                    <a:pt x="58419" y="158881"/>
                  </a:lnTo>
                  <a:lnTo>
                    <a:pt x="58225" y="155350"/>
                  </a:lnTo>
                  <a:lnTo>
                    <a:pt x="45955" y="128496"/>
                  </a:lnTo>
                  <a:lnTo>
                    <a:pt x="33739" y="105793"/>
                  </a:lnTo>
                  <a:lnTo>
                    <a:pt x="34716" y="105847"/>
                  </a:lnTo>
                  <a:lnTo>
                    <a:pt x="39565" y="107789"/>
                  </a:lnTo>
                  <a:lnTo>
                    <a:pt x="48305" y="107240"/>
                  </a:lnTo>
                  <a:lnTo>
                    <a:pt x="74534" y="97769"/>
                  </a:lnTo>
                  <a:lnTo>
                    <a:pt x="105353" y="79620"/>
                  </a:lnTo>
                  <a:lnTo>
                    <a:pt x="131182" y="56367"/>
                  </a:lnTo>
                  <a:lnTo>
                    <a:pt x="148870" y="31604"/>
                  </a:lnTo>
                  <a:lnTo>
                    <a:pt x="161008" y="5139"/>
                  </a:lnTo>
                  <a:lnTo>
                    <a:pt x="161190" y="2056"/>
                  </a:lnTo>
                  <a:lnTo>
                    <a:pt x="160606" y="0"/>
                  </a:lnTo>
                  <a:lnTo>
                    <a:pt x="154312" y="7123"/>
                  </a:lnTo>
                  <a:lnTo>
                    <a:pt x="135106" y="36612"/>
                  </a:lnTo>
                  <a:lnTo>
                    <a:pt x="118284" y="66199"/>
                  </a:lnTo>
                  <a:lnTo>
                    <a:pt x="110835" y="82979"/>
                  </a:lnTo>
                  <a:lnTo>
                    <a:pt x="103752" y="100516"/>
                  </a:lnTo>
                  <a:lnTo>
                    <a:pt x="95883" y="131290"/>
                  </a:lnTo>
                  <a:lnTo>
                    <a:pt x="94502" y="156256"/>
                  </a:lnTo>
                  <a:lnTo>
                    <a:pt x="100944" y="172056"/>
                  </a:lnTo>
                  <a:lnTo>
                    <a:pt x="107742" y="176128"/>
                  </a:lnTo>
                  <a:lnTo>
                    <a:pt x="146737" y="18003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109" name="SMARTInkShape-3588"/>
          <p:cNvSpPr/>
          <p:nvPr>
            <p:custDataLst>
              <p:tags r:id="rId2"/>
            </p:custDataLst>
          </p:nvPr>
        </p:nvSpPr>
        <p:spPr>
          <a:xfrm>
            <a:off x="1600200" y="3027400"/>
            <a:ext cx="22010" cy="65051"/>
          </a:xfrm>
          <a:custGeom>
            <a:avLst/>
            <a:gdLst/>
            <a:ahLst/>
            <a:cxnLst/>
            <a:rect l="0" t="0" r="0" b="0"/>
            <a:pathLst>
              <a:path w="22010" h="65051">
                <a:moveTo>
                  <a:pt x="0" y="26950"/>
                </a:moveTo>
                <a:lnTo>
                  <a:pt x="0" y="26950"/>
                </a:lnTo>
                <a:lnTo>
                  <a:pt x="0" y="23579"/>
                </a:lnTo>
                <a:lnTo>
                  <a:pt x="3763" y="20042"/>
                </a:lnTo>
                <a:lnTo>
                  <a:pt x="9434" y="15413"/>
                </a:lnTo>
                <a:lnTo>
                  <a:pt x="15887" y="5579"/>
                </a:lnTo>
                <a:lnTo>
                  <a:pt x="17644" y="283"/>
                </a:lnTo>
                <a:lnTo>
                  <a:pt x="18818" y="0"/>
                </a:lnTo>
                <a:lnTo>
                  <a:pt x="20307" y="1223"/>
                </a:lnTo>
                <a:lnTo>
                  <a:pt x="22005" y="3448"/>
                </a:lnTo>
                <a:lnTo>
                  <a:pt x="22009" y="11566"/>
                </a:lnTo>
                <a:lnTo>
                  <a:pt x="16264" y="37395"/>
                </a:lnTo>
                <a:lnTo>
                  <a:pt x="16165" y="49466"/>
                </a:lnTo>
                <a:lnTo>
                  <a:pt x="19050" y="6505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10" name="SMARTInkShape-3589"/>
          <p:cNvSpPr/>
          <p:nvPr>
            <p:custDataLst>
              <p:tags r:id="rId3"/>
            </p:custDataLst>
          </p:nvPr>
        </p:nvSpPr>
        <p:spPr>
          <a:xfrm>
            <a:off x="2631289" y="3333750"/>
            <a:ext cx="41517" cy="298451"/>
          </a:xfrm>
          <a:custGeom>
            <a:avLst/>
            <a:gdLst/>
            <a:ahLst/>
            <a:cxnLst/>
            <a:rect l="0" t="0" r="0" b="0"/>
            <a:pathLst>
              <a:path w="41517" h="298451">
                <a:moveTo>
                  <a:pt x="35711" y="0"/>
                </a:moveTo>
                <a:lnTo>
                  <a:pt x="35711" y="0"/>
                </a:lnTo>
                <a:lnTo>
                  <a:pt x="32340" y="3371"/>
                </a:lnTo>
                <a:lnTo>
                  <a:pt x="24174" y="31109"/>
                </a:lnTo>
                <a:lnTo>
                  <a:pt x="13635" y="60331"/>
                </a:lnTo>
                <a:lnTo>
                  <a:pt x="2986" y="89215"/>
                </a:lnTo>
                <a:lnTo>
                  <a:pt x="0" y="102210"/>
                </a:lnTo>
                <a:lnTo>
                  <a:pt x="554" y="110808"/>
                </a:lnTo>
                <a:lnTo>
                  <a:pt x="1690" y="114089"/>
                </a:lnTo>
                <a:lnTo>
                  <a:pt x="3858" y="114865"/>
                </a:lnTo>
                <a:lnTo>
                  <a:pt x="6715" y="113971"/>
                </a:lnTo>
                <a:lnTo>
                  <a:pt x="29149" y="98604"/>
                </a:lnTo>
                <a:lnTo>
                  <a:pt x="40222" y="84942"/>
                </a:lnTo>
                <a:lnTo>
                  <a:pt x="40835" y="85556"/>
                </a:lnTo>
                <a:lnTo>
                  <a:pt x="41516" y="90001"/>
                </a:lnTo>
                <a:lnTo>
                  <a:pt x="35082" y="120926"/>
                </a:lnTo>
                <a:lnTo>
                  <a:pt x="30493" y="142644"/>
                </a:lnTo>
                <a:lnTo>
                  <a:pt x="23749" y="166408"/>
                </a:lnTo>
                <a:lnTo>
                  <a:pt x="17930" y="191081"/>
                </a:lnTo>
                <a:lnTo>
                  <a:pt x="12992" y="215453"/>
                </a:lnTo>
                <a:lnTo>
                  <a:pt x="8445" y="238044"/>
                </a:lnTo>
                <a:lnTo>
                  <a:pt x="5290" y="267225"/>
                </a:lnTo>
                <a:lnTo>
                  <a:pt x="3961" y="29845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15" name="SMARTInkShape-Group889"/>
          <p:cNvGrpSpPr/>
          <p:nvPr/>
        </p:nvGrpSpPr>
        <p:grpSpPr>
          <a:xfrm>
            <a:off x="1409700" y="1949450"/>
            <a:ext cx="1275841" cy="1085851"/>
            <a:chOff x="1409700" y="1949450"/>
            <a:chExt cx="1275841" cy="1085851"/>
          </a:xfrm>
        </p:grpSpPr>
        <p:sp>
          <p:nvSpPr>
            <p:cNvPr id="1111" name="SMARTInkShape-3590"/>
            <p:cNvSpPr/>
            <p:nvPr>
              <p:custDataLst>
                <p:tags r:id="rId176"/>
              </p:custDataLst>
            </p:nvPr>
          </p:nvSpPr>
          <p:spPr>
            <a:xfrm>
              <a:off x="1492250" y="2892256"/>
              <a:ext cx="76201" cy="143045"/>
            </a:xfrm>
            <a:custGeom>
              <a:avLst/>
              <a:gdLst/>
              <a:ahLst/>
              <a:cxnLst/>
              <a:rect l="0" t="0" r="0" b="0"/>
              <a:pathLst>
                <a:path w="76201" h="143045">
                  <a:moveTo>
                    <a:pt x="0" y="79544"/>
                  </a:moveTo>
                  <a:lnTo>
                    <a:pt x="0" y="79544"/>
                  </a:lnTo>
                  <a:lnTo>
                    <a:pt x="1881" y="55059"/>
                  </a:lnTo>
                  <a:lnTo>
                    <a:pt x="8838" y="23829"/>
                  </a:lnTo>
                  <a:lnTo>
                    <a:pt x="14927" y="7140"/>
                  </a:lnTo>
                  <a:lnTo>
                    <a:pt x="19099" y="1503"/>
                  </a:lnTo>
                  <a:lnTo>
                    <a:pt x="21199" y="0"/>
                  </a:lnTo>
                  <a:lnTo>
                    <a:pt x="22600" y="1820"/>
                  </a:lnTo>
                  <a:lnTo>
                    <a:pt x="24156" y="11369"/>
                  </a:lnTo>
                  <a:lnTo>
                    <a:pt x="21660" y="42724"/>
                  </a:lnTo>
                  <a:lnTo>
                    <a:pt x="18329" y="65531"/>
                  </a:lnTo>
                  <a:lnTo>
                    <a:pt x="12486" y="96324"/>
                  </a:lnTo>
                  <a:lnTo>
                    <a:pt x="7562" y="125270"/>
                  </a:lnTo>
                  <a:lnTo>
                    <a:pt x="6709" y="133309"/>
                  </a:lnTo>
                  <a:lnTo>
                    <a:pt x="7295" y="133732"/>
                  </a:lnTo>
                  <a:lnTo>
                    <a:pt x="8391" y="133308"/>
                  </a:lnTo>
                  <a:lnTo>
                    <a:pt x="9828" y="132320"/>
                  </a:lnTo>
                  <a:lnTo>
                    <a:pt x="24657" y="106099"/>
                  </a:lnTo>
                  <a:lnTo>
                    <a:pt x="45433" y="75784"/>
                  </a:lnTo>
                  <a:lnTo>
                    <a:pt x="47928" y="73509"/>
                  </a:lnTo>
                  <a:lnTo>
                    <a:pt x="50296" y="72698"/>
                  </a:lnTo>
                  <a:lnTo>
                    <a:pt x="55796" y="73096"/>
                  </a:lnTo>
                  <a:lnTo>
                    <a:pt x="54667" y="76913"/>
                  </a:lnTo>
                  <a:lnTo>
                    <a:pt x="40465" y="103578"/>
                  </a:lnTo>
                  <a:lnTo>
                    <a:pt x="23907" y="121425"/>
                  </a:lnTo>
                  <a:lnTo>
                    <a:pt x="20009" y="128582"/>
                  </a:lnTo>
                  <a:lnTo>
                    <a:pt x="19690" y="128464"/>
                  </a:lnTo>
                  <a:lnTo>
                    <a:pt x="19334" y="126451"/>
                  </a:lnTo>
                  <a:lnTo>
                    <a:pt x="21058" y="123205"/>
                  </a:lnTo>
                  <a:lnTo>
                    <a:pt x="24542" y="118742"/>
                  </a:lnTo>
                  <a:lnTo>
                    <a:pt x="25534" y="119082"/>
                  </a:lnTo>
                  <a:lnTo>
                    <a:pt x="28517" y="121340"/>
                  </a:lnTo>
                  <a:lnTo>
                    <a:pt x="40113" y="135578"/>
                  </a:lnTo>
                  <a:lnTo>
                    <a:pt x="47462" y="139726"/>
                  </a:lnTo>
                  <a:lnTo>
                    <a:pt x="76200" y="143044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2" name="SMARTInkShape-3591"/>
            <p:cNvSpPr/>
            <p:nvPr>
              <p:custDataLst>
                <p:tags r:id="rId177"/>
              </p:custDataLst>
            </p:nvPr>
          </p:nvSpPr>
          <p:spPr>
            <a:xfrm>
              <a:off x="1409700" y="2794000"/>
              <a:ext cx="157403" cy="44451"/>
            </a:xfrm>
            <a:custGeom>
              <a:avLst/>
              <a:gdLst/>
              <a:ahLst/>
              <a:cxnLst/>
              <a:rect l="0" t="0" r="0" b="0"/>
              <a:pathLst>
                <a:path w="157403" h="44451">
                  <a:moveTo>
                    <a:pt x="0" y="44450"/>
                  </a:moveTo>
                  <a:lnTo>
                    <a:pt x="0" y="44450"/>
                  </a:lnTo>
                  <a:lnTo>
                    <a:pt x="8838" y="35612"/>
                  </a:lnTo>
                  <a:lnTo>
                    <a:pt x="36579" y="32513"/>
                  </a:lnTo>
                  <a:lnTo>
                    <a:pt x="62971" y="31976"/>
                  </a:lnTo>
                  <a:lnTo>
                    <a:pt x="85137" y="31850"/>
                  </a:lnTo>
                  <a:lnTo>
                    <a:pt x="107218" y="31795"/>
                  </a:lnTo>
                  <a:lnTo>
                    <a:pt x="135720" y="33644"/>
                  </a:lnTo>
                  <a:lnTo>
                    <a:pt x="148515" y="35414"/>
                  </a:lnTo>
                  <a:lnTo>
                    <a:pt x="151926" y="34898"/>
                  </a:lnTo>
                  <a:lnTo>
                    <a:pt x="157402" y="32372"/>
                  </a:lnTo>
                  <a:lnTo>
                    <a:pt x="157146" y="31459"/>
                  </a:lnTo>
                  <a:lnTo>
                    <a:pt x="154980" y="28563"/>
                  </a:lnTo>
                  <a:lnTo>
                    <a:pt x="130902" y="8992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3" name="SMARTInkShape-3592"/>
            <p:cNvSpPr/>
            <p:nvPr>
              <p:custDataLst>
                <p:tags r:id="rId178"/>
              </p:custDataLst>
            </p:nvPr>
          </p:nvSpPr>
          <p:spPr>
            <a:xfrm>
              <a:off x="1676400" y="1962150"/>
              <a:ext cx="996871" cy="990601"/>
            </a:xfrm>
            <a:custGeom>
              <a:avLst/>
              <a:gdLst/>
              <a:ahLst/>
              <a:cxnLst/>
              <a:rect l="0" t="0" r="0" b="0"/>
              <a:pathLst>
                <a:path w="996871" h="990601">
                  <a:moveTo>
                    <a:pt x="0" y="990600"/>
                  </a:moveTo>
                  <a:lnTo>
                    <a:pt x="0" y="990600"/>
                  </a:lnTo>
                  <a:lnTo>
                    <a:pt x="5070" y="984825"/>
                  </a:lnTo>
                  <a:lnTo>
                    <a:pt x="27888" y="956754"/>
                  </a:lnTo>
                  <a:lnTo>
                    <a:pt x="57478" y="926824"/>
                  </a:lnTo>
                  <a:lnTo>
                    <a:pt x="88943" y="895314"/>
                  </a:lnTo>
                  <a:lnTo>
                    <a:pt x="118673" y="865579"/>
                  </a:lnTo>
                  <a:lnTo>
                    <a:pt x="143778" y="838591"/>
                  </a:lnTo>
                  <a:lnTo>
                    <a:pt x="165906" y="812877"/>
                  </a:lnTo>
                  <a:lnTo>
                    <a:pt x="190659" y="786710"/>
                  </a:lnTo>
                  <a:lnTo>
                    <a:pt x="215931" y="756977"/>
                  </a:lnTo>
                  <a:lnTo>
                    <a:pt x="238722" y="735112"/>
                  </a:lnTo>
                  <a:lnTo>
                    <a:pt x="264055" y="710759"/>
                  </a:lnTo>
                  <a:lnTo>
                    <a:pt x="286848" y="685669"/>
                  </a:lnTo>
                  <a:lnTo>
                    <a:pt x="311475" y="662243"/>
                  </a:lnTo>
                  <a:lnTo>
                    <a:pt x="336647" y="640014"/>
                  </a:lnTo>
                  <a:lnTo>
                    <a:pt x="361979" y="615554"/>
                  </a:lnTo>
                  <a:lnTo>
                    <a:pt x="392451" y="585376"/>
                  </a:lnTo>
                  <a:lnTo>
                    <a:pt x="418853" y="559032"/>
                  </a:lnTo>
                  <a:lnTo>
                    <a:pt x="444452" y="535327"/>
                  </a:lnTo>
                  <a:lnTo>
                    <a:pt x="469890" y="513476"/>
                  </a:lnTo>
                  <a:lnTo>
                    <a:pt x="495298" y="493141"/>
                  </a:lnTo>
                  <a:lnTo>
                    <a:pt x="520700" y="469474"/>
                  </a:lnTo>
                  <a:lnTo>
                    <a:pt x="546100" y="444416"/>
                  </a:lnTo>
                  <a:lnTo>
                    <a:pt x="575864" y="419789"/>
                  </a:lnTo>
                  <a:lnTo>
                    <a:pt x="602858" y="398723"/>
                  </a:lnTo>
                  <a:lnTo>
                    <a:pt x="631944" y="374388"/>
                  </a:lnTo>
                  <a:lnTo>
                    <a:pt x="659796" y="349198"/>
                  </a:lnTo>
                  <a:lnTo>
                    <a:pt x="685681" y="323840"/>
                  </a:lnTo>
                  <a:lnTo>
                    <a:pt x="711176" y="301819"/>
                  </a:lnTo>
                  <a:lnTo>
                    <a:pt x="741065" y="277683"/>
                  </a:lnTo>
                  <a:lnTo>
                    <a:pt x="768185" y="248057"/>
                  </a:lnTo>
                  <a:lnTo>
                    <a:pt x="793736" y="220404"/>
                  </a:lnTo>
                  <a:lnTo>
                    <a:pt x="808327" y="204535"/>
                  </a:lnTo>
                  <a:lnTo>
                    <a:pt x="838447" y="177140"/>
                  </a:lnTo>
                  <a:lnTo>
                    <a:pt x="869983" y="145963"/>
                  </a:lnTo>
                  <a:lnTo>
                    <a:pt x="894797" y="116170"/>
                  </a:lnTo>
                  <a:lnTo>
                    <a:pt x="920808" y="89015"/>
                  </a:lnTo>
                  <a:lnTo>
                    <a:pt x="952379" y="60425"/>
                  </a:lnTo>
                  <a:lnTo>
                    <a:pt x="977732" y="30119"/>
                  </a:lnTo>
                  <a:lnTo>
                    <a:pt x="988704" y="13114"/>
                  </a:lnTo>
                  <a:lnTo>
                    <a:pt x="990226" y="4315"/>
                  </a:lnTo>
                  <a:lnTo>
                    <a:pt x="991056" y="2877"/>
                  </a:lnTo>
                  <a:lnTo>
                    <a:pt x="992315" y="1918"/>
                  </a:lnTo>
                  <a:lnTo>
                    <a:pt x="996870" y="33"/>
                  </a:lnTo>
                  <a:lnTo>
                    <a:pt x="9906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4" name="SMARTInkShape-3593"/>
            <p:cNvSpPr/>
            <p:nvPr>
              <p:custDataLst>
                <p:tags r:id="rId179"/>
              </p:custDataLst>
            </p:nvPr>
          </p:nvSpPr>
          <p:spPr>
            <a:xfrm>
              <a:off x="2606389" y="1949450"/>
              <a:ext cx="79152" cy="82551"/>
            </a:xfrm>
            <a:custGeom>
              <a:avLst/>
              <a:gdLst/>
              <a:ahLst/>
              <a:cxnLst/>
              <a:rect l="0" t="0" r="0" b="0"/>
              <a:pathLst>
                <a:path w="79152" h="82551">
                  <a:moveTo>
                    <a:pt x="3461" y="19050"/>
                  </a:moveTo>
                  <a:lnTo>
                    <a:pt x="3461" y="19050"/>
                  </a:lnTo>
                  <a:lnTo>
                    <a:pt x="6832" y="22421"/>
                  </a:lnTo>
                  <a:lnTo>
                    <a:pt x="10634" y="38609"/>
                  </a:lnTo>
                  <a:lnTo>
                    <a:pt x="24039" y="52426"/>
                  </a:lnTo>
                  <a:lnTo>
                    <a:pt x="39372" y="62203"/>
                  </a:lnTo>
                  <a:lnTo>
                    <a:pt x="40102" y="63341"/>
                  </a:lnTo>
                  <a:lnTo>
                    <a:pt x="41369" y="68853"/>
                  </a:lnTo>
                  <a:lnTo>
                    <a:pt x="41504" y="66184"/>
                  </a:lnTo>
                  <a:lnTo>
                    <a:pt x="40817" y="65289"/>
                  </a:lnTo>
                  <a:lnTo>
                    <a:pt x="35775" y="62619"/>
                  </a:lnTo>
                  <a:lnTo>
                    <a:pt x="18792" y="46248"/>
                  </a:lnTo>
                  <a:lnTo>
                    <a:pt x="12786" y="35262"/>
                  </a:lnTo>
                  <a:lnTo>
                    <a:pt x="4460" y="5459"/>
                  </a:lnTo>
                  <a:lnTo>
                    <a:pt x="3421" y="3640"/>
                  </a:lnTo>
                  <a:lnTo>
                    <a:pt x="2023" y="2427"/>
                  </a:lnTo>
                  <a:lnTo>
                    <a:pt x="386" y="1618"/>
                  </a:lnTo>
                  <a:lnTo>
                    <a:pt x="0" y="1078"/>
                  </a:lnTo>
                  <a:lnTo>
                    <a:pt x="448" y="719"/>
                  </a:lnTo>
                  <a:lnTo>
                    <a:pt x="8839" y="95"/>
                  </a:lnTo>
                  <a:lnTo>
                    <a:pt x="36334" y="8"/>
                  </a:lnTo>
                  <a:lnTo>
                    <a:pt x="67634" y="1"/>
                  </a:lnTo>
                  <a:lnTo>
                    <a:pt x="77938" y="0"/>
                  </a:lnTo>
                  <a:lnTo>
                    <a:pt x="78512" y="706"/>
                  </a:lnTo>
                  <a:lnTo>
                    <a:pt x="79151" y="3371"/>
                  </a:lnTo>
                  <a:lnTo>
                    <a:pt x="72686" y="19772"/>
                  </a:lnTo>
                  <a:lnTo>
                    <a:pt x="60556" y="49539"/>
                  </a:lnTo>
                  <a:lnTo>
                    <a:pt x="47911" y="825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24" name="SMARTInkShape-Group890"/>
          <p:cNvGrpSpPr/>
          <p:nvPr/>
        </p:nvGrpSpPr>
        <p:grpSpPr>
          <a:xfrm>
            <a:off x="571500" y="1949450"/>
            <a:ext cx="3759201" cy="1695451"/>
            <a:chOff x="571500" y="1949450"/>
            <a:chExt cx="3759201" cy="1695451"/>
          </a:xfrm>
        </p:grpSpPr>
        <p:sp>
          <p:nvSpPr>
            <p:cNvPr id="1116" name="SMARTInkShape-3594"/>
            <p:cNvSpPr/>
            <p:nvPr>
              <p:custDataLst>
                <p:tags r:id="rId168"/>
              </p:custDataLst>
            </p:nvPr>
          </p:nvSpPr>
          <p:spPr>
            <a:xfrm>
              <a:off x="2819400" y="2940050"/>
              <a:ext cx="819151" cy="400051"/>
            </a:xfrm>
            <a:custGeom>
              <a:avLst/>
              <a:gdLst/>
              <a:ahLst/>
              <a:cxnLst/>
              <a:rect l="0" t="0" r="0" b="0"/>
              <a:pathLst>
                <a:path w="819151" h="400051">
                  <a:moveTo>
                    <a:pt x="0" y="0"/>
                  </a:moveTo>
                  <a:lnTo>
                    <a:pt x="0" y="0"/>
                  </a:lnTo>
                  <a:lnTo>
                    <a:pt x="27612" y="12865"/>
                  </a:lnTo>
                  <a:lnTo>
                    <a:pt x="57979" y="24570"/>
                  </a:lnTo>
                  <a:lnTo>
                    <a:pt x="89221" y="40471"/>
                  </a:lnTo>
                  <a:lnTo>
                    <a:pt x="117766" y="52992"/>
                  </a:lnTo>
                  <a:lnTo>
                    <a:pt x="148567" y="66344"/>
                  </a:lnTo>
                  <a:lnTo>
                    <a:pt x="180035" y="83393"/>
                  </a:lnTo>
                  <a:lnTo>
                    <a:pt x="211702" y="101850"/>
                  </a:lnTo>
                  <a:lnTo>
                    <a:pt x="243427" y="120018"/>
                  </a:lnTo>
                  <a:lnTo>
                    <a:pt x="275170" y="135358"/>
                  </a:lnTo>
                  <a:lnTo>
                    <a:pt x="306918" y="153700"/>
                  </a:lnTo>
                  <a:lnTo>
                    <a:pt x="338667" y="175990"/>
                  </a:lnTo>
                  <a:lnTo>
                    <a:pt x="359833" y="189696"/>
                  </a:lnTo>
                  <a:lnTo>
                    <a:pt x="382882" y="202842"/>
                  </a:lnTo>
                  <a:lnTo>
                    <a:pt x="406531" y="215035"/>
                  </a:lnTo>
                  <a:lnTo>
                    <a:pt x="428801" y="225158"/>
                  </a:lnTo>
                  <a:lnTo>
                    <a:pt x="450458" y="236243"/>
                  </a:lnTo>
                  <a:lnTo>
                    <a:pt x="471843" y="247519"/>
                  </a:lnTo>
                  <a:lnTo>
                    <a:pt x="503010" y="261800"/>
                  </a:lnTo>
                  <a:lnTo>
                    <a:pt x="531137" y="274969"/>
                  </a:lnTo>
                  <a:lnTo>
                    <a:pt x="561501" y="287808"/>
                  </a:lnTo>
                  <a:lnTo>
                    <a:pt x="592840" y="300549"/>
                  </a:lnTo>
                  <a:lnTo>
                    <a:pt x="623763" y="313261"/>
                  </a:lnTo>
                  <a:lnTo>
                    <a:pt x="652524" y="325965"/>
                  </a:lnTo>
                  <a:lnTo>
                    <a:pt x="675244" y="334433"/>
                  </a:lnTo>
                  <a:lnTo>
                    <a:pt x="705093" y="343762"/>
                  </a:lnTo>
                  <a:lnTo>
                    <a:pt x="731812" y="354366"/>
                  </a:lnTo>
                  <a:lnTo>
                    <a:pt x="761760" y="366227"/>
                  </a:lnTo>
                  <a:lnTo>
                    <a:pt x="790358" y="381427"/>
                  </a:lnTo>
                  <a:lnTo>
                    <a:pt x="819150" y="4000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7" name="SMARTInkShape-3595"/>
            <p:cNvSpPr/>
            <p:nvPr>
              <p:custDataLst>
                <p:tags r:id="rId169"/>
              </p:custDataLst>
            </p:nvPr>
          </p:nvSpPr>
          <p:spPr>
            <a:xfrm>
              <a:off x="3149600" y="1955800"/>
              <a:ext cx="1181101" cy="571501"/>
            </a:xfrm>
            <a:custGeom>
              <a:avLst/>
              <a:gdLst/>
              <a:ahLst/>
              <a:cxnLst/>
              <a:rect l="0" t="0" r="0" b="0"/>
              <a:pathLst>
                <a:path w="1181101" h="5715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6907" y="5026"/>
                  </a:lnTo>
                  <a:lnTo>
                    <a:pt x="8838" y="5467"/>
                  </a:lnTo>
                  <a:lnTo>
                    <a:pt x="17712" y="10540"/>
                  </a:lnTo>
                  <a:lnTo>
                    <a:pt x="44620" y="19481"/>
                  </a:lnTo>
                  <a:lnTo>
                    <a:pt x="75072" y="29690"/>
                  </a:lnTo>
                  <a:lnTo>
                    <a:pt x="103259" y="39993"/>
                  </a:lnTo>
                  <a:lnTo>
                    <a:pt x="129373" y="51361"/>
                  </a:lnTo>
                  <a:lnTo>
                    <a:pt x="157572" y="65548"/>
                  </a:lnTo>
                  <a:lnTo>
                    <a:pt x="187564" y="83157"/>
                  </a:lnTo>
                  <a:lnTo>
                    <a:pt x="210362" y="94814"/>
                  </a:lnTo>
                  <a:lnTo>
                    <a:pt x="232253" y="104699"/>
                  </a:lnTo>
                  <a:lnTo>
                    <a:pt x="255624" y="115677"/>
                  </a:lnTo>
                  <a:lnTo>
                    <a:pt x="280122" y="126907"/>
                  </a:lnTo>
                  <a:lnTo>
                    <a:pt x="305121" y="136601"/>
                  </a:lnTo>
                  <a:lnTo>
                    <a:pt x="332224" y="149376"/>
                  </a:lnTo>
                  <a:lnTo>
                    <a:pt x="360027" y="163756"/>
                  </a:lnTo>
                  <a:lnTo>
                    <a:pt x="386495" y="177203"/>
                  </a:lnTo>
                  <a:lnTo>
                    <a:pt x="414251" y="190235"/>
                  </a:lnTo>
                  <a:lnTo>
                    <a:pt x="443051" y="203082"/>
                  </a:lnTo>
                  <a:lnTo>
                    <a:pt x="472313" y="215847"/>
                  </a:lnTo>
                  <a:lnTo>
                    <a:pt x="501782" y="230458"/>
                  </a:lnTo>
                  <a:lnTo>
                    <a:pt x="531342" y="246359"/>
                  </a:lnTo>
                  <a:lnTo>
                    <a:pt x="560943" y="262834"/>
                  </a:lnTo>
                  <a:lnTo>
                    <a:pt x="590562" y="277682"/>
                  </a:lnTo>
                  <a:lnTo>
                    <a:pt x="620189" y="292042"/>
                  </a:lnTo>
                  <a:lnTo>
                    <a:pt x="649819" y="307831"/>
                  </a:lnTo>
                  <a:lnTo>
                    <a:pt x="677569" y="322375"/>
                  </a:lnTo>
                  <a:lnTo>
                    <a:pt x="704720" y="335894"/>
                  </a:lnTo>
                  <a:lnTo>
                    <a:pt x="733250" y="348959"/>
                  </a:lnTo>
                  <a:lnTo>
                    <a:pt x="760511" y="363702"/>
                  </a:lnTo>
                  <a:lnTo>
                    <a:pt x="787444" y="379662"/>
                  </a:lnTo>
                  <a:lnTo>
                    <a:pt x="815877" y="396163"/>
                  </a:lnTo>
                  <a:lnTo>
                    <a:pt x="843095" y="409141"/>
                  </a:lnTo>
                  <a:lnTo>
                    <a:pt x="869304" y="420318"/>
                  </a:lnTo>
                  <a:lnTo>
                    <a:pt x="895063" y="432341"/>
                  </a:lnTo>
                  <a:lnTo>
                    <a:pt x="918741" y="446622"/>
                  </a:lnTo>
                  <a:lnTo>
                    <a:pt x="941729" y="461671"/>
                  </a:lnTo>
                  <a:lnTo>
                    <a:pt x="966057" y="475415"/>
                  </a:lnTo>
                  <a:lnTo>
                    <a:pt x="990981" y="486697"/>
                  </a:lnTo>
                  <a:lnTo>
                    <a:pt x="1015464" y="497121"/>
                  </a:lnTo>
                  <a:lnTo>
                    <a:pt x="1038104" y="508809"/>
                  </a:lnTo>
                  <a:lnTo>
                    <a:pt x="1059926" y="519178"/>
                  </a:lnTo>
                  <a:lnTo>
                    <a:pt x="1081384" y="528490"/>
                  </a:lnTo>
                  <a:lnTo>
                    <a:pt x="1112592" y="541666"/>
                  </a:lnTo>
                  <a:lnTo>
                    <a:pt x="1139321" y="553802"/>
                  </a:lnTo>
                  <a:lnTo>
                    <a:pt x="1170895" y="566887"/>
                  </a:lnTo>
                  <a:lnTo>
                    <a:pt x="1181100" y="5715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8" name="SMARTInkShape-3596"/>
            <p:cNvSpPr/>
            <p:nvPr>
              <p:custDataLst>
                <p:tags r:id="rId170"/>
              </p:custDataLst>
            </p:nvPr>
          </p:nvSpPr>
          <p:spPr>
            <a:xfrm>
              <a:off x="571500" y="2070100"/>
              <a:ext cx="1879601" cy="1104901"/>
            </a:xfrm>
            <a:custGeom>
              <a:avLst/>
              <a:gdLst/>
              <a:ahLst/>
              <a:cxnLst/>
              <a:rect l="0" t="0" r="0" b="0"/>
              <a:pathLst>
                <a:path w="1879601" h="11049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6" y="4364"/>
                  </a:lnTo>
                  <a:lnTo>
                    <a:pt x="1882" y="5026"/>
                  </a:lnTo>
                  <a:lnTo>
                    <a:pt x="10831" y="6881"/>
                  </a:lnTo>
                  <a:lnTo>
                    <a:pt x="17712" y="10662"/>
                  </a:lnTo>
                  <a:lnTo>
                    <a:pt x="44620" y="19488"/>
                  </a:lnTo>
                  <a:lnTo>
                    <a:pt x="70709" y="34055"/>
                  </a:lnTo>
                  <a:lnTo>
                    <a:pt x="101713" y="49684"/>
                  </a:lnTo>
                  <a:lnTo>
                    <a:pt x="131386" y="65109"/>
                  </a:lnTo>
                  <a:lnTo>
                    <a:pt x="158362" y="77563"/>
                  </a:lnTo>
                  <a:lnTo>
                    <a:pt x="184074" y="90032"/>
                  </a:lnTo>
                  <a:lnTo>
                    <a:pt x="213899" y="104358"/>
                  </a:lnTo>
                  <a:lnTo>
                    <a:pt x="242786" y="122658"/>
                  </a:lnTo>
                  <a:lnTo>
                    <a:pt x="272089" y="143076"/>
                  </a:lnTo>
                  <a:lnTo>
                    <a:pt x="298558" y="156379"/>
                  </a:lnTo>
                  <a:lnTo>
                    <a:pt x="329673" y="173516"/>
                  </a:lnTo>
                  <a:lnTo>
                    <a:pt x="360383" y="190490"/>
                  </a:lnTo>
                  <a:lnTo>
                    <a:pt x="390411" y="207431"/>
                  </a:lnTo>
                  <a:lnTo>
                    <a:pt x="415147" y="220133"/>
                  </a:lnTo>
                  <a:lnTo>
                    <a:pt x="440350" y="232833"/>
                  </a:lnTo>
                  <a:lnTo>
                    <a:pt x="470491" y="253425"/>
                  </a:lnTo>
                  <a:lnTo>
                    <a:pt x="497435" y="264570"/>
                  </a:lnTo>
                  <a:lnTo>
                    <a:pt x="528099" y="284702"/>
                  </a:lnTo>
                  <a:lnTo>
                    <a:pt x="552761" y="298139"/>
                  </a:lnTo>
                  <a:lnTo>
                    <a:pt x="579824" y="312939"/>
                  </a:lnTo>
                  <a:lnTo>
                    <a:pt x="606422" y="330730"/>
                  </a:lnTo>
                  <a:lnTo>
                    <a:pt x="637743" y="352334"/>
                  </a:lnTo>
                  <a:lnTo>
                    <a:pt x="662702" y="369214"/>
                  </a:lnTo>
                  <a:lnTo>
                    <a:pt x="691343" y="387621"/>
                  </a:lnTo>
                  <a:lnTo>
                    <a:pt x="722171" y="406480"/>
                  </a:lnTo>
                  <a:lnTo>
                    <a:pt x="750277" y="425474"/>
                  </a:lnTo>
                  <a:lnTo>
                    <a:pt x="779850" y="444507"/>
                  </a:lnTo>
                  <a:lnTo>
                    <a:pt x="810955" y="463552"/>
                  </a:lnTo>
                  <a:lnTo>
                    <a:pt x="842514" y="482601"/>
                  </a:lnTo>
                  <a:lnTo>
                    <a:pt x="865517" y="495300"/>
                  </a:lnTo>
                  <a:lnTo>
                    <a:pt x="889147" y="508000"/>
                  </a:lnTo>
                  <a:lnTo>
                    <a:pt x="911408" y="520700"/>
                  </a:lnTo>
                  <a:lnTo>
                    <a:pt x="933061" y="533400"/>
                  </a:lnTo>
                  <a:lnTo>
                    <a:pt x="954444" y="546100"/>
                  </a:lnTo>
                  <a:lnTo>
                    <a:pt x="975706" y="558800"/>
                  </a:lnTo>
                  <a:lnTo>
                    <a:pt x="996916" y="569619"/>
                  </a:lnTo>
                  <a:lnTo>
                    <a:pt x="1018807" y="580541"/>
                  </a:lnTo>
                  <a:lnTo>
                    <a:pt x="1042648" y="594804"/>
                  </a:lnTo>
                  <a:lnTo>
                    <a:pt x="1065473" y="608668"/>
                  </a:lnTo>
                  <a:lnTo>
                    <a:pt x="1088083" y="621180"/>
                  </a:lnTo>
                  <a:lnTo>
                    <a:pt x="1112242" y="631445"/>
                  </a:lnTo>
                  <a:lnTo>
                    <a:pt x="1135210" y="642592"/>
                  </a:lnTo>
                  <a:lnTo>
                    <a:pt x="1157882" y="654602"/>
                  </a:lnTo>
                  <a:lnTo>
                    <a:pt x="1182070" y="666995"/>
                  </a:lnTo>
                  <a:lnTo>
                    <a:pt x="1205050" y="679559"/>
                  </a:lnTo>
                  <a:lnTo>
                    <a:pt x="1227728" y="692198"/>
                  </a:lnTo>
                  <a:lnTo>
                    <a:pt x="1251918" y="704872"/>
                  </a:lnTo>
                  <a:lnTo>
                    <a:pt x="1274899" y="717559"/>
                  </a:lnTo>
                  <a:lnTo>
                    <a:pt x="1296872" y="730254"/>
                  </a:lnTo>
                  <a:lnTo>
                    <a:pt x="1318397" y="742952"/>
                  </a:lnTo>
                  <a:lnTo>
                    <a:pt x="1341604" y="757532"/>
                  </a:lnTo>
                  <a:lnTo>
                    <a:pt x="1365324" y="772009"/>
                  </a:lnTo>
                  <a:lnTo>
                    <a:pt x="1387625" y="783146"/>
                  </a:lnTo>
                  <a:lnTo>
                    <a:pt x="1409297" y="794682"/>
                  </a:lnTo>
                  <a:lnTo>
                    <a:pt x="1431393" y="807570"/>
                  </a:lnTo>
                  <a:lnTo>
                    <a:pt x="1455325" y="822705"/>
                  </a:lnTo>
                  <a:lnTo>
                    <a:pt x="1480072" y="836958"/>
                  </a:lnTo>
                  <a:lnTo>
                    <a:pt x="1505182" y="851053"/>
                  </a:lnTo>
                  <a:lnTo>
                    <a:pt x="1530453" y="866725"/>
                  </a:lnTo>
                  <a:lnTo>
                    <a:pt x="1555796" y="883098"/>
                  </a:lnTo>
                  <a:lnTo>
                    <a:pt x="1581171" y="899783"/>
                  </a:lnTo>
                  <a:lnTo>
                    <a:pt x="1606559" y="916605"/>
                  </a:lnTo>
                  <a:lnTo>
                    <a:pt x="1630072" y="931608"/>
                  </a:lnTo>
                  <a:lnTo>
                    <a:pt x="1652988" y="946037"/>
                  </a:lnTo>
                  <a:lnTo>
                    <a:pt x="1677284" y="961857"/>
                  </a:lnTo>
                  <a:lnTo>
                    <a:pt x="1700312" y="976414"/>
                  </a:lnTo>
                  <a:lnTo>
                    <a:pt x="1731227" y="996510"/>
                  </a:lnTo>
                  <a:lnTo>
                    <a:pt x="1760143" y="1015869"/>
                  </a:lnTo>
                  <a:lnTo>
                    <a:pt x="1789172" y="1033130"/>
                  </a:lnTo>
                  <a:lnTo>
                    <a:pt x="1820894" y="1054975"/>
                  </a:lnTo>
                  <a:lnTo>
                    <a:pt x="1852114" y="1077176"/>
                  </a:lnTo>
                  <a:lnTo>
                    <a:pt x="1870721" y="1090879"/>
                  </a:lnTo>
                  <a:lnTo>
                    <a:pt x="1875654" y="1097022"/>
                  </a:lnTo>
                  <a:lnTo>
                    <a:pt x="1879600" y="11049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9" name="SMARTInkShape-3597"/>
            <p:cNvSpPr/>
            <p:nvPr>
              <p:custDataLst>
                <p:tags r:id="rId171"/>
              </p:custDataLst>
            </p:nvPr>
          </p:nvSpPr>
          <p:spPr>
            <a:xfrm>
              <a:off x="3282950" y="2768600"/>
              <a:ext cx="444501" cy="228601"/>
            </a:xfrm>
            <a:custGeom>
              <a:avLst/>
              <a:gdLst/>
              <a:ahLst/>
              <a:cxnLst/>
              <a:rect l="0" t="0" r="0" b="0"/>
              <a:pathLst>
                <a:path w="444501" h="2286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6" y="4364"/>
                  </a:lnTo>
                  <a:lnTo>
                    <a:pt x="1881" y="5026"/>
                  </a:lnTo>
                  <a:lnTo>
                    <a:pt x="12209" y="9459"/>
                  </a:lnTo>
                  <a:lnTo>
                    <a:pt x="38872" y="24207"/>
                  </a:lnTo>
                  <a:lnTo>
                    <a:pt x="63652" y="33631"/>
                  </a:lnTo>
                  <a:lnTo>
                    <a:pt x="93294" y="47356"/>
                  </a:lnTo>
                  <a:lnTo>
                    <a:pt x="122145" y="63656"/>
                  </a:lnTo>
                  <a:lnTo>
                    <a:pt x="148375" y="76246"/>
                  </a:lnTo>
                  <a:lnTo>
                    <a:pt x="176607" y="90795"/>
                  </a:lnTo>
                  <a:lnTo>
                    <a:pt x="204729" y="108512"/>
                  </a:lnTo>
                  <a:lnTo>
                    <a:pt x="233521" y="127166"/>
                  </a:lnTo>
                  <a:lnTo>
                    <a:pt x="261808" y="146099"/>
                  </a:lnTo>
                  <a:lnTo>
                    <a:pt x="292532" y="163233"/>
                  </a:lnTo>
                  <a:lnTo>
                    <a:pt x="322097" y="177247"/>
                  </a:lnTo>
                  <a:lnTo>
                    <a:pt x="348731" y="190336"/>
                  </a:lnTo>
                  <a:lnTo>
                    <a:pt x="379643" y="204030"/>
                  </a:lnTo>
                  <a:lnTo>
                    <a:pt x="409790" y="213529"/>
                  </a:lnTo>
                  <a:lnTo>
                    <a:pt x="444500" y="2286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0" name="SMARTInkShape-3598"/>
            <p:cNvSpPr/>
            <p:nvPr>
              <p:custDataLst>
                <p:tags r:id="rId172"/>
              </p:custDataLst>
            </p:nvPr>
          </p:nvSpPr>
          <p:spPr>
            <a:xfrm>
              <a:off x="2387600" y="3143250"/>
              <a:ext cx="952501" cy="501651"/>
            </a:xfrm>
            <a:custGeom>
              <a:avLst/>
              <a:gdLst/>
              <a:ahLst/>
              <a:cxnLst/>
              <a:rect l="0" t="0" r="0" b="0"/>
              <a:pathLst>
                <a:path w="952501" h="501651">
                  <a:moveTo>
                    <a:pt x="0" y="0"/>
                  </a:moveTo>
                  <a:lnTo>
                    <a:pt x="0" y="0"/>
                  </a:lnTo>
                  <a:lnTo>
                    <a:pt x="26515" y="12209"/>
                  </a:lnTo>
                  <a:lnTo>
                    <a:pt x="51726" y="27132"/>
                  </a:lnTo>
                  <a:lnTo>
                    <a:pt x="75691" y="35948"/>
                  </a:lnTo>
                  <a:lnTo>
                    <a:pt x="104115" y="47183"/>
                  </a:lnTo>
                  <a:lnTo>
                    <a:pt x="131430" y="60155"/>
                  </a:lnTo>
                  <a:lnTo>
                    <a:pt x="161552" y="77090"/>
                  </a:lnTo>
                  <a:lnTo>
                    <a:pt x="192820" y="95514"/>
                  </a:lnTo>
                  <a:lnTo>
                    <a:pt x="213874" y="108067"/>
                  </a:lnTo>
                  <a:lnTo>
                    <a:pt x="238753" y="120702"/>
                  </a:lnTo>
                  <a:lnTo>
                    <a:pt x="265568" y="134079"/>
                  </a:lnTo>
                  <a:lnTo>
                    <a:pt x="291597" y="149431"/>
                  </a:lnTo>
                  <a:lnTo>
                    <a:pt x="317276" y="163780"/>
                  </a:lnTo>
                  <a:lnTo>
                    <a:pt x="342801" y="177919"/>
                  </a:lnTo>
                  <a:lnTo>
                    <a:pt x="368256" y="193610"/>
                  </a:lnTo>
                  <a:lnTo>
                    <a:pt x="393681" y="209991"/>
                  </a:lnTo>
                  <a:lnTo>
                    <a:pt x="419091" y="226680"/>
                  </a:lnTo>
                  <a:lnTo>
                    <a:pt x="444496" y="243504"/>
                  </a:lnTo>
                  <a:lnTo>
                    <a:pt x="469898" y="262270"/>
                  </a:lnTo>
                  <a:lnTo>
                    <a:pt x="496005" y="281665"/>
                  </a:lnTo>
                  <a:lnTo>
                    <a:pt x="524071" y="299692"/>
                  </a:lnTo>
                  <a:lnTo>
                    <a:pt x="549244" y="315230"/>
                  </a:lnTo>
                  <a:lnTo>
                    <a:pt x="572192" y="329191"/>
                  </a:lnTo>
                  <a:lnTo>
                    <a:pt x="594150" y="342452"/>
                  </a:lnTo>
                  <a:lnTo>
                    <a:pt x="619432" y="353519"/>
                  </a:lnTo>
                  <a:lnTo>
                    <a:pt x="645720" y="363142"/>
                  </a:lnTo>
                  <a:lnTo>
                    <a:pt x="669163" y="372122"/>
                  </a:lnTo>
                  <a:lnTo>
                    <a:pt x="693222" y="382699"/>
                  </a:lnTo>
                  <a:lnTo>
                    <a:pt x="716616" y="393749"/>
                  </a:lnTo>
                  <a:lnTo>
                    <a:pt x="747063" y="407198"/>
                  </a:lnTo>
                  <a:lnTo>
                    <a:pt x="770178" y="413340"/>
                  </a:lnTo>
                  <a:lnTo>
                    <a:pt x="792681" y="422184"/>
                  </a:lnTo>
                  <a:lnTo>
                    <a:pt x="814441" y="432465"/>
                  </a:lnTo>
                  <a:lnTo>
                    <a:pt x="835872" y="441738"/>
                  </a:lnTo>
                  <a:lnTo>
                    <a:pt x="857156" y="452445"/>
                  </a:lnTo>
                  <a:lnTo>
                    <a:pt x="887091" y="468491"/>
                  </a:lnTo>
                  <a:lnTo>
                    <a:pt x="911953" y="480301"/>
                  </a:lnTo>
                  <a:lnTo>
                    <a:pt x="939317" y="493983"/>
                  </a:lnTo>
                  <a:lnTo>
                    <a:pt x="952500" y="5016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1" name="SMARTInkShape-3599"/>
            <p:cNvSpPr/>
            <p:nvPr>
              <p:custDataLst>
                <p:tags r:id="rId173"/>
              </p:custDataLst>
            </p:nvPr>
          </p:nvSpPr>
          <p:spPr>
            <a:xfrm>
              <a:off x="1168400" y="2044700"/>
              <a:ext cx="1689101" cy="933451"/>
            </a:xfrm>
            <a:custGeom>
              <a:avLst/>
              <a:gdLst/>
              <a:ahLst/>
              <a:cxnLst/>
              <a:rect l="0" t="0" r="0" b="0"/>
              <a:pathLst>
                <a:path w="1689101" h="9334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3846" y="12865"/>
                  </a:lnTo>
                  <a:lnTo>
                    <a:pt x="64482" y="24011"/>
                  </a:lnTo>
                  <a:lnTo>
                    <a:pt x="95862" y="38662"/>
                  </a:lnTo>
                  <a:lnTo>
                    <a:pt x="122713" y="52848"/>
                  </a:lnTo>
                  <a:lnTo>
                    <a:pt x="153011" y="68575"/>
                  </a:lnTo>
                  <a:lnTo>
                    <a:pt x="174544" y="78456"/>
                  </a:lnTo>
                  <a:lnTo>
                    <a:pt x="198225" y="89902"/>
                  </a:lnTo>
                  <a:lnTo>
                    <a:pt x="222861" y="102046"/>
                  </a:lnTo>
                  <a:lnTo>
                    <a:pt x="247216" y="114498"/>
                  </a:lnTo>
                  <a:lnTo>
                    <a:pt x="269800" y="127088"/>
                  </a:lnTo>
                  <a:lnTo>
                    <a:pt x="293478" y="137858"/>
                  </a:lnTo>
                  <a:lnTo>
                    <a:pt x="317407" y="148053"/>
                  </a:lnTo>
                  <a:lnTo>
                    <a:pt x="339801" y="159640"/>
                  </a:lnTo>
                  <a:lnTo>
                    <a:pt x="363395" y="173727"/>
                  </a:lnTo>
                  <a:lnTo>
                    <a:pt x="387992" y="188690"/>
                  </a:lnTo>
                  <a:lnTo>
                    <a:pt x="413036" y="202395"/>
                  </a:lnTo>
                  <a:lnTo>
                    <a:pt x="438277" y="215542"/>
                  </a:lnTo>
                  <a:lnTo>
                    <a:pt x="462901" y="227735"/>
                  </a:lnTo>
                  <a:lnTo>
                    <a:pt x="485604" y="237858"/>
                  </a:lnTo>
                  <a:lnTo>
                    <a:pt x="507454" y="248943"/>
                  </a:lnTo>
                  <a:lnTo>
                    <a:pt x="528924" y="260924"/>
                  </a:lnTo>
                  <a:lnTo>
                    <a:pt x="550226" y="273305"/>
                  </a:lnTo>
                  <a:lnTo>
                    <a:pt x="571452" y="285863"/>
                  </a:lnTo>
                  <a:lnTo>
                    <a:pt x="592645" y="298500"/>
                  </a:lnTo>
                  <a:lnTo>
                    <a:pt x="613824" y="311172"/>
                  </a:lnTo>
                  <a:lnTo>
                    <a:pt x="634996" y="323860"/>
                  </a:lnTo>
                  <a:lnTo>
                    <a:pt x="664867" y="342903"/>
                  </a:lnTo>
                  <a:lnTo>
                    <a:pt x="691592" y="361951"/>
                  </a:lnTo>
                  <a:lnTo>
                    <a:pt x="717385" y="379119"/>
                  </a:lnTo>
                  <a:lnTo>
                    <a:pt x="742901" y="393142"/>
                  </a:lnTo>
                  <a:lnTo>
                    <a:pt x="770217" y="408116"/>
                  </a:lnTo>
                  <a:lnTo>
                    <a:pt x="798772" y="424077"/>
                  </a:lnTo>
                  <a:lnTo>
                    <a:pt x="825106" y="437743"/>
                  </a:lnTo>
                  <a:lnTo>
                    <a:pt x="850783" y="452611"/>
                  </a:lnTo>
                  <a:lnTo>
                    <a:pt x="876266" y="468540"/>
                  </a:lnTo>
                  <a:lnTo>
                    <a:pt x="901690" y="482197"/>
                  </a:lnTo>
                  <a:lnTo>
                    <a:pt x="928978" y="497062"/>
                  </a:lnTo>
                  <a:lnTo>
                    <a:pt x="959407" y="514872"/>
                  </a:lnTo>
                  <a:lnTo>
                    <a:pt x="990765" y="533555"/>
                  </a:lnTo>
                  <a:lnTo>
                    <a:pt x="1020518" y="550614"/>
                  </a:lnTo>
                  <a:lnTo>
                    <a:pt x="1049088" y="564606"/>
                  </a:lnTo>
                  <a:lnTo>
                    <a:pt x="1078015" y="579570"/>
                  </a:lnTo>
                  <a:lnTo>
                    <a:pt x="1106342" y="595528"/>
                  </a:lnTo>
                  <a:lnTo>
                    <a:pt x="1135196" y="611075"/>
                  </a:lnTo>
                  <a:lnTo>
                    <a:pt x="1163500" y="627206"/>
                  </a:lnTo>
                  <a:lnTo>
                    <a:pt x="1192348" y="640922"/>
                  </a:lnTo>
                  <a:lnTo>
                    <a:pt x="1220651" y="653923"/>
                  </a:lnTo>
                  <a:lnTo>
                    <a:pt x="1249499" y="668594"/>
                  </a:lnTo>
                  <a:lnTo>
                    <a:pt x="1275920" y="684465"/>
                  </a:lnTo>
                  <a:lnTo>
                    <a:pt x="1303504" y="699986"/>
                  </a:lnTo>
                  <a:lnTo>
                    <a:pt x="1332138" y="717990"/>
                  </a:lnTo>
                  <a:lnTo>
                    <a:pt x="1360378" y="736730"/>
                  </a:lnTo>
                  <a:lnTo>
                    <a:pt x="1391088" y="755688"/>
                  </a:lnTo>
                  <a:lnTo>
                    <a:pt x="1422530" y="774711"/>
                  </a:lnTo>
                  <a:lnTo>
                    <a:pt x="1454189" y="793753"/>
                  </a:lnTo>
                  <a:lnTo>
                    <a:pt x="1485912" y="812801"/>
                  </a:lnTo>
                  <a:lnTo>
                    <a:pt x="1515772" y="831850"/>
                  </a:lnTo>
                  <a:lnTo>
                    <a:pt x="1546256" y="850900"/>
                  </a:lnTo>
                  <a:lnTo>
                    <a:pt x="1568464" y="862894"/>
                  </a:lnTo>
                  <a:lnTo>
                    <a:pt x="1596833" y="878286"/>
                  </a:lnTo>
                  <a:lnTo>
                    <a:pt x="1627940" y="898329"/>
                  </a:lnTo>
                  <a:lnTo>
                    <a:pt x="1656953" y="912545"/>
                  </a:lnTo>
                  <a:lnTo>
                    <a:pt x="1674022" y="923807"/>
                  </a:lnTo>
                  <a:lnTo>
                    <a:pt x="1679577" y="926342"/>
                  </a:lnTo>
                  <a:lnTo>
                    <a:pt x="1689100" y="9334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2" name="SMARTInkShape-3600"/>
            <p:cNvSpPr/>
            <p:nvPr>
              <p:custDataLst>
                <p:tags r:id="rId174"/>
              </p:custDataLst>
            </p:nvPr>
          </p:nvSpPr>
          <p:spPr>
            <a:xfrm>
              <a:off x="2425700" y="1949450"/>
              <a:ext cx="1466851" cy="736601"/>
            </a:xfrm>
            <a:custGeom>
              <a:avLst/>
              <a:gdLst/>
              <a:ahLst/>
              <a:cxnLst/>
              <a:rect l="0" t="0" r="0" b="0"/>
              <a:pathLst>
                <a:path w="1466851" h="7366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6908" y="5026"/>
                  </a:lnTo>
                  <a:lnTo>
                    <a:pt x="22077" y="11245"/>
                  </a:lnTo>
                  <a:lnTo>
                    <a:pt x="51716" y="23341"/>
                  </a:lnTo>
                  <a:lnTo>
                    <a:pt x="78263" y="33643"/>
                  </a:lnTo>
                  <a:lnTo>
                    <a:pt x="102211" y="46892"/>
                  </a:lnTo>
                  <a:lnTo>
                    <a:pt x="129063" y="62342"/>
                  </a:lnTo>
                  <a:lnTo>
                    <a:pt x="159361" y="77738"/>
                  </a:lnTo>
                  <a:lnTo>
                    <a:pt x="180894" y="89584"/>
                  </a:lnTo>
                  <a:lnTo>
                    <a:pt x="204575" y="101904"/>
                  </a:lnTo>
                  <a:lnTo>
                    <a:pt x="229211" y="116317"/>
                  </a:lnTo>
                  <a:lnTo>
                    <a:pt x="254977" y="131424"/>
                  </a:lnTo>
                  <a:lnTo>
                    <a:pt x="282892" y="145194"/>
                  </a:lnTo>
                  <a:lnTo>
                    <a:pt x="309880" y="158369"/>
                  </a:lnTo>
                  <a:lnTo>
                    <a:pt x="336691" y="171281"/>
                  </a:lnTo>
                  <a:lnTo>
                    <a:pt x="365070" y="184075"/>
                  </a:lnTo>
                  <a:lnTo>
                    <a:pt x="392265" y="196816"/>
                  </a:lnTo>
                  <a:lnTo>
                    <a:pt x="419168" y="209535"/>
                  </a:lnTo>
                  <a:lnTo>
                    <a:pt x="447587" y="222243"/>
                  </a:lnTo>
                  <a:lnTo>
                    <a:pt x="476681" y="236829"/>
                  </a:lnTo>
                  <a:lnTo>
                    <a:pt x="506075" y="252013"/>
                  </a:lnTo>
                  <a:lnTo>
                    <a:pt x="535602" y="265817"/>
                  </a:lnTo>
                  <a:lnTo>
                    <a:pt x="563307" y="279007"/>
                  </a:lnTo>
                  <a:lnTo>
                    <a:pt x="589731" y="291925"/>
                  </a:lnTo>
                  <a:lnTo>
                    <a:pt x="615586" y="304722"/>
                  </a:lnTo>
                  <a:lnTo>
                    <a:pt x="641188" y="317466"/>
                  </a:lnTo>
                  <a:lnTo>
                    <a:pt x="666678" y="330890"/>
                  </a:lnTo>
                  <a:lnTo>
                    <a:pt x="692118" y="346264"/>
                  </a:lnTo>
                  <a:lnTo>
                    <a:pt x="717536" y="360623"/>
                  </a:lnTo>
                  <a:lnTo>
                    <a:pt x="742944" y="374060"/>
                  </a:lnTo>
                  <a:lnTo>
                    <a:pt x="768347" y="387088"/>
                  </a:lnTo>
                  <a:lnTo>
                    <a:pt x="791867" y="401815"/>
                  </a:lnTo>
                  <a:lnTo>
                    <a:pt x="814785" y="417062"/>
                  </a:lnTo>
                  <a:lnTo>
                    <a:pt x="839083" y="430894"/>
                  </a:lnTo>
                  <a:lnTo>
                    <a:pt x="863992" y="444097"/>
                  </a:lnTo>
                  <a:lnTo>
                    <a:pt x="888469" y="456316"/>
                  </a:lnTo>
                  <a:lnTo>
                    <a:pt x="911106" y="466449"/>
                  </a:lnTo>
                  <a:lnTo>
                    <a:pt x="940314" y="480088"/>
                  </a:lnTo>
                  <a:lnTo>
                    <a:pt x="961901" y="488774"/>
                  </a:lnTo>
                  <a:lnTo>
                    <a:pt x="984900" y="498044"/>
                  </a:lnTo>
                  <a:lnTo>
                    <a:pt x="1006882" y="509219"/>
                  </a:lnTo>
                  <a:lnTo>
                    <a:pt x="1028410" y="519360"/>
                  </a:lnTo>
                  <a:lnTo>
                    <a:pt x="1050443" y="528571"/>
                  </a:lnTo>
                  <a:lnTo>
                    <a:pt x="1074347" y="537369"/>
                  </a:lnTo>
                  <a:lnTo>
                    <a:pt x="1097200" y="547864"/>
                  </a:lnTo>
                  <a:lnTo>
                    <a:pt x="1128019" y="563791"/>
                  </a:lnTo>
                  <a:lnTo>
                    <a:pt x="1156905" y="577448"/>
                  </a:lnTo>
                  <a:lnTo>
                    <a:pt x="1187807" y="590431"/>
                  </a:lnTo>
                  <a:lnTo>
                    <a:pt x="1217425" y="605096"/>
                  </a:lnTo>
                  <a:lnTo>
                    <a:pt x="1245955" y="622847"/>
                  </a:lnTo>
                  <a:lnTo>
                    <a:pt x="1274870" y="639630"/>
                  </a:lnTo>
                  <a:lnTo>
                    <a:pt x="1301311" y="655422"/>
                  </a:lnTo>
                  <a:lnTo>
                    <a:pt x="1327020" y="671625"/>
                  </a:lnTo>
                  <a:lnTo>
                    <a:pt x="1357620" y="686371"/>
                  </a:lnTo>
                  <a:lnTo>
                    <a:pt x="1385455" y="698296"/>
                  </a:lnTo>
                  <a:lnTo>
                    <a:pt x="1414791" y="709056"/>
                  </a:lnTo>
                  <a:lnTo>
                    <a:pt x="1445841" y="726015"/>
                  </a:lnTo>
                  <a:lnTo>
                    <a:pt x="1459964" y="731574"/>
                  </a:lnTo>
                  <a:lnTo>
                    <a:pt x="1466850" y="7366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3" name="SMARTInkShape-3601"/>
            <p:cNvSpPr/>
            <p:nvPr>
              <p:custDataLst>
                <p:tags r:id="rId175"/>
              </p:custDataLst>
            </p:nvPr>
          </p:nvSpPr>
          <p:spPr>
            <a:xfrm>
              <a:off x="1714500" y="1988433"/>
              <a:ext cx="1606551" cy="818268"/>
            </a:xfrm>
            <a:custGeom>
              <a:avLst/>
              <a:gdLst/>
              <a:ahLst/>
              <a:cxnLst/>
              <a:rect l="0" t="0" r="0" b="0"/>
              <a:pathLst>
                <a:path w="1606551" h="81826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5775" y="3655"/>
                  </a:lnTo>
                  <a:lnTo>
                    <a:pt x="23765" y="8599"/>
                  </a:lnTo>
                  <a:lnTo>
                    <a:pt x="51421" y="25208"/>
                  </a:lnTo>
                  <a:lnTo>
                    <a:pt x="76323" y="38216"/>
                  </a:lnTo>
                  <a:lnTo>
                    <a:pt x="107400" y="52649"/>
                  </a:lnTo>
                  <a:lnTo>
                    <a:pt x="136558" y="65621"/>
                  </a:lnTo>
                  <a:lnTo>
                    <a:pt x="168246" y="81851"/>
                  </a:lnTo>
                  <a:lnTo>
                    <a:pt x="191898" y="91392"/>
                  </a:lnTo>
                  <a:lnTo>
                    <a:pt x="216521" y="100335"/>
                  </a:lnTo>
                  <a:lnTo>
                    <a:pt x="241576" y="109720"/>
                  </a:lnTo>
                  <a:lnTo>
                    <a:pt x="266823" y="120946"/>
                  </a:lnTo>
                  <a:lnTo>
                    <a:pt x="292155" y="132991"/>
                  </a:lnTo>
                  <a:lnTo>
                    <a:pt x="318230" y="145400"/>
                  </a:lnTo>
                  <a:lnTo>
                    <a:pt x="346282" y="157970"/>
                  </a:lnTo>
                  <a:lnTo>
                    <a:pt x="375212" y="170613"/>
                  </a:lnTo>
                  <a:lnTo>
                    <a:pt x="404533" y="183287"/>
                  </a:lnTo>
                  <a:lnTo>
                    <a:pt x="434028" y="195976"/>
                  </a:lnTo>
                  <a:lnTo>
                    <a:pt x="461718" y="210552"/>
                  </a:lnTo>
                  <a:lnTo>
                    <a:pt x="488841" y="226438"/>
                  </a:lnTo>
                  <a:lnTo>
                    <a:pt x="517359" y="242906"/>
                  </a:lnTo>
                  <a:lnTo>
                    <a:pt x="546496" y="259632"/>
                  </a:lnTo>
                  <a:lnTo>
                    <a:pt x="575910" y="276474"/>
                  </a:lnTo>
                  <a:lnTo>
                    <a:pt x="605445" y="293366"/>
                  </a:lnTo>
                  <a:lnTo>
                    <a:pt x="635035" y="308400"/>
                  </a:lnTo>
                  <a:lnTo>
                    <a:pt x="664649" y="322843"/>
                  </a:lnTo>
                  <a:lnTo>
                    <a:pt x="694274" y="338669"/>
                  </a:lnTo>
                  <a:lnTo>
                    <a:pt x="723903" y="355111"/>
                  </a:lnTo>
                  <a:lnTo>
                    <a:pt x="752829" y="371120"/>
                  </a:lnTo>
                  <a:lnTo>
                    <a:pt x="779796" y="385290"/>
                  </a:lnTo>
                  <a:lnTo>
                    <a:pt x="809656" y="400525"/>
                  </a:lnTo>
                  <a:lnTo>
                    <a:pt x="840330" y="415999"/>
                  </a:lnTo>
                  <a:lnTo>
                    <a:pt x="868075" y="429931"/>
                  </a:lnTo>
                  <a:lnTo>
                    <a:pt x="894516" y="443179"/>
                  </a:lnTo>
                  <a:lnTo>
                    <a:pt x="921085" y="455417"/>
                  </a:lnTo>
                  <a:lnTo>
                    <a:pt x="949356" y="465559"/>
                  </a:lnTo>
                  <a:lnTo>
                    <a:pt x="974621" y="476653"/>
                  </a:lnTo>
                  <a:lnTo>
                    <a:pt x="998315" y="488638"/>
                  </a:lnTo>
                  <a:lnTo>
                    <a:pt x="1022957" y="501021"/>
                  </a:lnTo>
                  <a:lnTo>
                    <a:pt x="1048020" y="511698"/>
                  </a:lnTo>
                  <a:lnTo>
                    <a:pt x="1072564" y="521853"/>
                  </a:lnTo>
                  <a:lnTo>
                    <a:pt x="1095233" y="533422"/>
                  </a:lnTo>
                  <a:lnTo>
                    <a:pt x="1117066" y="545619"/>
                  </a:lnTo>
                  <a:lnTo>
                    <a:pt x="1139235" y="558096"/>
                  </a:lnTo>
                  <a:lnTo>
                    <a:pt x="1163199" y="570696"/>
                  </a:lnTo>
                  <a:lnTo>
                    <a:pt x="1186079" y="581471"/>
                  </a:lnTo>
                  <a:lnTo>
                    <a:pt x="1208007" y="592374"/>
                  </a:lnTo>
                  <a:lnTo>
                    <a:pt x="1229513" y="606628"/>
                  </a:lnTo>
                  <a:lnTo>
                    <a:pt x="1252711" y="620488"/>
                  </a:lnTo>
                  <a:lnTo>
                    <a:pt x="1276427" y="633704"/>
                  </a:lnTo>
                  <a:lnTo>
                    <a:pt x="1298727" y="646633"/>
                  </a:lnTo>
                  <a:lnTo>
                    <a:pt x="1322279" y="659435"/>
                  </a:lnTo>
                  <a:lnTo>
                    <a:pt x="1346152" y="672181"/>
                  </a:lnTo>
                  <a:lnTo>
                    <a:pt x="1368521" y="684901"/>
                  </a:lnTo>
                  <a:lnTo>
                    <a:pt x="1392104" y="697610"/>
                  </a:lnTo>
                  <a:lnTo>
                    <a:pt x="1415991" y="711019"/>
                  </a:lnTo>
                  <a:lnTo>
                    <a:pt x="1438366" y="726387"/>
                  </a:lnTo>
                  <a:lnTo>
                    <a:pt x="1467426" y="744163"/>
                  </a:lnTo>
                  <a:lnTo>
                    <a:pt x="1497281" y="761738"/>
                  </a:lnTo>
                  <a:lnTo>
                    <a:pt x="1525099" y="776980"/>
                  </a:lnTo>
                  <a:lnTo>
                    <a:pt x="1554713" y="794067"/>
                  </a:lnTo>
                  <a:lnTo>
                    <a:pt x="1583992" y="807284"/>
                  </a:lnTo>
                  <a:lnTo>
                    <a:pt x="1606550" y="81826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125" name="SMARTInkShape-3602"/>
          <p:cNvSpPr/>
          <p:nvPr>
            <p:custDataLst>
              <p:tags r:id="rId4"/>
            </p:custDataLst>
          </p:nvPr>
        </p:nvSpPr>
        <p:spPr>
          <a:xfrm>
            <a:off x="374650" y="1955801"/>
            <a:ext cx="3860666" cy="127000"/>
          </a:xfrm>
          <a:custGeom>
            <a:avLst/>
            <a:gdLst/>
            <a:ahLst/>
            <a:cxnLst/>
            <a:rect l="0" t="0" r="0" b="0"/>
            <a:pathLst>
              <a:path w="3860666" h="127000">
                <a:moveTo>
                  <a:pt x="0" y="126999"/>
                </a:moveTo>
                <a:lnTo>
                  <a:pt x="0" y="126999"/>
                </a:lnTo>
                <a:lnTo>
                  <a:pt x="31648" y="126999"/>
                </a:lnTo>
                <a:lnTo>
                  <a:pt x="46561" y="126999"/>
                </a:lnTo>
                <a:lnTo>
                  <a:pt x="77284" y="120532"/>
                </a:lnTo>
                <a:lnTo>
                  <a:pt x="96277" y="117165"/>
                </a:lnTo>
                <a:lnTo>
                  <a:pt x="125740" y="119752"/>
                </a:lnTo>
                <a:lnTo>
                  <a:pt x="155522" y="123843"/>
                </a:lnTo>
                <a:lnTo>
                  <a:pt x="180215" y="126064"/>
                </a:lnTo>
                <a:lnTo>
                  <a:pt x="205405" y="123351"/>
                </a:lnTo>
                <a:lnTo>
                  <a:pt x="230743" y="121450"/>
                </a:lnTo>
                <a:lnTo>
                  <a:pt x="259495" y="120886"/>
                </a:lnTo>
                <a:lnTo>
                  <a:pt x="286986" y="124090"/>
                </a:lnTo>
                <a:lnTo>
                  <a:pt x="316377" y="126137"/>
                </a:lnTo>
                <a:lnTo>
                  <a:pt x="338873" y="124734"/>
                </a:lnTo>
                <a:lnTo>
                  <a:pt x="362983" y="121759"/>
                </a:lnTo>
                <a:lnTo>
                  <a:pt x="387809" y="118085"/>
                </a:lnTo>
                <a:lnTo>
                  <a:pt x="412954" y="114100"/>
                </a:lnTo>
                <a:lnTo>
                  <a:pt x="437535" y="110683"/>
                </a:lnTo>
                <a:lnTo>
                  <a:pt x="460219" y="109164"/>
                </a:lnTo>
                <a:lnTo>
                  <a:pt x="483942" y="110371"/>
                </a:lnTo>
                <a:lnTo>
                  <a:pt x="507891" y="111847"/>
                </a:lnTo>
                <a:lnTo>
                  <a:pt x="530294" y="110152"/>
                </a:lnTo>
                <a:lnTo>
                  <a:pt x="553892" y="108928"/>
                </a:lnTo>
                <a:lnTo>
                  <a:pt x="577785" y="107678"/>
                </a:lnTo>
                <a:lnTo>
                  <a:pt x="600164" y="104771"/>
                </a:lnTo>
                <a:lnTo>
                  <a:pt x="623751" y="103009"/>
                </a:lnTo>
                <a:lnTo>
                  <a:pt x="648345" y="102931"/>
                </a:lnTo>
                <a:lnTo>
                  <a:pt x="673387" y="105248"/>
                </a:lnTo>
                <a:lnTo>
                  <a:pt x="696746" y="104867"/>
                </a:lnTo>
                <a:lnTo>
                  <a:pt x="719593" y="103052"/>
                </a:lnTo>
                <a:lnTo>
                  <a:pt x="743858" y="102245"/>
                </a:lnTo>
                <a:lnTo>
                  <a:pt x="768754" y="100004"/>
                </a:lnTo>
                <a:lnTo>
                  <a:pt x="793929" y="97362"/>
                </a:lnTo>
                <a:lnTo>
                  <a:pt x="819230" y="96188"/>
                </a:lnTo>
                <a:lnTo>
                  <a:pt x="844586" y="95666"/>
                </a:lnTo>
                <a:lnTo>
                  <a:pt x="869966" y="95435"/>
                </a:lnTo>
                <a:lnTo>
                  <a:pt x="895357" y="95331"/>
                </a:lnTo>
                <a:lnTo>
                  <a:pt x="920753" y="93404"/>
                </a:lnTo>
                <a:lnTo>
                  <a:pt x="946857" y="90901"/>
                </a:lnTo>
                <a:lnTo>
                  <a:pt x="974922" y="89789"/>
                </a:lnTo>
                <a:lnTo>
                  <a:pt x="1003858" y="87413"/>
                </a:lnTo>
                <a:lnTo>
                  <a:pt x="1033887" y="84005"/>
                </a:lnTo>
                <a:lnTo>
                  <a:pt x="1049797" y="82109"/>
                </a:lnTo>
                <a:lnTo>
                  <a:pt x="1066048" y="80139"/>
                </a:lnTo>
                <a:lnTo>
                  <a:pt x="1097275" y="76069"/>
                </a:lnTo>
                <a:lnTo>
                  <a:pt x="1128322" y="71908"/>
                </a:lnTo>
                <a:lnTo>
                  <a:pt x="1144504" y="69810"/>
                </a:lnTo>
                <a:lnTo>
                  <a:pt x="1160936" y="67706"/>
                </a:lnTo>
                <a:lnTo>
                  <a:pt x="1177535" y="64893"/>
                </a:lnTo>
                <a:lnTo>
                  <a:pt x="1194246" y="61606"/>
                </a:lnTo>
                <a:lnTo>
                  <a:pt x="1211030" y="58004"/>
                </a:lnTo>
                <a:lnTo>
                  <a:pt x="1227159" y="54896"/>
                </a:lnTo>
                <a:lnTo>
                  <a:pt x="1258251" y="49563"/>
                </a:lnTo>
                <a:lnTo>
                  <a:pt x="1274161" y="47153"/>
                </a:lnTo>
                <a:lnTo>
                  <a:pt x="1290413" y="44840"/>
                </a:lnTo>
                <a:lnTo>
                  <a:pt x="1306892" y="42593"/>
                </a:lnTo>
                <a:lnTo>
                  <a:pt x="1323523" y="40390"/>
                </a:lnTo>
                <a:lnTo>
                  <a:pt x="1340254" y="38215"/>
                </a:lnTo>
                <a:lnTo>
                  <a:pt x="1357053" y="36060"/>
                </a:lnTo>
                <a:lnTo>
                  <a:pt x="1375307" y="33917"/>
                </a:lnTo>
                <a:lnTo>
                  <a:pt x="1394533" y="31783"/>
                </a:lnTo>
                <a:lnTo>
                  <a:pt x="1414405" y="29655"/>
                </a:lnTo>
                <a:lnTo>
                  <a:pt x="1434003" y="27531"/>
                </a:lnTo>
                <a:lnTo>
                  <a:pt x="1453419" y="25409"/>
                </a:lnTo>
                <a:lnTo>
                  <a:pt x="1472713" y="23289"/>
                </a:lnTo>
                <a:lnTo>
                  <a:pt x="1491220" y="21876"/>
                </a:lnTo>
                <a:lnTo>
                  <a:pt x="1509202" y="20933"/>
                </a:lnTo>
                <a:lnTo>
                  <a:pt x="1526835" y="20305"/>
                </a:lnTo>
                <a:lnTo>
                  <a:pt x="1544940" y="19181"/>
                </a:lnTo>
                <a:lnTo>
                  <a:pt x="1563360" y="17726"/>
                </a:lnTo>
                <a:lnTo>
                  <a:pt x="1581990" y="16050"/>
                </a:lnTo>
                <a:lnTo>
                  <a:pt x="1600054" y="14228"/>
                </a:lnTo>
                <a:lnTo>
                  <a:pt x="1617742" y="12307"/>
                </a:lnTo>
                <a:lnTo>
                  <a:pt x="1635178" y="10321"/>
                </a:lnTo>
                <a:lnTo>
                  <a:pt x="1652446" y="8997"/>
                </a:lnTo>
                <a:lnTo>
                  <a:pt x="1669603" y="8114"/>
                </a:lnTo>
                <a:lnTo>
                  <a:pt x="1686685" y="7526"/>
                </a:lnTo>
                <a:lnTo>
                  <a:pt x="1704424" y="7133"/>
                </a:lnTo>
                <a:lnTo>
                  <a:pt x="1722599" y="6872"/>
                </a:lnTo>
                <a:lnTo>
                  <a:pt x="1741066" y="6697"/>
                </a:lnTo>
                <a:lnTo>
                  <a:pt x="1759022" y="6581"/>
                </a:lnTo>
                <a:lnTo>
                  <a:pt x="1776637" y="6504"/>
                </a:lnTo>
                <a:lnTo>
                  <a:pt x="1794025" y="6452"/>
                </a:lnTo>
                <a:lnTo>
                  <a:pt x="1811261" y="5712"/>
                </a:lnTo>
                <a:lnTo>
                  <a:pt x="1828396" y="4513"/>
                </a:lnTo>
                <a:lnTo>
                  <a:pt x="1845464" y="3009"/>
                </a:lnTo>
                <a:lnTo>
                  <a:pt x="1863193" y="2005"/>
                </a:lnTo>
                <a:lnTo>
                  <a:pt x="1881362" y="1337"/>
                </a:lnTo>
                <a:lnTo>
                  <a:pt x="1899825" y="891"/>
                </a:lnTo>
                <a:lnTo>
                  <a:pt x="1917072" y="593"/>
                </a:lnTo>
                <a:lnTo>
                  <a:pt x="1933509" y="395"/>
                </a:lnTo>
                <a:lnTo>
                  <a:pt x="1949406" y="263"/>
                </a:lnTo>
                <a:lnTo>
                  <a:pt x="1965649" y="175"/>
                </a:lnTo>
                <a:lnTo>
                  <a:pt x="1982121" y="116"/>
                </a:lnTo>
                <a:lnTo>
                  <a:pt x="1998748" y="77"/>
                </a:lnTo>
                <a:lnTo>
                  <a:pt x="2030392" y="34"/>
                </a:lnTo>
                <a:lnTo>
                  <a:pt x="2061624" y="14"/>
                </a:lnTo>
                <a:lnTo>
                  <a:pt x="2077855" y="9"/>
                </a:lnTo>
                <a:lnTo>
                  <a:pt x="2094320" y="6"/>
                </a:lnTo>
                <a:lnTo>
                  <a:pt x="2110941" y="4"/>
                </a:lnTo>
                <a:lnTo>
                  <a:pt x="2127666" y="2"/>
                </a:lnTo>
                <a:lnTo>
                  <a:pt x="2144461" y="1"/>
                </a:lnTo>
                <a:lnTo>
                  <a:pt x="2160596" y="0"/>
                </a:lnTo>
                <a:lnTo>
                  <a:pt x="2191695" y="0"/>
                </a:lnTo>
                <a:lnTo>
                  <a:pt x="2221979" y="1881"/>
                </a:lnTo>
                <a:lnTo>
                  <a:pt x="2251902" y="4363"/>
                </a:lnTo>
                <a:lnTo>
                  <a:pt x="2281664" y="5466"/>
                </a:lnTo>
                <a:lnTo>
                  <a:pt x="2313236" y="7838"/>
                </a:lnTo>
                <a:lnTo>
                  <a:pt x="2329557" y="9459"/>
                </a:lnTo>
                <a:lnTo>
                  <a:pt x="2360863" y="11259"/>
                </a:lnTo>
                <a:lnTo>
                  <a:pt x="2391945" y="12059"/>
                </a:lnTo>
                <a:lnTo>
                  <a:pt x="2408135" y="12272"/>
                </a:lnTo>
                <a:lnTo>
                  <a:pt x="2424574" y="12415"/>
                </a:lnTo>
                <a:lnTo>
                  <a:pt x="2441177" y="12509"/>
                </a:lnTo>
                <a:lnTo>
                  <a:pt x="2457890" y="12572"/>
                </a:lnTo>
                <a:lnTo>
                  <a:pt x="2474677" y="12615"/>
                </a:lnTo>
                <a:lnTo>
                  <a:pt x="2491512" y="12643"/>
                </a:lnTo>
                <a:lnTo>
                  <a:pt x="2508380" y="12662"/>
                </a:lnTo>
                <a:lnTo>
                  <a:pt x="2525270" y="12674"/>
                </a:lnTo>
                <a:lnTo>
                  <a:pt x="2541469" y="12682"/>
                </a:lnTo>
                <a:lnTo>
                  <a:pt x="2572638" y="12692"/>
                </a:lnTo>
                <a:lnTo>
                  <a:pt x="2588570" y="12694"/>
                </a:lnTo>
                <a:lnTo>
                  <a:pt x="2604835" y="12696"/>
                </a:lnTo>
                <a:lnTo>
                  <a:pt x="2621324" y="12697"/>
                </a:lnTo>
                <a:lnTo>
                  <a:pt x="2637960" y="12697"/>
                </a:lnTo>
                <a:lnTo>
                  <a:pt x="2654696" y="12698"/>
                </a:lnTo>
                <a:lnTo>
                  <a:pt x="2671497" y="12698"/>
                </a:lnTo>
                <a:lnTo>
                  <a:pt x="2687637" y="12698"/>
                </a:lnTo>
                <a:lnTo>
                  <a:pt x="2718741" y="12699"/>
                </a:lnTo>
                <a:lnTo>
                  <a:pt x="2734655" y="12699"/>
                </a:lnTo>
                <a:lnTo>
                  <a:pt x="2750909" y="12699"/>
                </a:lnTo>
                <a:lnTo>
                  <a:pt x="2782610" y="12699"/>
                </a:lnTo>
                <a:lnTo>
                  <a:pt x="2810810" y="12699"/>
                </a:lnTo>
                <a:lnTo>
                  <a:pt x="2839336" y="12699"/>
                </a:lnTo>
                <a:lnTo>
                  <a:pt x="2868477" y="12699"/>
                </a:lnTo>
                <a:lnTo>
                  <a:pt x="2897892" y="12699"/>
                </a:lnTo>
                <a:lnTo>
                  <a:pt x="2927428" y="14580"/>
                </a:lnTo>
                <a:lnTo>
                  <a:pt x="2956313" y="17063"/>
                </a:lnTo>
                <a:lnTo>
                  <a:pt x="2983261" y="18166"/>
                </a:lnTo>
                <a:lnTo>
                  <a:pt x="3011231" y="18657"/>
                </a:lnTo>
                <a:lnTo>
                  <a:pt x="3040125" y="19580"/>
                </a:lnTo>
                <a:lnTo>
                  <a:pt x="3069430" y="22343"/>
                </a:lnTo>
                <a:lnTo>
                  <a:pt x="3097035" y="24041"/>
                </a:lnTo>
                <a:lnTo>
                  <a:pt x="3124121" y="24795"/>
                </a:lnTo>
                <a:lnTo>
                  <a:pt x="3152622" y="25131"/>
                </a:lnTo>
                <a:lnTo>
                  <a:pt x="3181753" y="25280"/>
                </a:lnTo>
                <a:lnTo>
                  <a:pt x="3211162" y="25346"/>
                </a:lnTo>
                <a:lnTo>
                  <a:pt x="3240696" y="25375"/>
                </a:lnTo>
                <a:lnTo>
                  <a:pt x="3270286" y="25388"/>
                </a:lnTo>
                <a:lnTo>
                  <a:pt x="3299899" y="24689"/>
                </a:lnTo>
                <a:lnTo>
                  <a:pt x="3329524" y="22026"/>
                </a:lnTo>
                <a:lnTo>
                  <a:pt x="3359153" y="20372"/>
                </a:lnTo>
                <a:lnTo>
                  <a:pt x="3389490" y="19637"/>
                </a:lnTo>
                <a:lnTo>
                  <a:pt x="3405482" y="19441"/>
                </a:lnTo>
                <a:lnTo>
                  <a:pt x="3421788" y="19310"/>
                </a:lnTo>
                <a:lnTo>
                  <a:pt x="3453076" y="19165"/>
                </a:lnTo>
                <a:lnTo>
                  <a:pt x="3482739" y="19806"/>
                </a:lnTo>
                <a:lnTo>
                  <a:pt x="3510034" y="22443"/>
                </a:lnTo>
                <a:lnTo>
                  <a:pt x="3536276" y="24085"/>
                </a:lnTo>
                <a:lnTo>
                  <a:pt x="3562756" y="24815"/>
                </a:lnTo>
                <a:lnTo>
                  <a:pt x="3590988" y="25139"/>
                </a:lnTo>
                <a:lnTo>
                  <a:pt x="3618117" y="25284"/>
                </a:lnTo>
                <a:lnTo>
                  <a:pt x="3644285" y="24642"/>
                </a:lnTo>
                <a:lnTo>
                  <a:pt x="3670027" y="22005"/>
                </a:lnTo>
                <a:lnTo>
                  <a:pt x="3695578" y="20363"/>
                </a:lnTo>
                <a:lnTo>
                  <a:pt x="3720340" y="19633"/>
                </a:lnTo>
                <a:lnTo>
                  <a:pt x="3743105" y="19308"/>
                </a:lnTo>
                <a:lnTo>
                  <a:pt x="3764982" y="19164"/>
                </a:lnTo>
                <a:lnTo>
                  <a:pt x="3786464" y="19100"/>
                </a:lnTo>
                <a:lnTo>
                  <a:pt x="3816981" y="19064"/>
                </a:lnTo>
                <a:lnTo>
                  <a:pt x="3846955" y="19051"/>
                </a:lnTo>
                <a:lnTo>
                  <a:pt x="3853000" y="20931"/>
                </a:lnTo>
                <a:lnTo>
                  <a:pt x="3860665" y="25321"/>
                </a:lnTo>
                <a:lnTo>
                  <a:pt x="3854450" y="2539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31" name="SMARTInkShape-Group892"/>
          <p:cNvGrpSpPr/>
          <p:nvPr/>
        </p:nvGrpSpPr>
        <p:grpSpPr>
          <a:xfrm>
            <a:off x="6578600" y="1000568"/>
            <a:ext cx="470120" cy="351983"/>
            <a:chOff x="6578600" y="1000568"/>
            <a:chExt cx="470120" cy="351983"/>
          </a:xfrm>
        </p:grpSpPr>
        <p:sp>
          <p:nvSpPr>
            <p:cNvPr id="1126" name="SMARTInkShape-3603"/>
            <p:cNvSpPr/>
            <p:nvPr>
              <p:custDataLst>
                <p:tags r:id="rId163"/>
              </p:custDataLst>
            </p:nvPr>
          </p:nvSpPr>
          <p:spPr>
            <a:xfrm>
              <a:off x="6965950" y="1194139"/>
              <a:ext cx="82770" cy="113408"/>
            </a:xfrm>
            <a:custGeom>
              <a:avLst/>
              <a:gdLst/>
              <a:ahLst/>
              <a:cxnLst/>
              <a:rect l="0" t="0" r="0" b="0"/>
              <a:pathLst>
                <a:path w="82770" h="113408">
                  <a:moveTo>
                    <a:pt x="12700" y="12361"/>
                  </a:moveTo>
                  <a:lnTo>
                    <a:pt x="12700" y="12361"/>
                  </a:lnTo>
                  <a:lnTo>
                    <a:pt x="18476" y="7291"/>
                  </a:lnTo>
                  <a:lnTo>
                    <a:pt x="27895" y="2235"/>
                  </a:lnTo>
                  <a:lnTo>
                    <a:pt x="36174" y="424"/>
                  </a:lnTo>
                  <a:lnTo>
                    <a:pt x="43359" y="0"/>
                  </a:lnTo>
                  <a:lnTo>
                    <a:pt x="49374" y="1693"/>
                  </a:lnTo>
                  <a:lnTo>
                    <a:pt x="51967" y="3132"/>
                  </a:lnTo>
                  <a:lnTo>
                    <a:pt x="52988" y="5503"/>
                  </a:lnTo>
                  <a:lnTo>
                    <a:pt x="52243" y="11900"/>
                  </a:lnTo>
                  <a:lnTo>
                    <a:pt x="32149" y="36655"/>
                  </a:lnTo>
                  <a:lnTo>
                    <a:pt x="22931" y="48252"/>
                  </a:lnTo>
                  <a:lnTo>
                    <a:pt x="21637" y="51105"/>
                  </a:lnTo>
                  <a:lnTo>
                    <a:pt x="21481" y="53007"/>
                  </a:lnTo>
                  <a:lnTo>
                    <a:pt x="22082" y="54275"/>
                  </a:lnTo>
                  <a:lnTo>
                    <a:pt x="23188" y="55120"/>
                  </a:lnTo>
                  <a:lnTo>
                    <a:pt x="52002" y="61076"/>
                  </a:lnTo>
                  <a:lnTo>
                    <a:pt x="69501" y="63954"/>
                  </a:lnTo>
                  <a:lnTo>
                    <a:pt x="79338" y="69628"/>
                  </a:lnTo>
                  <a:lnTo>
                    <a:pt x="81819" y="73117"/>
                  </a:lnTo>
                  <a:lnTo>
                    <a:pt x="82769" y="76854"/>
                  </a:lnTo>
                  <a:lnTo>
                    <a:pt x="80733" y="90737"/>
                  </a:lnTo>
                  <a:lnTo>
                    <a:pt x="79222" y="96361"/>
                  </a:lnTo>
                  <a:lnTo>
                    <a:pt x="75392" y="100817"/>
                  </a:lnTo>
                  <a:lnTo>
                    <a:pt x="63612" y="107649"/>
                  </a:lnTo>
                  <a:lnTo>
                    <a:pt x="38828" y="112714"/>
                  </a:lnTo>
                  <a:lnTo>
                    <a:pt x="28780" y="113407"/>
                  </a:lnTo>
                  <a:lnTo>
                    <a:pt x="19611" y="109952"/>
                  </a:lnTo>
                  <a:lnTo>
                    <a:pt x="11539" y="103712"/>
                  </a:lnTo>
                  <a:lnTo>
                    <a:pt x="0" y="88561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7" name="SMARTInkShape-3604"/>
            <p:cNvSpPr/>
            <p:nvPr>
              <p:custDataLst>
                <p:tags r:id="rId164"/>
              </p:custDataLst>
            </p:nvPr>
          </p:nvSpPr>
          <p:spPr>
            <a:xfrm>
              <a:off x="6860918" y="1289050"/>
              <a:ext cx="16133" cy="63501"/>
            </a:xfrm>
            <a:custGeom>
              <a:avLst/>
              <a:gdLst/>
              <a:ahLst/>
              <a:cxnLst/>
              <a:rect l="0" t="0" r="0" b="0"/>
              <a:pathLst>
                <a:path w="16133" h="63501">
                  <a:moveTo>
                    <a:pt x="16132" y="0"/>
                  </a:moveTo>
                  <a:lnTo>
                    <a:pt x="16132" y="0"/>
                  </a:lnTo>
                  <a:lnTo>
                    <a:pt x="16132" y="3371"/>
                  </a:lnTo>
                  <a:lnTo>
                    <a:pt x="5148" y="35109"/>
                  </a:lnTo>
                  <a:lnTo>
                    <a:pt x="0" y="52653"/>
                  </a:lnTo>
                  <a:lnTo>
                    <a:pt x="3432" y="635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8" name="SMARTInkShape-3605"/>
            <p:cNvSpPr/>
            <p:nvPr>
              <p:custDataLst>
                <p:tags r:id="rId165"/>
              </p:custDataLst>
            </p:nvPr>
          </p:nvSpPr>
          <p:spPr>
            <a:xfrm>
              <a:off x="6727629" y="1231900"/>
              <a:ext cx="79572" cy="76201"/>
            </a:xfrm>
            <a:custGeom>
              <a:avLst/>
              <a:gdLst/>
              <a:ahLst/>
              <a:cxnLst/>
              <a:rect l="0" t="0" r="0" b="0"/>
              <a:pathLst>
                <a:path w="79572" h="76201">
                  <a:moveTo>
                    <a:pt x="3371" y="76200"/>
                  </a:moveTo>
                  <a:lnTo>
                    <a:pt x="3371" y="76200"/>
                  </a:lnTo>
                  <a:lnTo>
                    <a:pt x="0" y="76200"/>
                  </a:lnTo>
                  <a:lnTo>
                    <a:pt x="418" y="74789"/>
                  </a:lnTo>
                  <a:lnTo>
                    <a:pt x="9160" y="65355"/>
                  </a:lnTo>
                  <a:lnTo>
                    <a:pt x="37887" y="37508"/>
                  </a:lnTo>
                  <a:lnTo>
                    <a:pt x="68499" y="10035"/>
                  </a:lnTo>
                  <a:lnTo>
                    <a:pt x="79571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9" name="SMARTInkShape-3606"/>
            <p:cNvSpPr/>
            <p:nvPr>
              <p:custDataLst>
                <p:tags r:id="rId166"/>
              </p:custDataLst>
            </p:nvPr>
          </p:nvSpPr>
          <p:spPr>
            <a:xfrm>
              <a:off x="6750050" y="1234879"/>
              <a:ext cx="63501" cy="68370"/>
            </a:xfrm>
            <a:custGeom>
              <a:avLst/>
              <a:gdLst/>
              <a:ahLst/>
              <a:cxnLst/>
              <a:rect l="0" t="0" r="0" b="0"/>
              <a:pathLst>
                <a:path w="63501" h="68370">
                  <a:moveTo>
                    <a:pt x="0" y="3371"/>
                  </a:moveTo>
                  <a:lnTo>
                    <a:pt x="0" y="3371"/>
                  </a:lnTo>
                  <a:lnTo>
                    <a:pt x="0" y="0"/>
                  </a:lnTo>
                  <a:lnTo>
                    <a:pt x="705" y="418"/>
                  </a:lnTo>
                  <a:lnTo>
                    <a:pt x="3371" y="4646"/>
                  </a:lnTo>
                  <a:lnTo>
                    <a:pt x="9460" y="35790"/>
                  </a:lnTo>
                  <a:lnTo>
                    <a:pt x="15111" y="54369"/>
                  </a:lnTo>
                  <a:lnTo>
                    <a:pt x="18540" y="59242"/>
                  </a:lnTo>
                  <a:lnTo>
                    <a:pt x="27995" y="66538"/>
                  </a:lnTo>
                  <a:lnTo>
                    <a:pt x="39253" y="68369"/>
                  </a:lnTo>
                  <a:lnTo>
                    <a:pt x="49901" y="66831"/>
                  </a:lnTo>
                  <a:lnTo>
                    <a:pt x="56986" y="63796"/>
                  </a:lnTo>
                  <a:lnTo>
                    <a:pt x="59157" y="61999"/>
                  </a:lnTo>
                  <a:lnTo>
                    <a:pt x="63500" y="54171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0" name="SMARTInkShape-3607"/>
            <p:cNvSpPr/>
            <p:nvPr>
              <p:custDataLst>
                <p:tags r:id="rId167"/>
              </p:custDataLst>
            </p:nvPr>
          </p:nvSpPr>
          <p:spPr>
            <a:xfrm>
              <a:off x="6578600" y="1000568"/>
              <a:ext cx="95251" cy="269433"/>
            </a:xfrm>
            <a:custGeom>
              <a:avLst/>
              <a:gdLst/>
              <a:ahLst/>
              <a:cxnLst/>
              <a:rect l="0" t="0" r="0" b="0"/>
              <a:pathLst>
                <a:path w="95251" h="269433">
                  <a:moveTo>
                    <a:pt x="0" y="205932"/>
                  </a:moveTo>
                  <a:lnTo>
                    <a:pt x="0" y="205932"/>
                  </a:lnTo>
                  <a:lnTo>
                    <a:pt x="12552" y="179565"/>
                  </a:lnTo>
                  <a:lnTo>
                    <a:pt x="24628" y="157524"/>
                  </a:lnTo>
                  <a:lnTo>
                    <a:pt x="34700" y="131266"/>
                  </a:lnTo>
                  <a:lnTo>
                    <a:pt x="40067" y="115938"/>
                  </a:lnTo>
                  <a:lnTo>
                    <a:pt x="45762" y="99369"/>
                  </a:lnTo>
                  <a:lnTo>
                    <a:pt x="51674" y="81973"/>
                  </a:lnTo>
                  <a:lnTo>
                    <a:pt x="57733" y="65437"/>
                  </a:lnTo>
                  <a:lnTo>
                    <a:pt x="70109" y="33894"/>
                  </a:lnTo>
                  <a:lnTo>
                    <a:pt x="84457" y="4523"/>
                  </a:lnTo>
                  <a:lnTo>
                    <a:pt x="86925" y="0"/>
                  </a:lnTo>
                  <a:lnTo>
                    <a:pt x="84944" y="21051"/>
                  </a:lnTo>
                  <a:lnTo>
                    <a:pt x="72325" y="50855"/>
                  </a:lnTo>
                  <a:lnTo>
                    <a:pt x="63033" y="68681"/>
                  </a:lnTo>
                  <a:lnTo>
                    <a:pt x="54722" y="87620"/>
                  </a:lnTo>
                  <a:lnTo>
                    <a:pt x="47065" y="107302"/>
                  </a:lnTo>
                  <a:lnTo>
                    <a:pt x="39843" y="127479"/>
                  </a:lnTo>
                  <a:lnTo>
                    <a:pt x="33618" y="145163"/>
                  </a:lnTo>
                  <a:lnTo>
                    <a:pt x="22937" y="176101"/>
                  </a:lnTo>
                  <a:lnTo>
                    <a:pt x="17250" y="200200"/>
                  </a:lnTo>
                  <a:lnTo>
                    <a:pt x="15428" y="217495"/>
                  </a:lnTo>
                  <a:lnTo>
                    <a:pt x="16970" y="225182"/>
                  </a:lnTo>
                  <a:lnTo>
                    <a:pt x="17663" y="226527"/>
                  </a:lnTo>
                  <a:lnTo>
                    <a:pt x="18125" y="226717"/>
                  </a:lnTo>
                  <a:lnTo>
                    <a:pt x="34665" y="198767"/>
                  </a:lnTo>
                  <a:lnTo>
                    <a:pt x="51664" y="169472"/>
                  </a:lnTo>
                  <a:lnTo>
                    <a:pt x="68225" y="148562"/>
                  </a:lnTo>
                  <a:lnTo>
                    <a:pt x="80187" y="139780"/>
                  </a:lnTo>
                  <a:lnTo>
                    <a:pt x="83091" y="138547"/>
                  </a:lnTo>
                  <a:lnTo>
                    <a:pt x="85027" y="139137"/>
                  </a:lnTo>
                  <a:lnTo>
                    <a:pt x="86318" y="140941"/>
                  </a:lnTo>
                  <a:lnTo>
                    <a:pt x="87178" y="143554"/>
                  </a:lnTo>
                  <a:lnTo>
                    <a:pt x="82490" y="152103"/>
                  </a:lnTo>
                  <a:lnTo>
                    <a:pt x="58863" y="181580"/>
                  </a:lnTo>
                  <a:lnTo>
                    <a:pt x="41979" y="207732"/>
                  </a:lnTo>
                  <a:lnTo>
                    <a:pt x="21713" y="228935"/>
                  </a:lnTo>
                  <a:lnTo>
                    <a:pt x="21530" y="229028"/>
                  </a:lnTo>
                  <a:lnTo>
                    <a:pt x="34046" y="216343"/>
                  </a:lnTo>
                  <a:lnTo>
                    <a:pt x="38180" y="214087"/>
                  </a:lnTo>
                  <a:lnTo>
                    <a:pt x="40270" y="213485"/>
                  </a:lnTo>
                  <a:lnTo>
                    <a:pt x="42369" y="214495"/>
                  </a:lnTo>
                  <a:lnTo>
                    <a:pt x="46582" y="219381"/>
                  </a:lnTo>
                  <a:lnTo>
                    <a:pt x="59268" y="251005"/>
                  </a:lnTo>
                  <a:lnTo>
                    <a:pt x="67263" y="259596"/>
                  </a:lnTo>
                  <a:lnTo>
                    <a:pt x="77167" y="265060"/>
                  </a:lnTo>
                  <a:lnTo>
                    <a:pt x="95250" y="269432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34" name="SMARTInkShape-Group893"/>
          <p:cNvGrpSpPr/>
          <p:nvPr/>
        </p:nvGrpSpPr>
        <p:grpSpPr>
          <a:xfrm>
            <a:off x="6248400" y="1174750"/>
            <a:ext cx="63501" cy="50801"/>
            <a:chOff x="6248400" y="1174750"/>
            <a:chExt cx="63501" cy="50801"/>
          </a:xfrm>
        </p:grpSpPr>
        <p:sp>
          <p:nvSpPr>
            <p:cNvPr id="1132" name="SMARTInkShape-3608"/>
            <p:cNvSpPr/>
            <p:nvPr>
              <p:custDataLst>
                <p:tags r:id="rId161"/>
              </p:custDataLst>
            </p:nvPr>
          </p:nvSpPr>
          <p:spPr>
            <a:xfrm>
              <a:off x="6248400" y="12192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2117" y="4364"/>
                  </a:lnTo>
                  <a:lnTo>
                    <a:pt x="31788" y="6176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3" name="SMARTInkShape-3609"/>
            <p:cNvSpPr/>
            <p:nvPr>
              <p:custDataLst>
                <p:tags r:id="rId162"/>
              </p:custDataLst>
            </p:nvPr>
          </p:nvSpPr>
          <p:spPr>
            <a:xfrm>
              <a:off x="6248400" y="117475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12700"/>
                  </a:moveTo>
                  <a:lnTo>
                    <a:pt x="0" y="12700"/>
                  </a:lnTo>
                  <a:lnTo>
                    <a:pt x="23144" y="7233"/>
                  </a:lnTo>
                  <a:lnTo>
                    <a:pt x="52042" y="3056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40" name="SMARTInkShape-Group894"/>
          <p:cNvGrpSpPr/>
          <p:nvPr/>
        </p:nvGrpSpPr>
        <p:grpSpPr>
          <a:xfrm>
            <a:off x="5715122" y="1081958"/>
            <a:ext cx="380879" cy="308693"/>
            <a:chOff x="5715122" y="1081958"/>
            <a:chExt cx="380879" cy="308693"/>
          </a:xfrm>
        </p:grpSpPr>
        <p:sp>
          <p:nvSpPr>
            <p:cNvPr id="1135" name="SMARTInkShape-3610"/>
            <p:cNvSpPr/>
            <p:nvPr>
              <p:custDataLst>
                <p:tags r:id="rId156"/>
              </p:custDataLst>
            </p:nvPr>
          </p:nvSpPr>
          <p:spPr>
            <a:xfrm>
              <a:off x="6003388" y="1276350"/>
              <a:ext cx="92613" cy="82551"/>
            </a:xfrm>
            <a:custGeom>
              <a:avLst/>
              <a:gdLst/>
              <a:ahLst/>
              <a:cxnLst/>
              <a:rect l="0" t="0" r="0" b="0"/>
              <a:pathLst>
                <a:path w="92613" h="82551">
                  <a:moveTo>
                    <a:pt x="3712" y="0"/>
                  </a:moveTo>
                  <a:lnTo>
                    <a:pt x="3712" y="0"/>
                  </a:lnTo>
                  <a:lnTo>
                    <a:pt x="32944" y="0"/>
                  </a:lnTo>
                  <a:lnTo>
                    <a:pt x="39752" y="1881"/>
                  </a:lnTo>
                  <a:lnTo>
                    <a:pt x="42556" y="3371"/>
                  </a:lnTo>
                  <a:lnTo>
                    <a:pt x="43719" y="5069"/>
                  </a:lnTo>
                  <a:lnTo>
                    <a:pt x="43789" y="6907"/>
                  </a:lnTo>
                  <a:lnTo>
                    <a:pt x="38831" y="18298"/>
                  </a:lnTo>
                  <a:lnTo>
                    <a:pt x="7146" y="47920"/>
                  </a:lnTo>
                  <a:lnTo>
                    <a:pt x="1711" y="54929"/>
                  </a:lnTo>
                  <a:lnTo>
                    <a:pt x="261" y="57786"/>
                  </a:lnTo>
                  <a:lnTo>
                    <a:pt x="0" y="59691"/>
                  </a:lnTo>
                  <a:lnTo>
                    <a:pt x="532" y="60961"/>
                  </a:lnTo>
                  <a:lnTo>
                    <a:pt x="9826" y="66369"/>
                  </a:lnTo>
                  <a:lnTo>
                    <a:pt x="30320" y="69162"/>
                  </a:lnTo>
                  <a:lnTo>
                    <a:pt x="61021" y="73130"/>
                  </a:lnTo>
                  <a:lnTo>
                    <a:pt x="83844" y="77677"/>
                  </a:lnTo>
                  <a:lnTo>
                    <a:pt x="92612" y="8255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6" name="SMARTInkShape-3611"/>
            <p:cNvSpPr/>
            <p:nvPr>
              <p:custDataLst>
                <p:tags r:id="rId157"/>
              </p:custDataLst>
            </p:nvPr>
          </p:nvSpPr>
          <p:spPr>
            <a:xfrm>
              <a:off x="5943600" y="1339850"/>
              <a:ext cx="3372" cy="50801"/>
            </a:xfrm>
            <a:custGeom>
              <a:avLst/>
              <a:gdLst/>
              <a:ahLst/>
              <a:cxnLst/>
              <a:rect l="0" t="0" r="0" b="0"/>
              <a:pathLst>
                <a:path w="3372" h="50801">
                  <a:moveTo>
                    <a:pt x="0" y="0"/>
                  </a:moveTo>
                  <a:lnTo>
                    <a:pt x="0" y="0"/>
                  </a:lnTo>
                  <a:lnTo>
                    <a:pt x="706" y="15901"/>
                  </a:lnTo>
                  <a:lnTo>
                    <a:pt x="3371" y="23765"/>
                  </a:lnTo>
                  <a:lnTo>
                    <a:pt x="3145" y="31964"/>
                  </a:lnTo>
                  <a:lnTo>
                    <a:pt x="0" y="5080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7" name="SMARTInkShape-3612"/>
            <p:cNvSpPr/>
            <p:nvPr>
              <p:custDataLst>
                <p:tags r:id="rId158"/>
              </p:custDataLst>
            </p:nvPr>
          </p:nvSpPr>
          <p:spPr>
            <a:xfrm>
              <a:off x="5851042" y="1289050"/>
              <a:ext cx="35409" cy="57151"/>
            </a:xfrm>
            <a:custGeom>
              <a:avLst/>
              <a:gdLst/>
              <a:ahLst/>
              <a:cxnLst/>
              <a:rect l="0" t="0" r="0" b="0"/>
              <a:pathLst>
                <a:path w="35409" h="57151">
                  <a:moveTo>
                    <a:pt x="3658" y="57150"/>
                  </a:moveTo>
                  <a:lnTo>
                    <a:pt x="3658" y="57150"/>
                  </a:lnTo>
                  <a:lnTo>
                    <a:pt x="287" y="57150"/>
                  </a:lnTo>
                  <a:lnTo>
                    <a:pt x="0" y="56444"/>
                  </a:lnTo>
                  <a:lnTo>
                    <a:pt x="2260" y="50669"/>
                  </a:lnTo>
                  <a:lnTo>
                    <a:pt x="3037" y="41570"/>
                  </a:lnTo>
                  <a:lnTo>
                    <a:pt x="9026" y="30470"/>
                  </a:lnTo>
                  <a:lnTo>
                    <a:pt x="28414" y="4208"/>
                  </a:lnTo>
                  <a:lnTo>
                    <a:pt x="35408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8" name="SMARTInkShape-3613"/>
            <p:cNvSpPr/>
            <p:nvPr>
              <p:custDataLst>
                <p:tags r:id="rId159"/>
              </p:custDataLst>
            </p:nvPr>
          </p:nvSpPr>
          <p:spPr>
            <a:xfrm>
              <a:off x="5835650" y="1289050"/>
              <a:ext cx="69851" cy="61842"/>
            </a:xfrm>
            <a:custGeom>
              <a:avLst/>
              <a:gdLst/>
              <a:ahLst/>
              <a:cxnLst/>
              <a:rect l="0" t="0" r="0" b="0"/>
              <a:pathLst>
                <a:path w="69851" h="61842">
                  <a:moveTo>
                    <a:pt x="0" y="0"/>
                  </a:moveTo>
                  <a:lnTo>
                    <a:pt x="0" y="0"/>
                  </a:lnTo>
                  <a:lnTo>
                    <a:pt x="6741" y="3371"/>
                  </a:lnTo>
                  <a:lnTo>
                    <a:pt x="8727" y="7186"/>
                  </a:lnTo>
                  <a:lnTo>
                    <a:pt x="12934" y="24629"/>
                  </a:lnTo>
                  <a:lnTo>
                    <a:pt x="26850" y="48303"/>
                  </a:lnTo>
                  <a:lnTo>
                    <a:pt x="35216" y="55100"/>
                  </a:lnTo>
                  <a:lnTo>
                    <a:pt x="45285" y="59766"/>
                  </a:lnTo>
                  <a:lnTo>
                    <a:pt x="54464" y="61841"/>
                  </a:lnTo>
                  <a:lnTo>
                    <a:pt x="58182" y="60983"/>
                  </a:lnTo>
                  <a:lnTo>
                    <a:pt x="64193" y="56266"/>
                  </a:lnTo>
                  <a:lnTo>
                    <a:pt x="67335" y="51348"/>
                  </a:lnTo>
                  <a:lnTo>
                    <a:pt x="69850" y="4445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9" name="SMARTInkShape-3614"/>
            <p:cNvSpPr/>
            <p:nvPr>
              <p:custDataLst>
                <p:tags r:id="rId160"/>
              </p:custDataLst>
            </p:nvPr>
          </p:nvSpPr>
          <p:spPr>
            <a:xfrm>
              <a:off x="5715122" y="1081958"/>
              <a:ext cx="82429" cy="238843"/>
            </a:xfrm>
            <a:custGeom>
              <a:avLst/>
              <a:gdLst/>
              <a:ahLst/>
              <a:cxnLst/>
              <a:rect l="0" t="0" r="0" b="0"/>
              <a:pathLst>
                <a:path w="82429" h="238843">
                  <a:moveTo>
                    <a:pt x="12578" y="175342"/>
                  </a:moveTo>
                  <a:lnTo>
                    <a:pt x="12578" y="175342"/>
                  </a:lnTo>
                  <a:lnTo>
                    <a:pt x="12578" y="150923"/>
                  </a:lnTo>
                  <a:lnTo>
                    <a:pt x="19320" y="124441"/>
                  </a:lnTo>
                  <a:lnTo>
                    <a:pt x="30254" y="94251"/>
                  </a:lnTo>
                  <a:lnTo>
                    <a:pt x="38307" y="69687"/>
                  </a:lnTo>
                  <a:lnTo>
                    <a:pt x="46591" y="44423"/>
                  </a:lnTo>
                  <a:lnTo>
                    <a:pt x="57778" y="16450"/>
                  </a:lnTo>
                  <a:lnTo>
                    <a:pt x="60889" y="6416"/>
                  </a:lnTo>
                  <a:lnTo>
                    <a:pt x="61013" y="3458"/>
                  </a:lnTo>
                  <a:lnTo>
                    <a:pt x="60391" y="1486"/>
                  </a:lnTo>
                  <a:lnTo>
                    <a:pt x="59270" y="171"/>
                  </a:lnTo>
                  <a:lnTo>
                    <a:pt x="58522" y="0"/>
                  </a:lnTo>
                  <a:lnTo>
                    <a:pt x="58024" y="592"/>
                  </a:lnTo>
                  <a:lnTo>
                    <a:pt x="46315" y="30922"/>
                  </a:lnTo>
                  <a:lnTo>
                    <a:pt x="36039" y="58003"/>
                  </a:lnTo>
                  <a:lnTo>
                    <a:pt x="26298" y="86973"/>
                  </a:lnTo>
                  <a:lnTo>
                    <a:pt x="17970" y="114900"/>
                  </a:lnTo>
                  <a:lnTo>
                    <a:pt x="11918" y="139072"/>
                  </a:lnTo>
                  <a:lnTo>
                    <a:pt x="4543" y="165771"/>
                  </a:lnTo>
                  <a:lnTo>
                    <a:pt x="288" y="185762"/>
                  </a:lnTo>
                  <a:lnTo>
                    <a:pt x="0" y="180624"/>
                  </a:lnTo>
                  <a:lnTo>
                    <a:pt x="6656" y="166794"/>
                  </a:lnTo>
                  <a:lnTo>
                    <a:pt x="25911" y="139499"/>
                  </a:lnTo>
                  <a:lnTo>
                    <a:pt x="40272" y="120937"/>
                  </a:lnTo>
                  <a:lnTo>
                    <a:pt x="41624" y="117906"/>
                  </a:lnTo>
                  <a:lnTo>
                    <a:pt x="43230" y="116590"/>
                  </a:lnTo>
                  <a:lnTo>
                    <a:pt x="45007" y="116418"/>
                  </a:lnTo>
                  <a:lnTo>
                    <a:pt x="46898" y="117010"/>
                  </a:lnTo>
                  <a:lnTo>
                    <a:pt x="47452" y="118815"/>
                  </a:lnTo>
                  <a:lnTo>
                    <a:pt x="44156" y="130214"/>
                  </a:lnTo>
                  <a:lnTo>
                    <a:pt x="33850" y="154288"/>
                  </a:lnTo>
                  <a:lnTo>
                    <a:pt x="18411" y="179609"/>
                  </a:lnTo>
                  <a:lnTo>
                    <a:pt x="1086" y="211214"/>
                  </a:lnTo>
                  <a:lnTo>
                    <a:pt x="684" y="211957"/>
                  </a:lnTo>
                  <a:lnTo>
                    <a:pt x="236" y="209019"/>
                  </a:lnTo>
                  <a:lnTo>
                    <a:pt x="117" y="206260"/>
                  </a:lnTo>
                  <a:lnTo>
                    <a:pt x="3747" y="199432"/>
                  </a:lnTo>
                  <a:lnTo>
                    <a:pt x="9359" y="193104"/>
                  </a:lnTo>
                  <a:lnTo>
                    <a:pt x="14204" y="190292"/>
                  </a:lnTo>
                  <a:lnTo>
                    <a:pt x="16485" y="190247"/>
                  </a:lnTo>
                  <a:lnTo>
                    <a:pt x="20899" y="192080"/>
                  </a:lnTo>
                  <a:lnTo>
                    <a:pt x="44880" y="220032"/>
                  </a:lnTo>
                  <a:lnTo>
                    <a:pt x="61370" y="233402"/>
                  </a:lnTo>
                  <a:lnTo>
                    <a:pt x="82428" y="238842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46" name="SMARTInkShape-Group895"/>
          <p:cNvGrpSpPr/>
          <p:nvPr/>
        </p:nvGrpSpPr>
        <p:grpSpPr>
          <a:xfrm>
            <a:off x="4832350" y="1055296"/>
            <a:ext cx="381001" cy="348055"/>
            <a:chOff x="4832350" y="1055296"/>
            <a:chExt cx="381001" cy="348055"/>
          </a:xfrm>
        </p:grpSpPr>
        <p:sp>
          <p:nvSpPr>
            <p:cNvPr id="1141" name="SMARTInkShape-3615"/>
            <p:cNvSpPr/>
            <p:nvPr>
              <p:custDataLst>
                <p:tags r:id="rId151"/>
              </p:custDataLst>
            </p:nvPr>
          </p:nvSpPr>
          <p:spPr>
            <a:xfrm>
              <a:off x="5175250" y="1303386"/>
              <a:ext cx="38101" cy="80915"/>
            </a:xfrm>
            <a:custGeom>
              <a:avLst/>
              <a:gdLst/>
              <a:ahLst/>
              <a:cxnLst/>
              <a:rect l="0" t="0" r="0" b="0"/>
              <a:pathLst>
                <a:path w="38101" h="80915">
                  <a:moveTo>
                    <a:pt x="0" y="55514"/>
                  </a:moveTo>
                  <a:lnTo>
                    <a:pt x="0" y="55514"/>
                  </a:lnTo>
                  <a:lnTo>
                    <a:pt x="0" y="52143"/>
                  </a:lnTo>
                  <a:lnTo>
                    <a:pt x="16592" y="21915"/>
                  </a:lnTo>
                  <a:lnTo>
                    <a:pt x="27471" y="3887"/>
                  </a:lnTo>
                  <a:lnTo>
                    <a:pt x="31730" y="819"/>
                  </a:lnTo>
                  <a:lnTo>
                    <a:pt x="33854" y="0"/>
                  </a:lnTo>
                  <a:lnTo>
                    <a:pt x="35269" y="866"/>
                  </a:lnTo>
                  <a:lnTo>
                    <a:pt x="36842" y="5591"/>
                  </a:lnTo>
                  <a:lnTo>
                    <a:pt x="37934" y="36092"/>
                  </a:lnTo>
                  <a:lnTo>
                    <a:pt x="38084" y="67624"/>
                  </a:lnTo>
                  <a:lnTo>
                    <a:pt x="38100" y="80914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2" name="SMARTInkShape-3616"/>
            <p:cNvSpPr/>
            <p:nvPr>
              <p:custDataLst>
                <p:tags r:id="rId152"/>
              </p:custDataLst>
            </p:nvPr>
          </p:nvSpPr>
          <p:spPr>
            <a:xfrm>
              <a:off x="5019191" y="1327150"/>
              <a:ext cx="54460" cy="50801"/>
            </a:xfrm>
            <a:custGeom>
              <a:avLst/>
              <a:gdLst/>
              <a:ahLst/>
              <a:cxnLst/>
              <a:rect l="0" t="0" r="0" b="0"/>
              <a:pathLst>
                <a:path w="54460" h="50801">
                  <a:moveTo>
                    <a:pt x="3659" y="50800"/>
                  </a:moveTo>
                  <a:lnTo>
                    <a:pt x="3659" y="50800"/>
                  </a:lnTo>
                  <a:lnTo>
                    <a:pt x="288" y="44058"/>
                  </a:lnTo>
                  <a:lnTo>
                    <a:pt x="0" y="41366"/>
                  </a:lnTo>
                  <a:lnTo>
                    <a:pt x="1562" y="36494"/>
                  </a:lnTo>
                  <a:lnTo>
                    <a:pt x="9780" y="23043"/>
                  </a:lnTo>
                  <a:lnTo>
                    <a:pt x="19079" y="15415"/>
                  </a:lnTo>
                  <a:lnTo>
                    <a:pt x="54459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3" name="SMARTInkShape-3617"/>
            <p:cNvSpPr/>
            <p:nvPr>
              <p:custDataLst>
                <p:tags r:id="rId153"/>
              </p:custDataLst>
            </p:nvPr>
          </p:nvSpPr>
          <p:spPr>
            <a:xfrm>
              <a:off x="5030494" y="1301750"/>
              <a:ext cx="55857" cy="75945"/>
            </a:xfrm>
            <a:custGeom>
              <a:avLst/>
              <a:gdLst/>
              <a:ahLst/>
              <a:cxnLst/>
              <a:rect l="0" t="0" r="0" b="0"/>
              <a:pathLst>
                <a:path w="55857" h="75945">
                  <a:moveTo>
                    <a:pt x="5056" y="0"/>
                  </a:moveTo>
                  <a:lnTo>
                    <a:pt x="5056" y="0"/>
                  </a:lnTo>
                  <a:lnTo>
                    <a:pt x="1685" y="3371"/>
                  </a:lnTo>
                  <a:lnTo>
                    <a:pt x="30" y="8789"/>
                  </a:lnTo>
                  <a:lnTo>
                    <a:pt x="0" y="17312"/>
                  </a:lnTo>
                  <a:lnTo>
                    <a:pt x="5730" y="43898"/>
                  </a:lnTo>
                  <a:lnTo>
                    <a:pt x="13655" y="66370"/>
                  </a:lnTo>
                  <a:lnTo>
                    <a:pt x="17139" y="69647"/>
                  </a:lnTo>
                  <a:lnTo>
                    <a:pt x="26654" y="73287"/>
                  </a:lnTo>
                  <a:lnTo>
                    <a:pt x="50220" y="75944"/>
                  </a:lnTo>
                  <a:lnTo>
                    <a:pt x="52099" y="75324"/>
                  </a:lnTo>
                  <a:lnTo>
                    <a:pt x="53352" y="74205"/>
                  </a:lnTo>
                  <a:lnTo>
                    <a:pt x="55856" y="698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4" name="SMARTInkShape-3618"/>
            <p:cNvSpPr/>
            <p:nvPr>
              <p:custDataLst>
                <p:tags r:id="rId154"/>
              </p:custDataLst>
            </p:nvPr>
          </p:nvSpPr>
          <p:spPr>
            <a:xfrm>
              <a:off x="5127142" y="1365250"/>
              <a:ext cx="3659" cy="38101"/>
            </a:xfrm>
            <a:custGeom>
              <a:avLst/>
              <a:gdLst/>
              <a:ahLst/>
              <a:cxnLst/>
              <a:rect l="0" t="0" r="0" b="0"/>
              <a:pathLst>
                <a:path w="3659" h="38101">
                  <a:moveTo>
                    <a:pt x="3658" y="0"/>
                  </a:moveTo>
                  <a:lnTo>
                    <a:pt x="3658" y="0"/>
                  </a:lnTo>
                  <a:lnTo>
                    <a:pt x="3658" y="6742"/>
                  </a:lnTo>
                  <a:lnTo>
                    <a:pt x="1776" y="11933"/>
                  </a:lnTo>
                  <a:lnTo>
                    <a:pt x="287" y="14306"/>
                  </a:lnTo>
                  <a:lnTo>
                    <a:pt x="0" y="16593"/>
                  </a:lnTo>
                  <a:lnTo>
                    <a:pt x="3658" y="381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5" name="SMARTInkShape-3619"/>
            <p:cNvSpPr/>
            <p:nvPr>
              <p:custDataLst>
                <p:tags r:id="rId155"/>
              </p:custDataLst>
            </p:nvPr>
          </p:nvSpPr>
          <p:spPr>
            <a:xfrm>
              <a:off x="4832350" y="1055296"/>
              <a:ext cx="114301" cy="297255"/>
            </a:xfrm>
            <a:custGeom>
              <a:avLst/>
              <a:gdLst/>
              <a:ahLst/>
              <a:cxnLst/>
              <a:rect l="0" t="0" r="0" b="0"/>
              <a:pathLst>
                <a:path w="114301" h="297255">
                  <a:moveTo>
                    <a:pt x="0" y="227404"/>
                  </a:moveTo>
                  <a:lnTo>
                    <a:pt x="0" y="227404"/>
                  </a:lnTo>
                  <a:lnTo>
                    <a:pt x="13815" y="202918"/>
                  </a:lnTo>
                  <a:lnTo>
                    <a:pt x="27612" y="173112"/>
                  </a:lnTo>
                  <a:lnTo>
                    <a:pt x="39789" y="148241"/>
                  </a:lnTo>
                  <a:lnTo>
                    <a:pt x="54608" y="118372"/>
                  </a:lnTo>
                  <a:lnTo>
                    <a:pt x="64957" y="90045"/>
                  </a:lnTo>
                  <a:lnTo>
                    <a:pt x="71910" y="63345"/>
                  </a:lnTo>
                  <a:lnTo>
                    <a:pt x="77350" y="37366"/>
                  </a:lnTo>
                  <a:lnTo>
                    <a:pt x="85887" y="7885"/>
                  </a:lnTo>
                  <a:lnTo>
                    <a:pt x="87561" y="2840"/>
                  </a:lnTo>
                  <a:lnTo>
                    <a:pt x="87302" y="1495"/>
                  </a:lnTo>
                  <a:lnTo>
                    <a:pt x="86423" y="598"/>
                  </a:lnTo>
                  <a:lnTo>
                    <a:pt x="85132" y="0"/>
                  </a:lnTo>
                  <a:lnTo>
                    <a:pt x="76573" y="16013"/>
                  </a:lnTo>
                  <a:lnTo>
                    <a:pt x="70957" y="39143"/>
                  </a:lnTo>
                  <a:lnTo>
                    <a:pt x="64698" y="68944"/>
                  </a:lnTo>
                  <a:lnTo>
                    <a:pt x="60065" y="85780"/>
                  </a:lnTo>
                  <a:lnTo>
                    <a:pt x="54860" y="103355"/>
                  </a:lnTo>
                  <a:lnTo>
                    <a:pt x="50685" y="120010"/>
                  </a:lnTo>
                  <a:lnTo>
                    <a:pt x="44163" y="151686"/>
                  </a:lnTo>
                  <a:lnTo>
                    <a:pt x="38913" y="176583"/>
                  </a:lnTo>
                  <a:lnTo>
                    <a:pt x="33872" y="204585"/>
                  </a:lnTo>
                  <a:lnTo>
                    <a:pt x="31875" y="231536"/>
                  </a:lnTo>
                  <a:lnTo>
                    <a:pt x="32480" y="221766"/>
                  </a:lnTo>
                  <a:lnTo>
                    <a:pt x="38238" y="201823"/>
                  </a:lnTo>
                  <a:lnTo>
                    <a:pt x="56550" y="171682"/>
                  </a:lnTo>
                  <a:lnTo>
                    <a:pt x="69672" y="155390"/>
                  </a:lnTo>
                  <a:lnTo>
                    <a:pt x="80616" y="147976"/>
                  </a:lnTo>
                  <a:lnTo>
                    <a:pt x="83377" y="146935"/>
                  </a:lnTo>
                  <a:lnTo>
                    <a:pt x="85923" y="146947"/>
                  </a:lnTo>
                  <a:lnTo>
                    <a:pt x="90634" y="148842"/>
                  </a:lnTo>
                  <a:lnTo>
                    <a:pt x="92173" y="151746"/>
                  </a:lnTo>
                  <a:lnTo>
                    <a:pt x="93883" y="160617"/>
                  </a:lnTo>
                  <a:lnTo>
                    <a:pt x="84732" y="184254"/>
                  </a:lnTo>
                  <a:lnTo>
                    <a:pt x="72466" y="207285"/>
                  </a:lnTo>
                  <a:lnTo>
                    <a:pt x="57607" y="231868"/>
                  </a:lnTo>
                  <a:lnTo>
                    <a:pt x="36197" y="259457"/>
                  </a:lnTo>
                  <a:lnTo>
                    <a:pt x="28599" y="271630"/>
                  </a:lnTo>
                  <a:lnTo>
                    <a:pt x="27532" y="272410"/>
                  </a:lnTo>
                  <a:lnTo>
                    <a:pt x="26822" y="272225"/>
                  </a:lnTo>
                  <a:lnTo>
                    <a:pt x="44279" y="242062"/>
                  </a:lnTo>
                  <a:lnTo>
                    <a:pt x="49512" y="235395"/>
                  </a:lnTo>
                  <a:lnTo>
                    <a:pt x="50647" y="236259"/>
                  </a:lnTo>
                  <a:lnTo>
                    <a:pt x="69196" y="267796"/>
                  </a:lnTo>
                  <a:lnTo>
                    <a:pt x="92629" y="285439"/>
                  </a:lnTo>
                  <a:lnTo>
                    <a:pt x="114300" y="297254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49" name="SMARTInkShape-Group896"/>
          <p:cNvGrpSpPr/>
          <p:nvPr/>
        </p:nvGrpSpPr>
        <p:grpSpPr>
          <a:xfrm>
            <a:off x="5391150" y="1206500"/>
            <a:ext cx="82551" cy="44451"/>
            <a:chOff x="5391150" y="1206500"/>
            <a:chExt cx="82551" cy="44451"/>
          </a:xfrm>
        </p:grpSpPr>
        <p:sp>
          <p:nvSpPr>
            <p:cNvPr id="1147" name="SMARTInkShape-3620"/>
            <p:cNvSpPr/>
            <p:nvPr>
              <p:custDataLst>
                <p:tags r:id="rId149"/>
              </p:custDataLst>
            </p:nvPr>
          </p:nvSpPr>
          <p:spPr>
            <a:xfrm>
              <a:off x="5403850" y="123825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0"/>
                  </a:moveTo>
                  <a:lnTo>
                    <a:pt x="0" y="0"/>
                  </a:lnTo>
                  <a:lnTo>
                    <a:pt x="6481" y="705"/>
                  </a:lnTo>
                  <a:lnTo>
                    <a:pt x="34305" y="5762"/>
                  </a:lnTo>
                  <a:lnTo>
                    <a:pt x="55773" y="8115"/>
                  </a:lnTo>
                  <a:lnTo>
                    <a:pt x="69850" y="127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8" name="SMARTInkShape-3621"/>
            <p:cNvSpPr/>
            <p:nvPr>
              <p:custDataLst>
                <p:tags r:id="rId150"/>
              </p:custDataLst>
            </p:nvPr>
          </p:nvSpPr>
          <p:spPr>
            <a:xfrm>
              <a:off x="5391150" y="12065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26026" y="706"/>
                  </a:lnTo>
                  <a:lnTo>
                    <a:pt x="55738" y="5761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53" name="SMARTInkShape-Group897"/>
          <p:cNvGrpSpPr/>
          <p:nvPr/>
        </p:nvGrpSpPr>
        <p:grpSpPr>
          <a:xfrm>
            <a:off x="28092" y="1517650"/>
            <a:ext cx="1692759" cy="546101"/>
            <a:chOff x="28092" y="1517650"/>
            <a:chExt cx="1692759" cy="546101"/>
          </a:xfrm>
        </p:grpSpPr>
        <p:sp>
          <p:nvSpPr>
            <p:cNvPr id="1150" name="SMARTInkShape-3622"/>
            <p:cNvSpPr/>
            <p:nvPr>
              <p:custDataLst>
                <p:tags r:id="rId146"/>
              </p:custDataLst>
            </p:nvPr>
          </p:nvSpPr>
          <p:spPr>
            <a:xfrm>
              <a:off x="28092" y="1924050"/>
              <a:ext cx="563557" cy="139701"/>
            </a:xfrm>
            <a:custGeom>
              <a:avLst/>
              <a:gdLst/>
              <a:ahLst/>
              <a:cxnLst/>
              <a:rect l="0" t="0" r="0" b="0"/>
              <a:pathLst>
                <a:path w="563557" h="139701">
                  <a:moveTo>
                    <a:pt x="3658" y="0"/>
                  </a:moveTo>
                  <a:lnTo>
                    <a:pt x="3658" y="0"/>
                  </a:lnTo>
                  <a:lnTo>
                    <a:pt x="0" y="0"/>
                  </a:lnTo>
                  <a:lnTo>
                    <a:pt x="1562" y="0"/>
                  </a:lnTo>
                  <a:lnTo>
                    <a:pt x="2261" y="705"/>
                  </a:lnTo>
                  <a:lnTo>
                    <a:pt x="3037" y="3371"/>
                  </a:lnTo>
                  <a:lnTo>
                    <a:pt x="3950" y="4364"/>
                  </a:lnTo>
                  <a:lnTo>
                    <a:pt x="6845" y="5467"/>
                  </a:lnTo>
                  <a:lnTo>
                    <a:pt x="36555" y="11368"/>
                  </a:lnTo>
                  <a:lnTo>
                    <a:pt x="67309" y="21270"/>
                  </a:lnTo>
                  <a:lnTo>
                    <a:pt x="96952" y="29654"/>
                  </a:lnTo>
                  <a:lnTo>
                    <a:pt x="123922" y="38104"/>
                  </a:lnTo>
                  <a:lnTo>
                    <a:pt x="149632" y="46567"/>
                  </a:lnTo>
                  <a:lnTo>
                    <a:pt x="175799" y="51375"/>
                  </a:lnTo>
                  <a:lnTo>
                    <a:pt x="203650" y="62568"/>
                  </a:lnTo>
                  <a:lnTo>
                    <a:pt x="214604" y="66614"/>
                  </a:lnTo>
                  <a:lnTo>
                    <a:pt x="241771" y="69424"/>
                  </a:lnTo>
                  <a:lnTo>
                    <a:pt x="271518" y="78651"/>
                  </a:lnTo>
                  <a:lnTo>
                    <a:pt x="293472" y="83918"/>
                  </a:lnTo>
                  <a:lnTo>
                    <a:pt x="299681" y="86686"/>
                  </a:lnTo>
                  <a:lnTo>
                    <a:pt x="327614" y="88771"/>
                  </a:lnTo>
                  <a:lnTo>
                    <a:pt x="331812" y="88814"/>
                  </a:lnTo>
                  <a:lnTo>
                    <a:pt x="340239" y="92625"/>
                  </a:lnTo>
                  <a:lnTo>
                    <a:pt x="348689" y="97611"/>
                  </a:lnTo>
                  <a:lnTo>
                    <a:pt x="365611" y="100812"/>
                  </a:lnTo>
                  <a:lnTo>
                    <a:pt x="374076" y="101955"/>
                  </a:lnTo>
                  <a:lnTo>
                    <a:pt x="395111" y="107331"/>
                  </a:lnTo>
                  <a:lnTo>
                    <a:pt x="406413" y="108472"/>
                  </a:lnTo>
                  <a:lnTo>
                    <a:pt x="435640" y="118059"/>
                  </a:lnTo>
                  <a:lnTo>
                    <a:pt x="463511" y="124787"/>
                  </a:lnTo>
                  <a:lnTo>
                    <a:pt x="494121" y="127511"/>
                  </a:lnTo>
                  <a:lnTo>
                    <a:pt x="524323" y="134828"/>
                  </a:lnTo>
                  <a:lnTo>
                    <a:pt x="537048" y="138256"/>
                  </a:lnTo>
                  <a:lnTo>
                    <a:pt x="563556" y="139662"/>
                  </a:lnTo>
                  <a:lnTo>
                    <a:pt x="562458" y="13970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1" name="SMARTInkShape-3623"/>
            <p:cNvSpPr/>
            <p:nvPr>
              <p:custDataLst>
                <p:tags r:id="rId147"/>
              </p:custDataLst>
            </p:nvPr>
          </p:nvSpPr>
          <p:spPr>
            <a:xfrm>
              <a:off x="44450" y="1720850"/>
              <a:ext cx="1117601" cy="314753"/>
            </a:xfrm>
            <a:custGeom>
              <a:avLst/>
              <a:gdLst/>
              <a:ahLst/>
              <a:cxnLst/>
              <a:rect l="0" t="0" r="0" b="0"/>
              <a:pathLst>
                <a:path w="1117601" h="314753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8" y="1881"/>
                  </a:lnTo>
                  <a:lnTo>
                    <a:pt x="30038" y="14927"/>
                  </a:lnTo>
                  <a:lnTo>
                    <a:pt x="52422" y="22599"/>
                  </a:lnTo>
                  <a:lnTo>
                    <a:pt x="83289" y="28610"/>
                  </a:lnTo>
                  <a:lnTo>
                    <a:pt x="110050" y="37170"/>
                  </a:lnTo>
                  <a:lnTo>
                    <a:pt x="136559" y="44174"/>
                  </a:lnTo>
                  <a:lnTo>
                    <a:pt x="161583" y="50718"/>
                  </a:lnTo>
                  <a:lnTo>
                    <a:pt x="189458" y="57126"/>
                  </a:lnTo>
                  <a:lnTo>
                    <a:pt x="215591" y="63493"/>
                  </a:lnTo>
                  <a:lnTo>
                    <a:pt x="241209" y="69848"/>
                  </a:lnTo>
                  <a:lnTo>
                    <a:pt x="271778" y="78316"/>
                  </a:lnTo>
                  <a:lnTo>
                    <a:pt x="302563" y="82419"/>
                  </a:lnTo>
                  <a:lnTo>
                    <a:pt x="331640" y="89292"/>
                  </a:lnTo>
                  <a:lnTo>
                    <a:pt x="356027" y="95366"/>
                  </a:lnTo>
                  <a:lnTo>
                    <a:pt x="382809" y="103740"/>
                  </a:lnTo>
                  <a:lnTo>
                    <a:pt x="411121" y="112188"/>
                  </a:lnTo>
                  <a:lnTo>
                    <a:pt x="437828" y="120651"/>
                  </a:lnTo>
                  <a:lnTo>
                    <a:pt x="466858" y="129117"/>
                  </a:lnTo>
                  <a:lnTo>
                    <a:pt x="491420" y="135467"/>
                  </a:lnTo>
                  <a:lnTo>
                    <a:pt x="521345" y="148297"/>
                  </a:lnTo>
                  <a:lnTo>
                    <a:pt x="548251" y="156045"/>
                  </a:lnTo>
                  <a:lnTo>
                    <a:pt x="578902" y="166865"/>
                  </a:lnTo>
                  <a:lnTo>
                    <a:pt x="603562" y="176442"/>
                  </a:lnTo>
                  <a:lnTo>
                    <a:pt x="628742" y="181866"/>
                  </a:lnTo>
                  <a:lnTo>
                    <a:pt x="654078" y="185355"/>
                  </a:lnTo>
                  <a:lnTo>
                    <a:pt x="677577" y="192738"/>
                  </a:lnTo>
                  <a:lnTo>
                    <a:pt x="707851" y="204504"/>
                  </a:lnTo>
                  <a:lnTo>
                    <a:pt x="732629" y="208055"/>
                  </a:lnTo>
                  <a:lnTo>
                    <a:pt x="757844" y="215849"/>
                  </a:lnTo>
                  <a:lnTo>
                    <a:pt x="787285" y="226055"/>
                  </a:lnTo>
                  <a:lnTo>
                    <a:pt x="811276" y="232707"/>
                  </a:lnTo>
                  <a:lnTo>
                    <a:pt x="840904" y="241275"/>
                  </a:lnTo>
                  <a:lnTo>
                    <a:pt x="867505" y="249762"/>
                  </a:lnTo>
                  <a:lnTo>
                    <a:pt x="896352" y="258468"/>
                  </a:lnTo>
                  <a:lnTo>
                    <a:pt x="912816" y="261674"/>
                  </a:lnTo>
                  <a:lnTo>
                    <a:pt x="941542" y="271285"/>
                  </a:lnTo>
                  <a:lnTo>
                    <a:pt x="957485" y="274408"/>
                  </a:lnTo>
                  <a:lnTo>
                    <a:pt x="989156" y="283988"/>
                  </a:lnTo>
                  <a:lnTo>
                    <a:pt x="1020899" y="290621"/>
                  </a:lnTo>
                  <a:lnTo>
                    <a:pt x="1034620" y="293543"/>
                  </a:lnTo>
                  <a:lnTo>
                    <a:pt x="1047623" y="296996"/>
                  </a:lnTo>
                  <a:lnTo>
                    <a:pt x="1060412" y="299901"/>
                  </a:lnTo>
                  <a:lnTo>
                    <a:pt x="1090710" y="309699"/>
                  </a:lnTo>
                  <a:lnTo>
                    <a:pt x="1106951" y="311664"/>
                  </a:lnTo>
                  <a:lnTo>
                    <a:pt x="1112397" y="314436"/>
                  </a:lnTo>
                  <a:lnTo>
                    <a:pt x="1114131" y="314752"/>
                  </a:lnTo>
                  <a:lnTo>
                    <a:pt x="1115288" y="314257"/>
                  </a:lnTo>
                  <a:lnTo>
                    <a:pt x="1117600" y="31115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2" name="SMARTInkShape-3624"/>
            <p:cNvSpPr/>
            <p:nvPr>
              <p:custDataLst>
                <p:tags r:id="rId148"/>
              </p:custDataLst>
            </p:nvPr>
          </p:nvSpPr>
          <p:spPr>
            <a:xfrm>
              <a:off x="69850" y="1517650"/>
              <a:ext cx="1651001" cy="438151"/>
            </a:xfrm>
            <a:custGeom>
              <a:avLst/>
              <a:gdLst/>
              <a:ahLst/>
              <a:cxnLst/>
              <a:rect l="0" t="0" r="0" b="0"/>
              <a:pathLst>
                <a:path w="1651001" h="4381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2117" y="4364"/>
                  </a:lnTo>
                  <a:lnTo>
                    <a:pt x="28835" y="11245"/>
                  </a:lnTo>
                  <a:lnTo>
                    <a:pt x="60128" y="19181"/>
                  </a:lnTo>
                  <a:lnTo>
                    <a:pt x="89783" y="27320"/>
                  </a:lnTo>
                  <a:lnTo>
                    <a:pt x="120912" y="36787"/>
                  </a:lnTo>
                  <a:lnTo>
                    <a:pt x="152478" y="45943"/>
                  </a:lnTo>
                  <a:lnTo>
                    <a:pt x="184173" y="53829"/>
                  </a:lnTo>
                  <a:lnTo>
                    <a:pt x="215907" y="59929"/>
                  </a:lnTo>
                  <a:lnTo>
                    <a:pt x="237775" y="66146"/>
                  </a:lnTo>
                  <a:lnTo>
                    <a:pt x="261606" y="71261"/>
                  </a:lnTo>
                  <a:lnTo>
                    <a:pt x="286308" y="77768"/>
                  </a:lnTo>
                  <a:lnTo>
                    <a:pt x="311398" y="84658"/>
                  </a:lnTo>
                  <a:lnTo>
                    <a:pt x="336660" y="90072"/>
                  </a:lnTo>
                  <a:lnTo>
                    <a:pt x="363881" y="96712"/>
                  </a:lnTo>
                  <a:lnTo>
                    <a:pt x="392441" y="103661"/>
                  </a:lnTo>
                  <a:lnTo>
                    <a:pt x="421598" y="109101"/>
                  </a:lnTo>
                  <a:lnTo>
                    <a:pt x="451020" y="115752"/>
                  </a:lnTo>
                  <a:lnTo>
                    <a:pt x="479853" y="122706"/>
                  </a:lnTo>
                  <a:lnTo>
                    <a:pt x="506779" y="128149"/>
                  </a:lnTo>
                  <a:lnTo>
                    <a:pt x="532857" y="132920"/>
                  </a:lnTo>
                  <a:lnTo>
                    <a:pt x="557853" y="137392"/>
                  </a:lnTo>
                  <a:lnTo>
                    <a:pt x="580722" y="141732"/>
                  </a:lnTo>
                  <a:lnTo>
                    <a:pt x="604526" y="146012"/>
                  </a:lnTo>
                  <a:lnTo>
                    <a:pt x="627806" y="149561"/>
                  </a:lnTo>
                  <a:lnTo>
                    <a:pt x="656779" y="152264"/>
                  </a:lnTo>
                  <a:lnTo>
                    <a:pt x="683238" y="157220"/>
                  </a:lnTo>
                  <a:lnTo>
                    <a:pt x="708951" y="163157"/>
                  </a:lnTo>
                  <a:lnTo>
                    <a:pt x="734444" y="169385"/>
                  </a:lnTo>
                  <a:lnTo>
                    <a:pt x="759872" y="175699"/>
                  </a:lnTo>
                  <a:lnTo>
                    <a:pt x="785280" y="182038"/>
                  </a:lnTo>
                  <a:lnTo>
                    <a:pt x="809977" y="188385"/>
                  </a:lnTo>
                  <a:lnTo>
                    <a:pt x="841405" y="198732"/>
                  </a:lnTo>
                  <a:lnTo>
                    <a:pt x="869018" y="208226"/>
                  </a:lnTo>
                  <a:lnTo>
                    <a:pt x="895074" y="215508"/>
                  </a:lnTo>
                  <a:lnTo>
                    <a:pt x="920668" y="222134"/>
                  </a:lnTo>
                  <a:lnTo>
                    <a:pt x="946126" y="228566"/>
                  </a:lnTo>
                  <a:lnTo>
                    <a:pt x="976641" y="237060"/>
                  </a:lnTo>
                  <a:lnTo>
                    <a:pt x="1003319" y="243415"/>
                  </a:lnTo>
                  <a:lnTo>
                    <a:pt x="1030195" y="249766"/>
                  </a:lnTo>
                  <a:lnTo>
                    <a:pt x="1056033" y="256117"/>
                  </a:lnTo>
                  <a:lnTo>
                    <a:pt x="1085683" y="264583"/>
                  </a:lnTo>
                  <a:lnTo>
                    <a:pt x="1109711" y="270933"/>
                  </a:lnTo>
                  <a:lnTo>
                    <a:pt x="1141233" y="279400"/>
                  </a:lnTo>
                  <a:lnTo>
                    <a:pt x="1171422" y="287867"/>
                  </a:lnTo>
                  <a:lnTo>
                    <a:pt x="1203151" y="296333"/>
                  </a:lnTo>
                  <a:lnTo>
                    <a:pt x="1228233" y="304800"/>
                  </a:lnTo>
                  <a:lnTo>
                    <a:pt x="1258803" y="315383"/>
                  </a:lnTo>
                  <a:lnTo>
                    <a:pt x="1285877" y="325967"/>
                  </a:lnTo>
                  <a:lnTo>
                    <a:pt x="1314869" y="336550"/>
                  </a:lnTo>
                  <a:lnTo>
                    <a:pt x="1346255" y="351497"/>
                  </a:lnTo>
                  <a:lnTo>
                    <a:pt x="1365266" y="358539"/>
                  </a:lnTo>
                  <a:lnTo>
                    <a:pt x="1393631" y="364872"/>
                  </a:lnTo>
                  <a:lnTo>
                    <a:pt x="1422793" y="379782"/>
                  </a:lnTo>
                  <a:lnTo>
                    <a:pt x="1449838" y="391423"/>
                  </a:lnTo>
                  <a:lnTo>
                    <a:pt x="1473602" y="398137"/>
                  </a:lnTo>
                  <a:lnTo>
                    <a:pt x="1490488" y="401365"/>
                  </a:lnTo>
                  <a:lnTo>
                    <a:pt x="1518254" y="410101"/>
                  </a:lnTo>
                  <a:lnTo>
                    <a:pt x="1546109" y="415772"/>
                  </a:lnTo>
                  <a:lnTo>
                    <a:pt x="1571440" y="420543"/>
                  </a:lnTo>
                  <a:lnTo>
                    <a:pt x="1578246" y="423269"/>
                  </a:lnTo>
                  <a:lnTo>
                    <a:pt x="1608509" y="430348"/>
                  </a:lnTo>
                  <a:lnTo>
                    <a:pt x="1639423" y="431743"/>
                  </a:lnTo>
                  <a:lnTo>
                    <a:pt x="1647333" y="431792"/>
                  </a:lnTo>
                  <a:lnTo>
                    <a:pt x="1648555" y="432501"/>
                  </a:lnTo>
                  <a:lnTo>
                    <a:pt x="1649370" y="433678"/>
                  </a:lnTo>
                  <a:lnTo>
                    <a:pt x="1651000" y="43815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154" name="SMARTInkShape-3625"/>
          <p:cNvSpPr/>
          <p:nvPr>
            <p:custDataLst>
              <p:tags r:id="rId5"/>
            </p:custDataLst>
          </p:nvPr>
        </p:nvSpPr>
        <p:spPr>
          <a:xfrm>
            <a:off x="76200" y="1276350"/>
            <a:ext cx="2368551" cy="635001"/>
          </a:xfrm>
          <a:custGeom>
            <a:avLst/>
            <a:gdLst/>
            <a:ahLst/>
            <a:cxnLst/>
            <a:rect l="0" t="0" r="0" b="0"/>
            <a:pathLst>
              <a:path w="2368551" h="635001">
                <a:moveTo>
                  <a:pt x="0" y="0"/>
                </a:moveTo>
                <a:lnTo>
                  <a:pt x="0" y="0"/>
                </a:lnTo>
                <a:lnTo>
                  <a:pt x="10845" y="705"/>
                </a:lnTo>
                <a:lnTo>
                  <a:pt x="38282" y="6907"/>
                </a:lnTo>
                <a:lnTo>
                  <a:pt x="60053" y="11537"/>
                </a:lnTo>
                <a:lnTo>
                  <a:pt x="83840" y="18298"/>
                </a:lnTo>
                <a:lnTo>
                  <a:pt x="110405" y="24125"/>
                </a:lnTo>
                <a:lnTo>
                  <a:pt x="138675" y="29772"/>
                </a:lnTo>
                <a:lnTo>
                  <a:pt x="167702" y="36986"/>
                </a:lnTo>
                <a:lnTo>
                  <a:pt x="195184" y="41133"/>
                </a:lnTo>
                <a:lnTo>
                  <a:pt x="222215" y="43681"/>
                </a:lnTo>
                <a:lnTo>
                  <a:pt x="250692" y="47166"/>
                </a:lnTo>
                <a:lnTo>
                  <a:pt x="281693" y="52948"/>
                </a:lnTo>
                <a:lnTo>
                  <a:pt x="297862" y="56465"/>
                </a:lnTo>
                <a:lnTo>
                  <a:pt x="328998" y="66018"/>
                </a:lnTo>
                <a:lnTo>
                  <a:pt x="359299" y="75908"/>
                </a:lnTo>
                <a:lnTo>
                  <a:pt x="389229" y="82655"/>
                </a:lnTo>
                <a:lnTo>
                  <a:pt x="417113" y="89888"/>
                </a:lnTo>
                <a:lnTo>
                  <a:pt x="444323" y="97805"/>
                </a:lnTo>
                <a:lnTo>
                  <a:pt x="472879" y="106028"/>
                </a:lnTo>
                <a:lnTo>
                  <a:pt x="502033" y="116268"/>
                </a:lnTo>
                <a:lnTo>
                  <a:pt x="532159" y="128580"/>
                </a:lnTo>
                <a:lnTo>
                  <a:pt x="548095" y="135815"/>
                </a:lnTo>
                <a:lnTo>
                  <a:pt x="564364" y="143460"/>
                </a:lnTo>
                <a:lnTo>
                  <a:pt x="580853" y="150673"/>
                </a:lnTo>
                <a:lnTo>
                  <a:pt x="597491" y="157599"/>
                </a:lnTo>
                <a:lnTo>
                  <a:pt x="614228" y="164332"/>
                </a:lnTo>
                <a:lnTo>
                  <a:pt x="644112" y="177459"/>
                </a:lnTo>
                <a:lnTo>
                  <a:pt x="672211" y="189643"/>
                </a:lnTo>
                <a:lnTo>
                  <a:pt x="701162" y="199762"/>
                </a:lnTo>
                <a:lnTo>
                  <a:pt x="732374" y="210844"/>
                </a:lnTo>
                <a:lnTo>
                  <a:pt x="748599" y="216763"/>
                </a:lnTo>
                <a:lnTo>
                  <a:pt x="779798" y="227102"/>
                </a:lnTo>
                <a:lnTo>
                  <a:pt x="810127" y="237106"/>
                </a:lnTo>
                <a:lnTo>
                  <a:pt x="840069" y="248608"/>
                </a:lnTo>
                <a:lnTo>
                  <a:pt x="869840" y="258894"/>
                </a:lnTo>
                <a:lnTo>
                  <a:pt x="899535" y="267464"/>
                </a:lnTo>
                <a:lnTo>
                  <a:pt x="929195" y="273625"/>
                </a:lnTo>
                <a:lnTo>
                  <a:pt x="956959" y="280596"/>
                </a:lnTo>
                <a:lnTo>
                  <a:pt x="983410" y="288398"/>
                </a:lnTo>
                <a:lnTo>
                  <a:pt x="1009277" y="296570"/>
                </a:lnTo>
                <a:lnTo>
                  <a:pt x="1034884" y="304905"/>
                </a:lnTo>
                <a:lnTo>
                  <a:pt x="1060376" y="312608"/>
                </a:lnTo>
                <a:lnTo>
                  <a:pt x="1085817" y="318383"/>
                </a:lnTo>
                <a:lnTo>
                  <a:pt x="1117198" y="325601"/>
                </a:lnTo>
                <a:lnTo>
                  <a:pt x="1147742" y="332208"/>
                </a:lnTo>
                <a:lnTo>
                  <a:pt x="1170507" y="336502"/>
                </a:lnTo>
                <a:lnTo>
                  <a:pt x="1193326" y="340762"/>
                </a:lnTo>
                <a:lnTo>
                  <a:pt x="1222038" y="346421"/>
                </a:lnTo>
                <a:lnTo>
                  <a:pt x="1249126" y="349823"/>
                </a:lnTo>
                <a:lnTo>
                  <a:pt x="1278475" y="358435"/>
                </a:lnTo>
                <a:lnTo>
                  <a:pt x="1306770" y="366475"/>
                </a:lnTo>
                <a:lnTo>
                  <a:pt x="1329381" y="373604"/>
                </a:lnTo>
                <a:lnTo>
                  <a:pt x="1359169" y="385550"/>
                </a:lnTo>
                <a:lnTo>
                  <a:pt x="1389240" y="398027"/>
                </a:lnTo>
                <a:lnTo>
                  <a:pt x="1420493" y="410661"/>
                </a:lnTo>
                <a:lnTo>
                  <a:pt x="1443425" y="419112"/>
                </a:lnTo>
                <a:lnTo>
                  <a:pt x="1467728" y="428278"/>
                </a:lnTo>
                <a:lnTo>
                  <a:pt x="1492640" y="439407"/>
                </a:lnTo>
                <a:lnTo>
                  <a:pt x="1517823" y="449527"/>
                </a:lnTo>
                <a:lnTo>
                  <a:pt x="1543127" y="458729"/>
                </a:lnTo>
                <a:lnTo>
                  <a:pt x="1568484" y="467522"/>
                </a:lnTo>
                <a:lnTo>
                  <a:pt x="1593865" y="476134"/>
                </a:lnTo>
                <a:lnTo>
                  <a:pt x="1619257" y="483959"/>
                </a:lnTo>
                <a:lnTo>
                  <a:pt x="1644653" y="489789"/>
                </a:lnTo>
                <a:lnTo>
                  <a:pt x="1670051" y="496614"/>
                </a:lnTo>
                <a:lnTo>
                  <a:pt x="1694745" y="503645"/>
                </a:lnTo>
                <a:lnTo>
                  <a:pt x="1717479" y="509122"/>
                </a:lnTo>
                <a:lnTo>
                  <a:pt x="1739343" y="513908"/>
                </a:lnTo>
                <a:lnTo>
                  <a:pt x="1760819" y="518387"/>
                </a:lnTo>
                <a:lnTo>
                  <a:pt x="1782123" y="522729"/>
                </a:lnTo>
                <a:lnTo>
                  <a:pt x="1803351" y="527011"/>
                </a:lnTo>
                <a:lnTo>
                  <a:pt x="1833254" y="531507"/>
                </a:lnTo>
                <a:lnTo>
                  <a:pt x="1859988" y="534720"/>
                </a:lnTo>
                <a:lnTo>
                  <a:pt x="1890935" y="538756"/>
                </a:lnTo>
                <a:lnTo>
                  <a:pt x="1921794" y="544623"/>
                </a:lnTo>
                <a:lnTo>
                  <a:pt x="1949005" y="552576"/>
                </a:lnTo>
                <a:lnTo>
                  <a:pt x="1978133" y="560942"/>
                </a:lnTo>
                <a:lnTo>
                  <a:pt x="2002712" y="570645"/>
                </a:lnTo>
                <a:lnTo>
                  <a:pt x="2027869" y="579086"/>
                </a:lnTo>
                <a:lnTo>
                  <a:pt x="2053197" y="582685"/>
                </a:lnTo>
                <a:lnTo>
                  <a:pt x="2081947" y="583751"/>
                </a:lnTo>
                <a:lnTo>
                  <a:pt x="2109437" y="587438"/>
                </a:lnTo>
                <a:lnTo>
                  <a:pt x="2138827" y="592999"/>
                </a:lnTo>
                <a:lnTo>
                  <a:pt x="2170158" y="596386"/>
                </a:lnTo>
                <a:lnTo>
                  <a:pt x="2197028" y="597538"/>
                </a:lnTo>
                <a:lnTo>
                  <a:pt x="2228083" y="602655"/>
                </a:lnTo>
                <a:lnTo>
                  <a:pt x="2246050" y="603903"/>
                </a:lnTo>
                <a:lnTo>
                  <a:pt x="2262952" y="608266"/>
                </a:lnTo>
                <a:lnTo>
                  <a:pt x="2268518" y="608710"/>
                </a:lnTo>
                <a:lnTo>
                  <a:pt x="2278466" y="612968"/>
                </a:lnTo>
                <a:lnTo>
                  <a:pt x="2287590" y="618152"/>
                </a:lnTo>
                <a:lnTo>
                  <a:pt x="2310812" y="623939"/>
                </a:lnTo>
                <a:lnTo>
                  <a:pt x="2313125" y="625509"/>
                </a:lnTo>
                <a:lnTo>
                  <a:pt x="2342800" y="632830"/>
                </a:lnTo>
                <a:lnTo>
                  <a:pt x="2368550" y="635000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58" name="SMARTInkShape-Group899"/>
          <p:cNvGrpSpPr/>
          <p:nvPr/>
        </p:nvGrpSpPr>
        <p:grpSpPr>
          <a:xfrm>
            <a:off x="63500" y="1003300"/>
            <a:ext cx="3149601" cy="946151"/>
            <a:chOff x="63500" y="1003300"/>
            <a:chExt cx="3149601" cy="946151"/>
          </a:xfrm>
        </p:grpSpPr>
        <p:sp>
          <p:nvSpPr>
            <p:cNvPr id="1155" name="SMARTInkShape-3626"/>
            <p:cNvSpPr/>
            <p:nvPr>
              <p:custDataLst>
                <p:tags r:id="rId143"/>
              </p:custDataLst>
            </p:nvPr>
          </p:nvSpPr>
          <p:spPr>
            <a:xfrm>
              <a:off x="63500" y="1003300"/>
              <a:ext cx="3149601" cy="946151"/>
            </a:xfrm>
            <a:custGeom>
              <a:avLst/>
              <a:gdLst/>
              <a:ahLst/>
              <a:cxnLst/>
              <a:rect l="0" t="0" r="0" b="0"/>
              <a:pathLst>
                <a:path w="3149601" h="946151">
                  <a:moveTo>
                    <a:pt x="0" y="0"/>
                  </a:moveTo>
                  <a:lnTo>
                    <a:pt x="0" y="0"/>
                  </a:lnTo>
                  <a:lnTo>
                    <a:pt x="29512" y="11933"/>
                  </a:lnTo>
                  <a:lnTo>
                    <a:pt x="56487" y="18823"/>
                  </a:lnTo>
                  <a:lnTo>
                    <a:pt x="87998" y="27214"/>
                  </a:lnTo>
                  <a:lnTo>
                    <a:pt x="114605" y="34673"/>
                  </a:lnTo>
                  <a:lnTo>
                    <a:pt x="142893" y="42692"/>
                  </a:lnTo>
                  <a:lnTo>
                    <a:pt x="173810" y="52841"/>
                  </a:lnTo>
                  <a:lnTo>
                    <a:pt x="189957" y="58510"/>
                  </a:lnTo>
                  <a:lnTo>
                    <a:pt x="206366" y="64407"/>
                  </a:lnTo>
                  <a:lnTo>
                    <a:pt x="222949" y="70455"/>
                  </a:lnTo>
                  <a:lnTo>
                    <a:pt x="239650" y="76603"/>
                  </a:lnTo>
                  <a:lnTo>
                    <a:pt x="271376" y="87198"/>
                  </a:lnTo>
                  <a:lnTo>
                    <a:pt x="286751" y="91998"/>
                  </a:lnTo>
                  <a:lnTo>
                    <a:pt x="303350" y="97316"/>
                  </a:lnTo>
                  <a:lnTo>
                    <a:pt x="320767" y="102977"/>
                  </a:lnTo>
                  <a:lnTo>
                    <a:pt x="338728" y="108868"/>
                  </a:lnTo>
                  <a:lnTo>
                    <a:pt x="357758" y="114912"/>
                  </a:lnTo>
                  <a:lnTo>
                    <a:pt x="377500" y="121058"/>
                  </a:lnTo>
                  <a:lnTo>
                    <a:pt x="397716" y="127272"/>
                  </a:lnTo>
                  <a:lnTo>
                    <a:pt x="417544" y="132826"/>
                  </a:lnTo>
                  <a:lnTo>
                    <a:pt x="437113" y="137939"/>
                  </a:lnTo>
                  <a:lnTo>
                    <a:pt x="456509" y="142760"/>
                  </a:lnTo>
                  <a:lnTo>
                    <a:pt x="475789" y="148795"/>
                  </a:lnTo>
                  <a:lnTo>
                    <a:pt x="494993" y="155641"/>
                  </a:lnTo>
                  <a:lnTo>
                    <a:pt x="514145" y="163027"/>
                  </a:lnTo>
                  <a:lnTo>
                    <a:pt x="533969" y="169363"/>
                  </a:lnTo>
                  <a:lnTo>
                    <a:pt x="554241" y="174997"/>
                  </a:lnTo>
                  <a:lnTo>
                    <a:pt x="574810" y="180165"/>
                  </a:lnTo>
                  <a:lnTo>
                    <a:pt x="594874" y="185021"/>
                  </a:lnTo>
                  <a:lnTo>
                    <a:pt x="614599" y="189670"/>
                  </a:lnTo>
                  <a:lnTo>
                    <a:pt x="634099" y="194180"/>
                  </a:lnTo>
                  <a:lnTo>
                    <a:pt x="654155" y="199303"/>
                  </a:lnTo>
                  <a:lnTo>
                    <a:pt x="674581" y="204835"/>
                  </a:lnTo>
                  <a:lnTo>
                    <a:pt x="695254" y="210640"/>
                  </a:lnTo>
                  <a:lnTo>
                    <a:pt x="716092" y="216627"/>
                  </a:lnTo>
                  <a:lnTo>
                    <a:pt x="737039" y="222734"/>
                  </a:lnTo>
                  <a:lnTo>
                    <a:pt x="758059" y="228923"/>
                  </a:lnTo>
                  <a:lnTo>
                    <a:pt x="779129" y="235165"/>
                  </a:lnTo>
                  <a:lnTo>
                    <a:pt x="800230" y="241443"/>
                  </a:lnTo>
                  <a:lnTo>
                    <a:pt x="821353" y="247746"/>
                  </a:lnTo>
                  <a:lnTo>
                    <a:pt x="842491" y="254769"/>
                  </a:lnTo>
                  <a:lnTo>
                    <a:pt x="863639" y="262274"/>
                  </a:lnTo>
                  <a:lnTo>
                    <a:pt x="884793" y="270099"/>
                  </a:lnTo>
                  <a:lnTo>
                    <a:pt x="905245" y="276727"/>
                  </a:lnTo>
                  <a:lnTo>
                    <a:pt x="925230" y="282557"/>
                  </a:lnTo>
                  <a:lnTo>
                    <a:pt x="944903" y="287855"/>
                  </a:lnTo>
                  <a:lnTo>
                    <a:pt x="963663" y="293503"/>
                  </a:lnTo>
                  <a:lnTo>
                    <a:pt x="981815" y="299385"/>
                  </a:lnTo>
                  <a:lnTo>
                    <a:pt x="999560" y="305424"/>
                  </a:lnTo>
                  <a:lnTo>
                    <a:pt x="1018445" y="310860"/>
                  </a:lnTo>
                  <a:lnTo>
                    <a:pt x="1038091" y="315896"/>
                  </a:lnTo>
                  <a:lnTo>
                    <a:pt x="1058244" y="320664"/>
                  </a:lnTo>
                  <a:lnTo>
                    <a:pt x="1078030" y="325959"/>
                  </a:lnTo>
                  <a:lnTo>
                    <a:pt x="1097570" y="331606"/>
                  </a:lnTo>
                  <a:lnTo>
                    <a:pt x="1116947" y="337487"/>
                  </a:lnTo>
                  <a:lnTo>
                    <a:pt x="1136214" y="342819"/>
                  </a:lnTo>
                  <a:lnTo>
                    <a:pt x="1155410" y="347785"/>
                  </a:lnTo>
                  <a:lnTo>
                    <a:pt x="1174557" y="352507"/>
                  </a:lnTo>
                  <a:lnTo>
                    <a:pt x="1193671" y="357066"/>
                  </a:lnTo>
                  <a:lnTo>
                    <a:pt x="1212764" y="361516"/>
                  </a:lnTo>
                  <a:lnTo>
                    <a:pt x="1231843" y="365894"/>
                  </a:lnTo>
                  <a:lnTo>
                    <a:pt x="1249501" y="369518"/>
                  </a:lnTo>
                  <a:lnTo>
                    <a:pt x="1266212" y="372640"/>
                  </a:lnTo>
                  <a:lnTo>
                    <a:pt x="1282291" y="375427"/>
                  </a:lnTo>
                  <a:lnTo>
                    <a:pt x="1298655" y="378695"/>
                  </a:lnTo>
                  <a:lnTo>
                    <a:pt x="1315209" y="382286"/>
                  </a:lnTo>
                  <a:lnTo>
                    <a:pt x="1331889" y="386090"/>
                  </a:lnTo>
                  <a:lnTo>
                    <a:pt x="1348654" y="390038"/>
                  </a:lnTo>
                  <a:lnTo>
                    <a:pt x="1365475" y="394081"/>
                  </a:lnTo>
                  <a:lnTo>
                    <a:pt x="1382333" y="398187"/>
                  </a:lnTo>
                  <a:lnTo>
                    <a:pt x="1398511" y="401630"/>
                  </a:lnTo>
                  <a:lnTo>
                    <a:pt x="1429657" y="407338"/>
                  </a:lnTo>
                  <a:lnTo>
                    <a:pt x="1459962" y="412226"/>
                  </a:lnTo>
                  <a:lnTo>
                    <a:pt x="1489894" y="417456"/>
                  </a:lnTo>
                  <a:lnTo>
                    <a:pt x="1519661" y="424484"/>
                  </a:lnTo>
                  <a:lnTo>
                    <a:pt x="1549353" y="432311"/>
                  </a:lnTo>
                  <a:lnTo>
                    <a:pt x="1579012" y="440494"/>
                  </a:lnTo>
                  <a:lnTo>
                    <a:pt x="1608657" y="448834"/>
                  </a:lnTo>
                  <a:lnTo>
                    <a:pt x="1636414" y="457245"/>
                  </a:lnTo>
                  <a:lnTo>
                    <a:pt x="1662157" y="464981"/>
                  </a:lnTo>
                  <a:lnTo>
                    <a:pt x="1685357" y="470771"/>
                  </a:lnTo>
                  <a:lnTo>
                    <a:pt x="1709309" y="477578"/>
                  </a:lnTo>
                  <a:lnTo>
                    <a:pt x="1734771" y="485307"/>
                  </a:lnTo>
                  <a:lnTo>
                    <a:pt x="1762550" y="493446"/>
                  </a:lnTo>
                  <a:lnTo>
                    <a:pt x="1787597" y="501767"/>
                  </a:lnTo>
                  <a:lnTo>
                    <a:pt x="1811193" y="510168"/>
                  </a:lnTo>
                  <a:lnTo>
                    <a:pt x="1835791" y="518606"/>
                  </a:lnTo>
                  <a:lnTo>
                    <a:pt x="1858954" y="525179"/>
                  </a:lnTo>
                  <a:lnTo>
                    <a:pt x="1881713" y="531157"/>
                  </a:lnTo>
                  <a:lnTo>
                    <a:pt x="1905939" y="538518"/>
                  </a:lnTo>
                  <a:lnTo>
                    <a:pt x="1928936" y="546493"/>
                  </a:lnTo>
                  <a:lnTo>
                    <a:pt x="1952327" y="554741"/>
                  </a:lnTo>
                  <a:lnTo>
                    <a:pt x="1979186" y="563111"/>
                  </a:lnTo>
                  <a:lnTo>
                    <a:pt x="2005705" y="571534"/>
                  </a:lnTo>
                  <a:lnTo>
                    <a:pt x="2031602" y="579982"/>
                  </a:lnTo>
                  <a:lnTo>
                    <a:pt x="2057223" y="588440"/>
                  </a:lnTo>
                  <a:lnTo>
                    <a:pt x="2084603" y="598784"/>
                  </a:lnTo>
                  <a:lnTo>
                    <a:pt x="2113235" y="610438"/>
                  </a:lnTo>
                  <a:lnTo>
                    <a:pt x="2142423" y="622672"/>
                  </a:lnTo>
                  <a:lnTo>
                    <a:pt x="2171859" y="633284"/>
                  </a:lnTo>
                  <a:lnTo>
                    <a:pt x="2201404" y="643410"/>
                  </a:lnTo>
                  <a:lnTo>
                    <a:pt x="2230998" y="654965"/>
                  </a:lnTo>
                  <a:lnTo>
                    <a:pt x="2258732" y="665275"/>
                  </a:lnTo>
                  <a:lnTo>
                    <a:pt x="2285170" y="674561"/>
                  </a:lnTo>
                  <a:lnTo>
                    <a:pt x="2311031" y="683392"/>
                  </a:lnTo>
                  <a:lnTo>
                    <a:pt x="2336636" y="692020"/>
                  </a:lnTo>
                  <a:lnTo>
                    <a:pt x="2362127" y="699853"/>
                  </a:lnTo>
                  <a:lnTo>
                    <a:pt x="2387567" y="705687"/>
                  </a:lnTo>
                  <a:lnTo>
                    <a:pt x="2414867" y="712513"/>
                  </a:lnTo>
                  <a:lnTo>
                    <a:pt x="2443463" y="721661"/>
                  </a:lnTo>
                  <a:lnTo>
                    <a:pt x="2472636" y="735135"/>
                  </a:lnTo>
                  <a:lnTo>
                    <a:pt x="2500183" y="746767"/>
                  </a:lnTo>
                  <a:lnTo>
                    <a:pt x="2525831" y="757346"/>
                  </a:lnTo>
                  <a:lnTo>
                    <a:pt x="2548990" y="769104"/>
                  </a:lnTo>
                  <a:lnTo>
                    <a:pt x="2572923" y="779504"/>
                  </a:lnTo>
                  <a:lnTo>
                    <a:pt x="2597672" y="789535"/>
                  </a:lnTo>
                  <a:lnTo>
                    <a:pt x="2622782" y="801049"/>
                  </a:lnTo>
                  <a:lnTo>
                    <a:pt x="2646172" y="809459"/>
                  </a:lnTo>
                  <a:lnTo>
                    <a:pt x="2677292" y="821923"/>
                  </a:lnTo>
                  <a:lnTo>
                    <a:pt x="2706268" y="835259"/>
                  </a:lnTo>
                  <a:lnTo>
                    <a:pt x="2737196" y="845560"/>
                  </a:lnTo>
                  <a:lnTo>
                    <a:pt x="2766821" y="857549"/>
                  </a:lnTo>
                  <a:lnTo>
                    <a:pt x="2795354" y="870039"/>
                  </a:lnTo>
                  <a:lnTo>
                    <a:pt x="2822388" y="880795"/>
                  </a:lnTo>
                  <a:lnTo>
                    <a:pt x="2853857" y="890750"/>
                  </a:lnTo>
                  <a:lnTo>
                    <a:pt x="2883745" y="899770"/>
                  </a:lnTo>
                  <a:lnTo>
                    <a:pt x="2910397" y="902152"/>
                  </a:lnTo>
                  <a:lnTo>
                    <a:pt x="2940939" y="909524"/>
                  </a:lnTo>
                  <a:lnTo>
                    <a:pt x="2953014" y="912955"/>
                  </a:lnTo>
                  <a:lnTo>
                    <a:pt x="2984495" y="914315"/>
                  </a:lnTo>
                  <a:lnTo>
                    <a:pt x="3011340" y="919860"/>
                  </a:lnTo>
                  <a:lnTo>
                    <a:pt x="3034932" y="922514"/>
                  </a:lnTo>
                  <a:lnTo>
                    <a:pt x="3049772" y="925741"/>
                  </a:lnTo>
                  <a:lnTo>
                    <a:pt x="3069844" y="927627"/>
                  </a:lnTo>
                  <a:lnTo>
                    <a:pt x="3079466" y="932090"/>
                  </a:lnTo>
                  <a:lnTo>
                    <a:pt x="3109750" y="938894"/>
                  </a:lnTo>
                  <a:lnTo>
                    <a:pt x="3118821" y="939531"/>
                  </a:lnTo>
                  <a:lnTo>
                    <a:pt x="3120614" y="940327"/>
                  </a:lnTo>
                  <a:lnTo>
                    <a:pt x="3121809" y="941562"/>
                  </a:lnTo>
                  <a:lnTo>
                    <a:pt x="3122606" y="943091"/>
                  </a:lnTo>
                  <a:lnTo>
                    <a:pt x="3124549" y="944111"/>
                  </a:lnTo>
                  <a:lnTo>
                    <a:pt x="3142961" y="946031"/>
                  </a:lnTo>
                  <a:lnTo>
                    <a:pt x="3149600" y="94615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6" name="SMARTInkShape-3627"/>
            <p:cNvSpPr/>
            <p:nvPr>
              <p:custDataLst>
                <p:tags r:id="rId144"/>
              </p:custDataLst>
            </p:nvPr>
          </p:nvSpPr>
          <p:spPr>
            <a:xfrm>
              <a:off x="2330450" y="1873250"/>
              <a:ext cx="132857" cy="50711"/>
            </a:xfrm>
            <a:custGeom>
              <a:avLst/>
              <a:gdLst/>
              <a:ahLst/>
              <a:cxnLst/>
              <a:rect l="0" t="0" r="0" b="0"/>
              <a:pathLst>
                <a:path w="132857" h="5071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411" y="4364"/>
                  </a:lnTo>
                  <a:lnTo>
                    <a:pt x="27437" y="11951"/>
                  </a:lnTo>
                  <a:lnTo>
                    <a:pt x="57971" y="26088"/>
                  </a:lnTo>
                  <a:lnTo>
                    <a:pt x="87808" y="39098"/>
                  </a:lnTo>
                  <a:lnTo>
                    <a:pt x="118066" y="47351"/>
                  </a:lnTo>
                  <a:lnTo>
                    <a:pt x="132856" y="50710"/>
                  </a:lnTo>
                  <a:lnTo>
                    <a:pt x="120650" y="4445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7" name="SMARTInkShape-3628"/>
            <p:cNvSpPr/>
            <p:nvPr>
              <p:custDataLst>
                <p:tags r:id="rId145"/>
              </p:custDataLst>
            </p:nvPr>
          </p:nvSpPr>
          <p:spPr>
            <a:xfrm>
              <a:off x="3073400" y="1917700"/>
              <a:ext cx="88901" cy="19051"/>
            </a:xfrm>
            <a:custGeom>
              <a:avLst/>
              <a:gdLst/>
              <a:ahLst/>
              <a:cxnLst/>
              <a:rect l="0" t="0" r="0" b="0"/>
              <a:pathLst>
                <a:path w="88901" h="19051">
                  <a:moveTo>
                    <a:pt x="0" y="0"/>
                  </a:moveTo>
                  <a:lnTo>
                    <a:pt x="0" y="0"/>
                  </a:lnTo>
                  <a:lnTo>
                    <a:pt x="20265" y="705"/>
                  </a:lnTo>
                  <a:lnTo>
                    <a:pt x="50852" y="6467"/>
                  </a:lnTo>
                  <a:lnTo>
                    <a:pt x="80548" y="17299"/>
                  </a:lnTo>
                  <a:lnTo>
                    <a:pt x="88900" y="1905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66" name="SMARTInkShape-Group900"/>
          <p:cNvGrpSpPr/>
          <p:nvPr/>
        </p:nvGrpSpPr>
        <p:grpSpPr>
          <a:xfrm>
            <a:off x="2635250" y="905229"/>
            <a:ext cx="927101" cy="1018822"/>
            <a:chOff x="2635250" y="905229"/>
            <a:chExt cx="927101" cy="1018822"/>
          </a:xfrm>
        </p:grpSpPr>
        <p:sp>
          <p:nvSpPr>
            <p:cNvPr id="1159" name="SMARTInkShape-3629"/>
            <p:cNvSpPr/>
            <p:nvPr>
              <p:custDataLst>
                <p:tags r:id="rId136"/>
              </p:custDataLst>
            </p:nvPr>
          </p:nvSpPr>
          <p:spPr>
            <a:xfrm>
              <a:off x="2744345" y="1727200"/>
              <a:ext cx="11556" cy="6090"/>
            </a:xfrm>
            <a:custGeom>
              <a:avLst/>
              <a:gdLst/>
              <a:ahLst/>
              <a:cxnLst/>
              <a:rect l="0" t="0" r="0" b="0"/>
              <a:pathLst>
                <a:path w="11556" h="6090">
                  <a:moveTo>
                    <a:pt x="11555" y="0"/>
                  </a:moveTo>
                  <a:lnTo>
                    <a:pt x="11555" y="0"/>
                  </a:lnTo>
                  <a:lnTo>
                    <a:pt x="8184" y="3371"/>
                  </a:lnTo>
                  <a:lnTo>
                    <a:pt x="4648" y="5026"/>
                  </a:lnTo>
                  <a:lnTo>
                    <a:pt x="0" y="6089"/>
                  </a:lnTo>
                  <a:lnTo>
                    <a:pt x="1245" y="4352"/>
                  </a:lnTo>
                  <a:lnTo>
                    <a:pt x="5205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0" name="SMARTInkShape-3630"/>
            <p:cNvSpPr/>
            <p:nvPr>
              <p:custDataLst>
                <p:tags r:id="rId137"/>
              </p:custDataLst>
            </p:nvPr>
          </p:nvSpPr>
          <p:spPr>
            <a:xfrm>
              <a:off x="2635250" y="1632214"/>
              <a:ext cx="196851" cy="88637"/>
            </a:xfrm>
            <a:custGeom>
              <a:avLst/>
              <a:gdLst/>
              <a:ahLst/>
              <a:cxnLst/>
              <a:rect l="0" t="0" r="0" b="0"/>
              <a:pathLst>
                <a:path w="196851" h="88637">
                  <a:moveTo>
                    <a:pt x="0" y="88636"/>
                  </a:moveTo>
                  <a:lnTo>
                    <a:pt x="0" y="88636"/>
                  </a:lnTo>
                  <a:lnTo>
                    <a:pt x="3371" y="88636"/>
                  </a:lnTo>
                  <a:lnTo>
                    <a:pt x="12209" y="85265"/>
                  </a:lnTo>
                  <a:lnTo>
                    <a:pt x="27838" y="67666"/>
                  </a:lnTo>
                  <a:lnTo>
                    <a:pt x="48726" y="37583"/>
                  </a:lnTo>
                  <a:lnTo>
                    <a:pt x="64919" y="14503"/>
                  </a:lnTo>
                  <a:lnTo>
                    <a:pt x="76057" y="6183"/>
                  </a:lnTo>
                  <a:lnTo>
                    <a:pt x="76158" y="2744"/>
                  </a:lnTo>
                  <a:lnTo>
                    <a:pt x="76877" y="1741"/>
                  </a:lnTo>
                  <a:lnTo>
                    <a:pt x="81664" y="0"/>
                  </a:lnTo>
                  <a:lnTo>
                    <a:pt x="110127" y="14493"/>
                  </a:lnTo>
                  <a:lnTo>
                    <a:pt x="137151" y="29776"/>
                  </a:lnTo>
                  <a:lnTo>
                    <a:pt x="163891" y="36949"/>
                  </a:lnTo>
                  <a:lnTo>
                    <a:pt x="189748" y="43701"/>
                  </a:lnTo>
                  <a:lnTo>
                    <a:pt x="196850" y="44186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1" name="SMARTInkShape-3631"/>
            <p:cNvSpPr/>
            <p:nvPr>
              <p:custDataLst>
                <p:tags r:id="rId138"/>
              </p:custDataLst>
            </p:nvPr>
          </p:nvSpPr>
          <p:spPr>
            <a:xfrm>
              <a:off x="3346450" y="1028700"/>
              <a:ext cx="99824" cy="44451"/>
            </a:xfrm>
            <a:custGeom>
              <a:avLst/>
              <a:gdLst/>
              <a:ahLst/>
              <a:cxnLst/>
              <a:rect l="0" t="0" r="0" b="0"/>
              <a:pathLst>
                <a:path w="99824" h="44451">
                  <a:moveTo>
                    <a:pt x="0" y="44450"/>
                  </a:moveTo>
                  <a:lnTo>
                    <a:pt x="0" y="44450"/>
                  </a:lnTo>
                  <a:lnTo>
                    <a:pt x="21048" y="35612"/>
                  </a:lnTo>
                  <a:lnTo>
                    <a:pt x="45434" y="32894"/>
                  </a:lnTo>
                  <a:lnTo>
                    <a:pt x="74435" y="31270"/>
                  </a:lnTo>
                  <a:lnTo>
                    <a:pt x="95601" y="26312"/>
                  </a:lnTo>
                  <a:lnTo>
                    <a:pt x="97601" y="25303"/>
                  </a:lnTo>
                  <a:lnTo>
                    <a:pt x="98934" y="23924"/>
                  </a:lnTo>
                  <a:lnTo>
                    <a:pt x="99823" y="22299"/>
                  </a:lnTo>
                  <a:lnTo>
                    <a:pt x="99004" y="20511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2" name="SMARTInkShape-3632"/>
            <p:cNvSpPr/>
            <p:nvPr>
              <p:custDataLst>
                <p:tags r:id="rId139"/>
              </p:custDataLst>
            </p:nvPr>
          </p:nvSpPr>
          <p:spPr>
            <a:xfrm>
              <a:off x="3492500" y="1289050"/>
              <a:ext cx="69851" cy="69618"/>
            </a:xfrm>
            <a:custGeom>
              <a:avLst/>
              <a:gdLst/>
              <a:ahLst/>
              <a:cxnLst/>
              <a:rect l="0" t="0" r="0" b="0"/>
              <a:pathLst>
                <a:path w="69851" h="69618">
                  <a:moveTo>
                    <a:pt x="0" y="0"/>
                  </a:moveTo>
                  <a:lnTo>
                    <a:pt x="0" y="0"/>
                  </a:lnTo>
                  <a:lnTo>
                    <a:pt x="20394" y="0"/>
                  </a:lnTo>
                  <a:lnTo>
                    <a:pt x="22063" y="706"/>
                  </a:lnTo>
                  <a:lnTo>
                    <a:pt x="23175" y="1881"/>
                  </a:lnTo>
                  <a:lnTo>
                    <a:pt x="28332" y="12209"/>
                  </a:lnTo>
                  <a:lnTo>
                    <a:pt x="30737" y="30507"/>
                  </a:lnTo>
                  <a:lnTo>
                    <a:pt x="28472" y="56429"/>
                  </a:lnTo>
                  <a:lnTo>
                    <a:pt x="31103" y="67199"/>
                  </a:lnTo>
                  <a:lnTo>
                    <a:pt x="32024" y="68083"/>
                  </a:lnTo>
                  <a:lnTo>
                    <a:pt x="34929" y="69064"/>
                  </a:lnTo>
                  <a:lnTo>
                    <a:pt x="43902" y="69617"/>
                  </a:lnTo>
                  <a:lnTo>
                    <a:pt x="55498" y="66410"/>
                  </a:lnTo>
                  <a:lnTo>
                    <a:pt x="61825" y="61030"/>
                  </a:lnTo>
                  <a:lnTo>
                    <a:pt x="69850" y="5080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3" name="SMARTInkShape-3633"/>
            <p:cNvSpPr/>
            <p:nvPr>
              <p:custDataLst>
                <p:tags r:id="rId140"/>
              </p:custDataLst>
            </p:nvPr>
          </p:nvSpPr>
          <p:spPr>
            <a:xfrm>
              <a:off x="3371850" y="1133267"/>
              <a:ext cx="88901" cy="187534"/>
            </a:xfrm>
            <a:custGeom>
              <a:avLst/>
              <a:gdLst/>
              <a:ahLst/>
              <a:cxnLst/>
              <a:rect l="0" t="0" r="0" b="0"/>
              <a:pathLst>
                <a:path w="88901" h="187534">
                  <a:moveTo>
                    <a:pt x="0" y="136733"/>
                  </a:moveTo>
                  <a:lnTo>
                    <a:pt x="0" y="136733"/>
                  </a:lnTo>
                  <a:lnTo>
                    <a:pt x="0" y="105340"/>
                  </a:lnTo>
                  <a:lnTo>
                    <a:pt x="0" y="83269"/>
                  </a:lnTo>
                  <a:lnTo>
                    <a:pt x="0" y="59349"/>
                  </a:lnTo>
                  <a:lnTo>
                    <a:pt x="1881" y="36488"/>
                  </a:lnTo>
                  <a:lnTo>
                    <a:pt x="6907" y="9429"/>
                  </a:lnTo>
                  <a:lnTo>
                    <a:pt x="10126" y="426"/>
                  </a:lnTo>
                  <a:lnTo>
                    <a:pt x="10984" y="0"/>
                  </a:lnTo>
                  <a:lnTo>
                    <a:pt x="11556" y="1128"/>
                  </a:lnTo>
                  <a:lnTo>
                    <a:pt x="12361" y="26312"/>
                  </a:lnTo>
                  <a:lnTo>
                    <a:pt x="12550" y="55201"/>
                  </a:lnTo>
                  <a:lnTo>
                    <a:pt x="12600" y="71795"/>
                  </a:lnTo>
                  <a:lnTo>
                    <a:pt x="12656" y="103403"/>
                  </a:lnTo>
                  <a:lnTo>
                    <a:pt x="11975" y="131797"/>
                  </a:lnTo>
                  <a:lnTo>
                    <a:pt x="9036" y="162239"/>
                  </a:lnTo>
                  <a:lnTo>
                    <a:pt x="12078" y="183923"/>
                  </a:lnTo>
                  <a:lnTo>
                    <a:pt x="12991" y="183010"/>
                  </a:lnTo>
                  <a:lnTo>
                    <a:pt x="19526" y="162572"/>
                  </a:lnTo>
                  <a:lnTo>
                    <a:pt x="27422" y="136863"/>
                  </a:lnTo>
                  <a:lnTo>
                    <a:pt x="38699" y="115134"/>
                  </a:lnTo>
                  <a:lnTo>
                    <a:pt x="46127" y="105967"/>
                  </a:lnTo>
                  <a:lnTo>
                    <a:pt x="51781" y="101892"/>
                  </a:lnTo>
                  <a:lnTo>
                    <a:pt x="53570" y="101512"/>
                  </a:lnTo>
                  <a:lnTo>
                    <a:pt x="54763" y="101963"/>
                  </a:lnTo>
                  <a:lnTo>
                    <a:pt x="55559" y="102970"/>
                  </a:lnTo>
                  <a:lnTo>
                    <a:pt x="43126" y="134229"/>
                  </a:lnTo>
                  <a:lnTo>
                    <a:pt x="30626" y="163363"/>
                  </a:lnTo>
                  <a:lnTo>
                    <a:pt x="25841" y="169735"/>
                  </a:lnTo>
                  <a:lnTo>
                    <a:pt x="23578" y="171434"/>
                  </a:lnTo>
                  <a:lnTo>
                    <a:pt x="22068" y="171862"/>
                  </a:lnTo>
                  <a:lnTo>
                    <a:pt x="21062" y="171441"/>
                  </a:lnTo>
                  <a:lnTo>
                    <a:pt x="20391" y="170455"/>
                  </a:lnTo>
                  <a:lnTo>
                    <a:pt x="21528" y="165596"/>
                  </a:lnTo>
                  <a:lnTo>
                    <a:pt x="26134" y="156809"/>
                  </a:lnTo>
                  <a:lnTo>
                    <a:pt x="29960" y="152711"/>
                  </a:lnTo>
                  <a:lnTo>
                    <a:pt x="34011" y="150890"/>
                  </a:lnTo>
                  <a:lnTo>
                    <a:pt x="40046" y="151962"/>
                  </a:lnTo>
                  <a:lnTo>
                    <a:pt x="55418" y="158399"/>
                  </a:lnTo>
                  <a:lnTo>
                    <a:pt x="88900" y="187533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4" name="SMARTInkShape-3634"/>
            <p:cNvSpPr/>
            <p:nvPr>
              <p:custDataLst>
                <p:tags r:id="rId141"/>
              </p:custDataLst>
            </p:nvPr>
          </p:nvSpPr>
          <p:spPr>
            <a:xfrm>
              <a:off x="2705100" y="991025"/>
              <a:ext cx="590531" cy="933026"/>
            </a:xfrm>
            <a:custGeom>
              <a:avLst/>
              <a:gdLst/>
              <a:ahLst/>
              <a:cxnLst/>
              <a:rect l="0" t="0" r="0" b="0"/>
              <a:pathLst>
                <a:path w="590531" h="933026">
                  <a:moveTo>
                    <a:pt x="0" y="933025"/>
                  </a:moveTo>
                  <a:lnTo>
                    <a:pt x="0" y="933025"/>
                  </a:lnTo>
                  <a:lnTo>
                    <a:pt x="5069" y="927250"/>
                  </a:lnTo>
                  <a:lnTo>
                    <a:pt x="23488" y="898707"/>
                  </a:lnTo>
                  <a:lnTo>
                    <a:pt x="44275" y="871037"/>
                  </a:lnTo>
                  <a:lnTo>
                    <a:pt x="60130" y="848325"/>
                  </a:lnTo>
                  <a:lnTo>
                    <a:pt x="78465" y="822238"/>
                  </a:lnTo>
                  <a:lnTo>
                    <a:pt x="99079" y="793475"/>
                  </a:lnTo>
                  <a:lnTo>
                    <a:pt x="122352" y="761877"/>
                  </a:lnTo>
                  <a:lnTo>
                    <a:pt x="144925" y="732781"/>
                  </a:lnTo>
                  <a:lnTo>
                    <a:pt x="166011" y="705033"/>
                  </a:lnTo>
                  <a:lnTo>
                    <a:pt x="184790" y="676238"/>
                  </a:lnTo>
                  <a:lnTo>
                    <a:pt x="204425" y="646977"/>
                  </a:lnTo>
                  <a:lnTo>
                    <a:pt x="224206" y="617509"/>
                  </a:lnTo>
                  <a:lnTo>
                    <a:pt x="242404" y="587950"/>
                  </a:lnTo>
                  <a:lnTo>
                    <a:pt x="261781" y="558349"/>
                  </a:lnTo>
                  <a:lnTo>
                    <a:pt x="281447" y="528024"/>
                  </a:lnTo>
                  <a:lnTo>
                    <a:pt x="290643" y="512036"/>
                  </a:lnTo>
                  <a:lnTo>
                    <a:pt x="299595" y="495732"/>
                  </a:lnTo>
                  <a:lnTo>
                    <a:pt x="317068" y="464447"/>
                  </a:lnTo>
                  <a:lnTo>
                    <a:pt x="334947" y="433374"/>
                  </a:lnTo>
                  <a:lnTo>
                    <a:pt x="344654" y="417185"/>
                  </a:lnTo>
                  <a:lnTo>
                    <a:pt x="354652" y="400748"/>
                  </a:lnTo>
                  <a:lnTo>
                    <a:pt x="373288" y="369315"/>
                  </a:lnTo>
                  <a:lnTo>
                    <a:pt x="391684" y="338176"/>
                  </a:lnTo>
                  <a:lnTo>
                    <a:pt x="401528" y="321970"/>
                  </a:lnTo>
                  <a:lnTo>
                    <a:pt x="411619" y="305522"/>
                  </a:lnTo>
                  <a:lnTo>
                    <a:pt x="421168" y="288912"/>
                  </a:lnTo>
                  <a:lnTo>
                    <a:pt x="430357" y="272194"/>
                  </a:lnTo>
                  <a:lnTo>
                    <a:pt x="439304" y="255404"/>
                  </a:lnTo>
                  <a:lnTo>
                    <a:pt x="456773" y="225460"/>
                  </a:lnTo>
                  <a:lnTo>
                    <a:pt x="473944" y="197335"/>
                  </a:lnTo>
                  <a:lnTo>
                    <a:pt x="490982" y="168372"/>
                  </a:lnTo>
                  <a:lnTo>
                    <a:pt x="507963" y="142800"/>
                  </a:lnTo>
                  <a:lnTo>
                    <a:pt x="524211" y="119675"/>
                  </a:lnTo>
                  <a:lnTo>
                    <a:pt x="538488" y="97638"/>
                  </a:lnTo>
                  <a:lnTo>
                    <a:pt x="555055" y="68769"/>
                  </a:lnTo>
                  <a:lnTo>
                    <a:pt x="568901" y="42341"/>
                  </a:lnTo>
                  <a:lnTo>
                    <a:pt x="587999" y="12194"/>
                  </a:lnTo>
                  <a:lnTo>
                    <a:pt x="590484" y="0"/>
                  </a:lnTo>
                  <a:lnTo>
                    <a:pt x="590530" y="3072"/>
                  </a:lnTo>
                  <a:lnTo>
                    <a:pt x="588660" y="6538"/>
                  </a:lnTo>
                  <a:lnTo>
                    <a:pt x="584200" y="12275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5" name="SMARTInkShape-3635"/>
            <p:cNvSpPr/>
            <p:nvPr>
              <p:custDataLst>
                <p:tags r:id="rId142"/>
              </p:custDataLst>
            </p:nvPr>
          </p:nvSpPr>
          <p:spPr>
            <a:xfrm>
              <a:off x="3276600" y="905229"/>
              <a:ext cx="87250" cy="91722"/>
            </a:xfrm>
            <a:custGeom>
              <a:avLst/>
              <a:gdLst/>
              <a:ahLst/>
              <a:cxnLst/>
              <a:rect l="0" t="0" r="0" b="0"/>
              <a:pathLst>
                <a:path w="87250" h="91722">
                  <a:moveTo>
                    <a:pt x="0" y="28221"/>
                  </a:moveTo>
                  <a:lnTo>
                    <a:pt x="0" y="28221"/>
                  </a:lnTo>
                  <a:lnTo>
                    <a:pt x="21048" y="45898"/>
                  </a:lnTo>
                  <a:lnTo>
                    <a:pt x="49209" y="62234"/>
                  </a:lnTo>
                  <a:lnTo>
                    <a:pt x="80490" y="78283"/>
                  </a:lnTo>
                  <a:lnTo>
                    <a:pt x="80471" y="78529"/>
                  </a:lnTo>
                  <a:lnTo>
                    <a:pt x="78569" y="78802"/>
                  </a:lnTo>
                  <a:lnTo>
                    <a:pt x="65823" y="73203"/>
                  </a:lnTo>
                  <a:lnTo>
                    <a:pt x="37570" y="51879"/>
                  </a:lnTo>
                  <a:lnTo>
                    <a:pt x="17630" y="33045"/>
                  </a:lnTo>
                  <a:lnTo>
                    <a:pt x="16692" y="30731"/>
                  </a:lnTo>
                  <a:lnTo>
                    <a:pt x="16773" y="28483"/>
                  </a:lnTo>
                  <a:lnTo>
                    <a:pt x="17532" y="26279"/>
                  </a:lnTo>
                  <a:lnTo>
                    <a:pt x="22138" y="21949"/>
                  </a:lnTo>
                  <a:lnTo>
                    <a:pt x="39964" y="13420"/>
                  </a:lnTo>
                  <a:lnTo>
                    <a:pt x="70096" y="2823"/>
                  </a:lnTo>
                  <a:lnTo>
                    <a:pt x="80542" y="0"/>
                  </a:lnTo>
                  <a:lnTo>
                    <a:pt x="83328" y="235"/>
                  </a:lnTo>
                  <a:lnTo>
                    <a:pt x="85185" y="1097"/>
                  </a:lnTo>
                  <a:lnTo>
                    <a:pt x="87249" y="9580"/>
                  </a:lnTo>
                  <a:lnTo>
                    <a:pt x="86530" y="30224"/>
                  </a:lnTo>
                  <a:lnTo>
                    <a:pt x="83729" y="54214"/>
                  </a:lnTo>
                  <a:lnTo>
                    <a:pt x="82705" y="84482"/>
                  </a:lnTo>
                  <a:lnTo>
                    <a:pt x="82550" y="91721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69" name="SMARTInkShape-Group901"/>
          <p:cNvGrpSpPr/>
          <p:nvPr/>
        </p:nvGrpSpPr>
        <p:grpSpPr>
          <a:xfrm>
            <a:off x="1911350" y="2679700"/>
            <a:ext cx="100826" cy="177801"/>
            <a:chOff x="1911350" y="2679700"/>
            <a:chExt cx="100826" cy="177801"/>
          </a:xfrm>
        </p:grpSpPr>
        <p:sp>
          <p:nvSpPr>
            <p:cNvPr id="1167" name="SMARTInkShape-3636"/>
            <p:cNvSpPr/>
            <p:nvPr>
              <p:custDataLst>
                <p:tags r:id="rId134"/>
              </p:custDataLst>
            </p:nvPr>
          </p:nvSpPr>
          <p:spPr>
            <a:xfrm>
              <a:off x="1911350" y="2679700"/>
              <a:ext cx="100826" cy="177801"/>
            </a:xfrm>
            <a:custGeom>
              <a:avLst/>
              <a:gdLst/>
              <a:ahLst/>
              <a:cxnLst/>
              <a:rect l="0" t="0" r="0" b="0"/>
              <a:pathLst>
                <a:path w="100826" h="1778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6606" y="5775"/>
                  </a:lnTo>
                  <a:lnTo>
                    <a:pt x="44965" y="27136"/>
                  </a:lnTo>
                  <a:lnTo>
                    <a:pt x="74386" y="48590"/>
                  </a:lnTo>
                  <a:lnTo>
                    <a:pt x="98985" y="62116"/>
                  </a:lnTo>
                  <a:lnTo>
                    <a:pt x="100438" y="66648"/>
                  </a:lnTo>
                  <a:lnTo>
                    <a:pt x="100825" y="69832"/>
                  </a:lnTo>
                  <a:lnTo>
                    <a:pt x="97493" y="77133"/>
                  </a:lnTo>
                  <a:lnTo>
                    <a:pt x="70813" y="108589"/>
                  </a:lnTo>
                  <a:lnTo>
                    <a:pt x="49736" y="136847"/>
                  </a:lnTo>
                  <a:lnTo>
                    <a:pt x="38177" y="157905"/>
                  </a:lnTo>
                  <a:lnTo>
                    <a:pt x="36488" y="167311"/>
                  </a:lnTo>
                  <a:lnTo>
                    <a:pt x="38100" y="1778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8" name="SMARTInkShape-3637"/>
            <p:cNvSpPr/>
            <p:nvPr>
              <p:custDataLst>
                <p:tags r:id="rId135"/>
              </p:custDataLst>
            </p:nvPr>
          </p:nvSpPr>
          <p:spPr>
            <a:xfrm>
              <a:off x="1924050" y="2749550"/>
              <a:ext cx="25401" cy="6351"/>
            </a:xfrm>
            <a:custGeom>
              <a:avLst/>
              <a:gdLst/>
              <a:ahLst/>
              <a:cxnLst/>
              <a:rect l="0" t="0" r="0" b="0"/>
              <a:pathLst>
                <a:path w="25401" h="6351">
                  <a:moveTo>
                    <a:pt x="0" y="0"/>
                  </a:moveTo>
                  <a:lnTo>
                    <a:pt x="0" y="0"/>
                  </a:lnTo>
                  <a:lnTo>
                    <a:pt x="8838" y="0"/>
                  </a:lnTo>
                  <a:lnTo>
                    <a:pt x="25400" y="63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77" name="SMARTInkShape-Group902"/>
          <p:cNvGrpSpPr/>
          <p:nvPr/>
        </p:nvGrpSpPr>
        <p:grpSpPr>
          <a:xfrm>
            <a:off x="4960499" y="1771650"/>
            <a:ext cx="798952" cy="330201"/>
            <a:chOff x="4960499" y="1771650"/>
            <a:chExt cx="798952" cy="330201"/>
          </a:xfrm>
        </p:grpSpPr>
        <p:sp>
          <p:nvSpPr>
            <p:cNvPr id="1170" name="SMARTInkShape-3638"/>
            <p:cNvSpPr/>
            <p:nvPr>
              <p:custDataLst>
                <p:tags r:id="rId127"/>
              </p:custDataLst>
            </p:nvPr>
          </p:nvSpPr>
          <p:spPr>
            <a:xfrm>
              <a:off x="4960499" y="1771650"/>
              <a:ext cx="30602" cy="330201"/>
            </a:xfrm>
            <a:custGeom>
              <a:avLst/>
              <a:gdLst/>
              <a:ahLst/>
              <a:cxnLst/>
              <a:rect l="0" t="0" r="0" b="0"/>
              <a:pathLst>
                <a:path w="30602" h="330201">
                  <a:moveTo>
                    <a:pt x="30601" y="0"/>
                  </a:moveTo>
                  <a:lnTo>
                    <a:pt x="30601" y="0"/>
                  </a:lnTo>
                  <a:lnTo>
                    <a:pt x="27230" y="31161"/>
                  </a:lnTo>
                  <a:lnTo>
                    <a:pt x="21812" y="57123"/>
                  </a:lnTo>
                  <a:lnTo>
                    <a:pt x="16111" y="88182"/>
                  </a:lnTo>
                  <a:lnTo>
                    <a:pt x="14591" y="105355"/>
                  </a:lnTo>
                  <a:lnTo>
                    <a:pt x="13578" y="123153"/>
                  </a:lnTo>
                  <a:lnTo>
                    <a:pt x="12902" y="141369"/>
                  </a:lnTo>
                  <a:lnTo>
                    <a:pt x="12452" y="159863"/>
                  </a:lnTo>
                  <a:lnTo>
                    <a:pt x="12152" y="178542"/>
                  </a:lnTo>
                  <a:lnTo>
                    <a:pt x="11951" y="195933"/>
                  </a:lnTo>
                  <a:lnTo>
                    <a:pt x="11818" y="212466"/>
                  </a:lnTo>
                  <a:lnTo>
                    <a:pt x="10964" y="242596"/>
                  </a:lnTo>
                  <a:lnTo>
                    <a:pt x="8233" y="267746"/>
                  </a:lnTo>
                  <a:lnTo>
                    <a:pt x="2728" y="298368"/>
                  </a:lnTo>
                  <a:lnTo>
                    <a:pt x="0" y="315202"/>
                  </a:lnTo>
                  <a:lnTo>
                    <a:pt x="1243" y="321888"/>
                  </a:lnTo>
                  <a:lnTo>
                    <a:pt x="5201" y="330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1" name="SMARTInkShape-3639"/>
            <p:cNvSpPr/>
            <p:nvPr>
              <p:custDataLst>
                <p:tags r:id="rId128"/>
              </p:custDataLst>
            </p:nvPr>
          </p:nvSpPr>
          <p:spPr>
            <a:xfrm>
              <a:off x="5106307" y="1797846"/>
              <a:ext cx="67567" cy="272255"/>
            </a:xfrm>
            <a:custGeom>
              <a:avLst/>
              <a:gdLst/>
              <a:ahLst/>
              <a:cxnLst/>
              <a:rect l="0" t="0" r="0" b="0"/>
              <a:pathLst>
                <a:path w="67567" h="272255">
                  <a:moveTo>
                    <a:pt x="37193" y="75404"/>
                  </a:moveTo>
                  <a:lnTo>
                    <a:pt x="37193" y="75404"/>
                  </a:lnTo>
                  <a:lnTo>
                    <a:pt x="47306" y="48436"/>
                  </a:lnTo>
                  <a:lnTo>
                    <a:pt x="56965" y="18181"/>
                  </a:lnTo>
                  <a:lnTo>
                    <a:pt x="64297" y="1456"/>
                  </a:lnTo>
                  <a:lnTo>
                    <a:pt x="65846" y="0"/>
                  </a:lnTo>
                  <a:lnTo>
                    <a:pt x="66878" y="440"/>
                  </a:lnTo>
                  <a:lnTo>
                    <a:pt x="67566" y="2145"/>
                  </a:lnTo>
                  <a:lnTo>
                    <a:pt x="61793" y="28141"/>
                  </a:lnTo>
                  <a:lnTo>
                    <a:pt x="53065" y="59102"/>
                  </a:lnTo>
                  <a:lnTo>
                    <a:pt x="47775" y="77236"/>
                  </a:lnTo>
                  <a:lnTo>
                    <a:pt x="42131" y="96381"/>
                  </a:lnTo>
                  <a:lnTo>
                    <a:pt x="36250" y="116200"/>
                  </a:lnTo>
                  <a:lnTo>
                    <a:pt x="30215" y="136468"/>
                  </a:lnTo>
                  <a:lnTo>
                    <a:pt x="24781" y="154919"/>
                  </a:lnTo>
                  <a:lnTo>
                    <a:pt x="19746" y="172158"/>
                  </a:lnTo>
                  <a:lnTo>
                    <a:pt x="11094" y="202367"/>
                  </a:lnTo>
                  <a:lnTo>
                    <a:pt x="2963" y="232418"/>
                  </a:lnTo>
                  <a:lnTo>
                    <a:pt x="813" y="240438"/>
                  </a:lnTo>
                  <a:lnTo>
                    <a:pt x="945" y="241166"/>
                  </a:lnTo>
                  <a:lnTo>
                    <a:pt x="19458" y="213266"/>
                  </a:lnTo>
                  <a:lnTo>
                    <a:pt x="33428" y="182339"/>
                  </a:lnTo>
                  <a:lnTo>
                    <a:pt x="52991" y="151534"/>
                  </a:lnTo>
                  <a:lnTo>
                    <a:pt x="58325" y="145223"/>
                  </a:lnTo>
                  <a:lnTo>
                    <a:pt x="59748" y="144528"/>
                  </a:lnTo>
                  <a:lnTo>
                    <a:pt x="60695" y="144770"/>
                  </a:lnTo>
                  <a:lnTo>
                    <a:pt x="59868" y="150683"/>
                  </a:lnTo>
                  <a:lnTo>
                    <a:pt x="51673" y="169675"/>
                  </a:lnTo>
                  <a:lnTo>
                    <a:pt x="33957" y="197646"/>
                  </a:lnTo>
                  <a:lnTo>
                    <a:pt x="9429" y="228589"/>
                  </a:lnTo>
                  <a:lnTo>
                    <a:pt x="1136" y="241809"/>
                  </a:lnTo>
                  <a:lnTo>
                    <a:pt x="454" y="242079"/>
                  </a:lnTo>
                  <a:lnTo>
                    <a:pt x="0" y="241554"/>
                  </a:lnTo>
                  <a:lnTo>
                    <a:pt x="15738" y="220314"/>
                  </a:lnTo>
                  <a:lnTo>
                    <a:pt x="20132" y="217420"/>
                  </a:lnTo>
                  <a:lnTo>
                    <a:pt x="22291" y="217353"/>
                  </a:lnTo>
                  <a:lnTo>
                    <a:pt x="26572" y="219161"/>
                  </a:lnTo>
                  <a:lnTo>
                    <a:pt x="27996" y="221336"/>
                  </a:lnTo>
                  <a:lnTo>
                    <a:pt x="37584" y="248976"/>
                  </a:lnTo>
                  <a:lnTo>
                    <a:pt x="39570" y="254619"/>
                  </a:lnTo>
                  <a:lnTo>
                    <a:pt x="47421" y="262770"/>
                  </a:lnTo>
                  <a:lnTo>
                    <a:pt x="62593" y="2722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2" name="SMARTInkShape-3640"/>
            <p:cNvSpPr/>
            <p:nvPr>
              <p:custDataLst>
                <p:tags r:id="rId129"/>
              </p:custDataLst>
            </p:nvPr>
          </p:nvSpPr>
          <p:spPr>
            <a:xfrm>
              <a:off x="5219700" y="2045408"/>
              <a:ext cx="38101" cy="56443"/>
            </a:xfrm>
            <a:custGeom>
              <a:avLst/>
              <a:gdLst/>
              <a:ahLst/>
              <a:cxnLst/>
              <a:rect l="0" t="0" r="0" b="0"/>
              <a:pathLst>
                <a:path w="38101" h="56443">
                  <a:moveTo>
                    <a:pt x="0" y="37392"/>
                  </a:moveTo>
                  <a:lnTo>
                    <a:pt x="0" y="37392"/>
                  </a:lnTo>
                  <a:lnTo>
                    <a:pt x="12865" y="22645"/>
                  </a:lnTo>
                  <a:lnTo>
                    <a:pt x="24571" y="7354"/>
                  </a:lnTo>
                  <a:lnTo>
                    <a:pt x="30441" y="2875"/>
                  </a:lnTo>
                  <a:lnTo>
                    <a:pt x="36587" y="0"/>
                  </a:lnTo>
                  <a:lnTo>
                    <a:pt x="37652" y="12986"/>
                  </a:lnTo>
                  <a:lnTo>
                    <a:pt x="32593" y="41341"/>
                  </a:lnTo>
                  <a:lnTo>
                    <a:pt x="34006" y="48084"/>
                  </a:lnTo>
                  <a:lnTo>
                    <a:pt x="38100" y="564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3" name="SMARTInkShape-3641"/>
            <p:cNvSpPr/>
            <p:nvPr>
              <p:custDataLst>
                <p:tags r:id="rId130"/>
              </p:custDataLst>
            </p:nvPr>
          </p:nvSpPr>
          <p:spPr>
            <a:xfrm>
              <a:off x="5372171" y="1809750"/>
              <a:ext cx="18980" cy="273051"/>
            </a:xfrm>
            <a:custGeom>
              <a:avLst/>
              <a:gdLst/>
              <a:ahLst/>
              <a:cxnLst/>
              <a:rect l="0" t="0" r="0" b="0"/>
              <a:pathLst>
                <a:path w="18980" h="273051">
                  <a:moveTo>
                    <a:pt x="18979" y="0"/>
                  </a:moveTo>
                  <a:lnTo>
                    <a:pt x="18979" y="0"/>
                  </a:lnTo>
                  <a:lnTo>
                    <a:pt x="15608" y="22322"/>
                  </a:lnTo>
                  <a:lnTo>
                    <a:pt x="12071" y="46139"/>
                  </a:lnTo>
                  <a:lnTo>
                    <a:pt x="8148" y="76245"/>
                  </a:lnTo>
                  <a:lnTo>
                    <a:pt x="6114" y="93163"/>
                  </a:lnTo>
                  <a:lnTo>
                    <a:pt x="4052" y="110792"/>
                  </a:lnTo>
                  <a:lnTo>
                    <a:pt x="2678" y="128189"/>
                  </a:lnTo>
                  <a:lnTo>
                    <a:pt x="1762" y="145432"/>
                  </a:lnTo>
                  <a:lnTo>
                    <a:pt x="1151" y="162571"/>
                  </a:lnTo>
                  <a:lnTo>
                    <a:pt x="472" y="192904"/>
                  </a:lnTo>
                  <a:lnTo>
                    <a:pt x="170" y="219085"/>
                  </a:lnTo>
                  <a:lnTo>
                    <a:pt x="0" y="248280"/>
                  </a:lnTo>
                  <a:lnTo>
                    <a:pt x="656" y="265083"/>
                  </a:lnTo>
                  <a:lnTo>
                    <a:pt x="1823" y="267739"/>
                  </a:lnTo>
                  <a:lnTo>
                    <a:pt x="6279" y="273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4" name="SMARTInkShape-3642"/>
            <p:cNvSpPr/>
            <p:nvPr>
              <p:custDataLst>
                <p:tags r:id="rId131"/>
              </p:custDataLst>
            </p:nvPr>
          </p:nvSpPr>
          <p:spPr>
            <a:xfrm>
              <a:off x="5510604" y="1930400"/>
              <a:ext cx="65733" cy="129948"/>
            </a:xfrm>
            <a:custGeom>
              <a:avLst/>
              <a:gdLst/>
              <a:ahLst/>
              <a:cxnLst/>
              <a:rect l="0" t="0" r="0" b="0"/>
              <a:pathLst>
                <a:path w="65733" h="129948">
                  <a:moveTo>
                    <a:pt x="45646" y="0"/>
                  </a:moveTo>
                  <a:lnTo>
                    <a:pt x="45646" y="0"/>
                  </a:lnTo>
                  <a:lnTo>
                    <a:pt x="19897" y="1881"/>
                  </a:lnTo>
                  <a:lnTo>
                    <a:pt x="4855" y="6907"/>
                  </a:lnTo>
                  <a:lnTo>
                    <a:pt x="1519" y="8838"/>
                  </a:lnTo>
                  <a:lnTo>
                    <a:pt x="0" y="12242"/>
                  </a:lnTo>
                  <a:lnTo>
                    <a:pt x="194" y="21669"/>
                  </a:lnTo>
                  <a:lnTo>
                    <a:pt x="6395" y="32914"/>
                  </a:lnTo>
                  <a:lnTo>
                    <a:pt x="37995" y="63653"/>
                  </a:lnTo>
                  <a:lnTo>
                    <a:pt x="64133" y="91899"/>
                  </a:lnTo>
                  <a:lnTo>
                    <a:pt x="65732" y="96544"/>
                  </a:lnTo>
                  <a:lnTo>
                    <a:pt x="65627" y="105468"/>
                  </a:lnTo>
                  <a:lnTo>
                    <a:pt x="57584" y="116019"/>
                  </a:lnTo>
                  <a:lnTo>
                    <a:pt x="46013" y="125647"/>
                  </a:lnTo>
                  <a:lnTo>
                    <a:pt x="36168" y="129927"/>
                  </a:lnTo>
                  <a:lnTo>
                    <a:pt x="27087" y="129947"/>
                  </a:lnTo>
                  <a:lnTo>
                    <a:pt x="22690" y="128965"/>
                  </a:lnTo>
                  <a:lnTo>
                    <a:pt x="19053" y="126193"/>
                  </a:lnTo>
                  <a:lnTo>
                    <a:pt x="13131" y="117469"/>
                  </a:lnTo>
                  <a:lnTo>
                    <a:pt x="11974" y="112885"/>
                  </a:lnTo>
                  <a:lnTo>
                    <a:pt x="13896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5" name="SMARTInkShape-3643"/>
            <p:cNvSpPr/>
            <p:nvPr>
              <p:custDataLst>
                <p:tags r:id="rId132"/>
              </p:custDataLst>
            </p:nvPr>
          </p:nvSpPr>
          <p:spPr>
            <a:xfrm>
              <a:off x="5620894" y="1962150"/>
              <a:ext cx="138557" cy="74403"/>
            </a:xfrm>
            <a:custGeom>
              <a:avLst/>
              <a:gdLst/>
              <a:ahLst/>
              <a:cxnLst/>
              <a:rect l="0" t="0" r="0" b="0"/>
              <a:pathLst>
                <a:path w="138557" h="74403">
                  <a:moveTo>
                    <a:pt x="11556" y="0"/>
                  </a:moveTo>
                  <a:lnTo>
                    <a:pt x="11556" y="0"/>
                  </a:lnTo>
                  <a:lnTo>
                    <a:pt x="8185" y="0"/>
                  </a:lnTo>
                  <a:lnTo>
                    <a:pt x="4649" y="3763"/>
                  </a:lnTo>
                  <a:lnTo>
                    <a:pt x="2718" y="6742"/>
                  </a:lnTo>
                  <a:lnTo>
                    <a:pt x="0" y="21048"/>
                  </a:lnTo>
                  <a:lnTo>
                    <a:pt x="4152" y="48503"/>
                  </a:lnTo>
                  <a:lnTo>
                    <a:pt x="7795" y="59422"/>
                  </a:lnTo>
                  <a:lnTo>
                    <a:pt x="13647" y="67097"/>
                  </a:lnTo>
                  <a:lnTo>
                    <a:pt x="22160" y="74402"/>
                  </a:lnTo>
                  <a:lnTo>
                    <a:pt x="27088" y="69756"/>
                  </a:lnTo>
                  <a:lnTo>
                    <a:pt x="45090" y="43601"/>
                  </a:lnTo>
                  <a:lnTo>
                    <a:pt x="57800" y="19330"/>
                  </a:lnTo>
                  <a:lnTo>
                    <a:pt x="62213" y="15647"/>
                  </a:lnTo>
                  <a:lnTo>
                    <a:pt x="64377" y="14665"/>
                  </a:lnTo>
                  <a:lnTo>
                    <a:pt x="65820" y="15421"/>
                  </a:lnTo>
                  <a:lnTo>
                    <a:pt x="66782" y="17336"/>
                  </a:lnTo>
                  <a:lnTo>
                    <a:pt x="73682" y="49039"/>
                  </a:lnTo>
                  <a:lnTo>
                    <a:pt x="74785" y="58919"/>
                  </a:lnTo>
                  <a:lnTo>
                    <a:pt x="75580" y="59740"/>
                  </a:lnTo>
                  <a:lnTo>
                    <a:pt x="76817" y="59582"/>
                  </a:lnTo>
                  <a:lnTo>
                    <a:pt x="80778" y="56820"/>
                  </a:lnTo>
                  <a:lnTo>
                    <a:pt x="87241" y="50888"/>
                  </a:lnTo>
                  <a:lnTo>
                    <a:pt x="101991" y="24575"/>
                  </a:lnTo>
                  <a:lnTo>
                    <a:pt x="109605" y="13745"/>
                  </a:lnTo>
                  <a:lnTo>
                    <a:pt x="117692" y="6579"/>
                  </a:lnTo>
                  <a:lnTo>
                    <a:pt x="120414" y="5092"/>
                  </a:lnTo>
                  <a:lnTo>
                    <a:pt x="122228" y="4806"/>
                  </a:lnTo>
                  <a:lnTo>
                    <a:pt x="123438" y="5320"/>
                  </a:lnTo>
                  <a:lnTo>
                    <a:pt x="124243" y="6369"/>
                  </a:lnTo>
                  <a:lnTo>
                    <a:pt x="125140" y="9416"/>
                  </a:lnTo>
                  <a:lnTo>
                    <a:pt x="125793" y="38927"/>
                  </a:lnTo>
                  <a:lnTo>
                    <a:pt x="129591" y="49286"/>
                  </a:lnTo>
                  <a:lnTo>
                    <a:pt x="138556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6" name="SMARTInkShape-3644"/>
            <p:cNvSpPr/>
            <p:nvPr>
              <p:custDataLst>
                <p:tags r:id="rId133"/>
              </p:custDataLst>
            </p:nvPr>
          </p:nvSpPr>
          <p:spPr>
            <a:xfrm>
              <a:off x="5632450" y="1809750"/>
              <a:ext cx="12701" cy="1"/>
            </a:xfrm>
            <a:custGeom>
              <a:avLst/>
              <a:gdLst/>
              <a:ahLst/>
              <a:cxnLst/>
              <a:rect l="0" t="0" r="0" b="0"/>
              <a:pathLst>
                <a:path w="12701" h="1">
                  <a:moveTo>
                    <a:pt x="12700" y="0"/>
                  </a:moveTo>
                  <a:lnTo>
                    <a:pt x="1270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80" name="SMARTInkShape-Group903"/>
          <p:cNvGrpSpPr/>
          <p:nvPr/>
        </p:nvGrpSpPr>
        <p:grpSpPr>
          <a:xfrm>
            <a:off x="5909424" y="1879600"/>
            <a:ext cx="230581" cy="215901"/>
            <a:chOff x="5909424" y="1879600"/>
            <a:chExt cx="230581" cy="215901"/>
          </a:xfrm>
        </p:grpSpPr>
        <p:sp>
          <p:nvSpPr>
            <p:cNvPr id="1178" name="SMARTInkShape-3645"/>
            <p:cNvSpPr/>
            <p:nvPr>
              <p:custDataLst>
                <p:tags r:id="rId125"/>
              </p:custDataLst>
            </p:nvPr>
          </p:nvSpPr>
          <p:spPr>
            <a:xfrm>
              <a:off x="5909424" y="1879600"/>
              <a:ext cx="135777" cy="158751"/>
            </a:xfrm>
            <a:custGeom>
              <a:avLst/>
              <a:gdLst/>
              <a:ahLst/>
              <a:cxnLst/>
              <a:rect l="0" t="0" r="0" b="0"/>
              <a:pathLst>
                <a:path w="135777" h="158751">
                  <a:moveTo>
                    <a:pt x="135776" y="0"/>
                  </a:moveTo>
                  <a:lnTo>
                    <a:pt x="135776" y="0"/>
                  </a:lnTo>
                  <a:lnTo>
                    <a:pt x="110082" y="25693"/>
                  </a:lnTo>
                  <a:lnTo>
                    <a:pt x="88373" y="51165"/>
                  </a:lnTo>
                  <a:lnTo>
                    <a:pt x="64614" y="79890"/>
                  </a:lnTo>
                  <a:lnTo>
                    <a:pt x="39942" y="106768"/>
                  </a:lnTo>
                  <a:lnTo>
                    <a:pt x="12366" y="135587"/>
                  </a:lnTo>
                  <a:lnTo>
                    <a:pt x="903" y="147418"/>
                  </a:lnTo>
                  <a:lnTo>
                    <a:pt x="0" y="146962"/>
                  </a:lnTo>
                  <a:lnTo>
                    <a:pt x="1967" y="118706"/>
                  </a:lnTo>
                  <a:lnTo>
                    <a:pt x="5985" y="96032"/>
                  </a:lnTo>
                  <a:lnTo>
                    <a:pt x="14299" y="64908"/>
                  </a:lnTo>
                  <a:lnTo>
                    <a:pt x="18992" y="54248"/>
                  </a:lnTo>
                  <a:lnTo>
                    <a:pt x="21231" y="52393"/>
                  </a:lnTo>
                  <a:lnTo>
                    <a:pt x="23429" y="51862"/>
                  </a:lnTo>
                  <a:lnTo>
                    <a:pt x="25601" y="55036"/>
                  </a:lnTo>
                  <a:lnTo>
                    <a:pt x="34154" y="83596"/>
                  </a:lnTo>
                  <a:lnTo>
                    <a:pt x="39811" y="99948"/>
                  </a:lnTo>
                  <a:lnTo>
                    <a:pt x="60689" y="131560"/>
                  </a:lnTo>
                  <a:lnTo>
                    <a:pt x="91326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9" name="SMARTInkShape-3646"/>
            <p:cNvSpPr/>
            <p:nvPr>
              <p:custDataLst>
                <p:tags r:id="rId126"/>
              </p:custDataLst>
            </p:nvPr>
          </p:nvSpPr>
          <p:spPr>
            <a:xfrm>
              <a:off x="6108700" y="2033345"/>
              <a:ext cx="31305" cy="62156"/>
            </a:xfrm>
            <a:custGeom>
              <a:avLst/>
              <a:gdLst/>
              <a:ahLst/>
              <a:cxnLst/>
              <a:rect l="0" t="0" r="0" b="0"/>
              <a:pathLst>
                <a:path w="31305" h="62156">
                  <a:moveTo>
                    <a:pt x="0" y="36755"/>
                  </a:moveTo>
                  <a:lnTo>
                    <a:pt x="0" y="36755"/>
                  </a:lnTo>
                  <a:lnTo>
                    <a:pt x="8837" y="19078"/>
                  </a:lnTo>
                  <a:lnTo>
                    <a:pt x="14746" y="12906"/>
                  </a:lnTo>
                  <a:lnTo>
                    <a:pt x="30244" y="0"/>
                  </a:lnTo>
                  <a:lnTo>
                    <a:pt x="30745" y="963"/>
                  </a:lnTo>
                  <a:lnTo>
                    <a:pt x="31304" y="5795"/>
                  </a:lnTo>
                  <a:lnTo>
                    <a:pt x="26243" y="37382"/>
                  </a:lnTo>
                  <a:lnTo>
                    <a:pt x="25400" y="6215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83" name="SMARTInkShape-Group904"/>
          <p:cNvGrpSpPr/>
          <p:nvPr/>
        </p:nvGrpSpPr>
        <p:grpSpPr>
          <a:xfrm>
            <a:off x="6337300" y="1911350"/>
            <a:ext cx="95251" cy="50801"/>
            <a:chOff x="6337300" y="1911350"/>
            <a:chExt cx="95251" cy="50801"/>
          </a:xfrm>
        </p:grpSpPr>
        <p:sp>
          <p:nvSpPr>
            <p:cNvPr id="1181" name="SMARTInkShape-3647"/>
            <p:cNvSpPr/>
            <p:nvPr>
              <p:custDataLst>
                <p:tags r:id="rId123"/>
              </p:custDataLst>
            </p:nvPr>
          </p:nvSpPr>
          <p:spPr>
            <a:xfrm>
              <a:off x="6337300" y="191135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0"/>
                  </a:moveTo>
                  <a:lnTo>
                    <a:pt x="0" y="0"/>
                  </a:lnTo>
                  <a:lnTo>
                    <a:pt x="16606" y="706"/>
                  </a:lnTo>
                  <a:lnTo>
                    <a:pt x="45445" y="5958"/>
                  </a:lnTo>
                  <a:lnTo>
                    <a:pt x="571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2" name="SMARTInkShape-3648"/>
            <p:cNvSpPr/>
            <p:nvPr>
              <p:custDataLst>
                <p:tags r:id="rId124"/>
              </p:custDataLst>
            </p:nvPr>
          </p:nvSpPr>
          <p:spPr>
            <a:xfrm>
              <a:off x="6343650" y="195580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27136" y="0"/>
                  </a:lnTo>
                  <a:lnTo>
                    <a:pt x="57379" y="5026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94" name="SMARTInkShape-Group905"/>
          <p:cNvGrpSpPr/>
          <p:nvPr/>
        </p:nvGrpSpPr>
        <p:grpSpPr>
          <a:xfrm>
            <a:off x="6630469" y="1670050"/>
            <a:ext cx="1262582" cy="361951"/>
            <a:chOff x="6630469" y="1670050"/>
            <a:chExt cx="1262582" cy="361951"/>
          </a:xfrm>
        </p:grpSpPr>
        <p:sp>
          <p:nvSpPr>
            <p:cNvPr id="1184" name="SMARTInkShape-3649"/>
            <p:cNvSpPr/>
            <p:nvPr>
              <p:custDataLst>
                <p:tags r:id="rId113"/>
              </p:custDataLst>
            </p:nvPr>
          </p:nvSpPr>
          <p:spPr>
            <a:xfrm>
              <a:off x="7277100" y="17653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5" name="SMARTInkShape-3650"/>
            <p:cNvSpPr/>
            <p:nvPr>
              <p:custDataLst>
                <p:tags r:id="rId114"/>
              </p:custDataLst>
            </p:nvPr>
          </p:nvSpPr>
          <p:spPr>
            <a:xfrm>
              <a:off x="7227444" y="1885950"/>
              <a:ext cx="125857" cy="74474"/>
            </a:xfrm>
            <a:custGeom>
              <a:avLst/>
              <a:gdLst/>
              <a:ahLst/>
              <a:cxnLst/>
              <a:rect l="0" t="0" r="0" b="0"/>
              <a:pathLst>
                <a:path w="125857" h="74474">
                  <a:moveTo>
                    <a:pt x="11556" y="0"/>
                  </a:moveTo>
                  <a:lnTo>
                    <a:pt x="11556" y="0"/>
                  </a:lnTo>
                  <a:lnTo>
                    <a:pt x="2718" y="26515"/>
                  </a:lnTo>
                  <a:lnTo>
                    <a:pt x="0" y="44780"/>
                  </a:lnTo>
                  <a:lnTo>
                    <a:pt x="2566" y="60227"/>
                  </a:lnTo>
                  <a:lnTo>
                    <a:pt x="7795" y="70370"/>
                  </a:lnTo>
                  <a:lnTo>
                    <a:pt x="10460" y="72313"/>
                  </a:lnTo>
                  <a:lnTo>
                    <a:pt x="17184" y="74473"/>
                  </a:lnTo>
                  <a:lnTo>
                    <a:pt x="20952" y="72932"/>
                  </a:lnTo>
                  <a:lnTo>
                    <a:pt x="32998" y="60650"/>
                  </a:lnTo>
                  <a:lnTo>
                    <a:pt x="44799" y="42900"/>
                  </a:lnTo>
                  <a:lnTo>
                    <a:pt x="59293" y="11359"/>
                  </a:lnTo>
                  <a:lnTo>
                    <a:pt x="60994" y="8576"/>
                  </a:lnTo>
                  <a:lnTo>
                    <a:pt x="62154" y="8540"/>
                  </a:lnTo>
                  <a:lnTo>
                    <a:pt x="65323" y="10381"/>
                  </a:lnTo>
                  <a:lnTo>
                    <a:pt x="67202" y="15432"/>
                  </a:lnTo>
                  <a:lnTo>
                    <a:pt x="70142" y="26210"/>
                  </a:lnTo>
                  <a:lnTo>
                    <a:pt x="73600" y="38340"/>
                  </a:lnTo>
                  <a:lnTo>
                    <a:pt x="74768" y="48339"/>
                  </a:lnTo>
                  <a:lnTo>
                    <a:pt x="75569" y="48454"/>
                  </a:lnTo>
                  <a:lnTo>
                    <a:pt x="94818" y="35957"/>
                  </a:lnTo>
                  <a:lnTo>
                    <a:pt x="105135" y="24765"/>
                  </a:lnTo>
                  <a:lnTo>
                    <a:pt x="111003" y="17357"/>
                  </a:lnTo>
                  <a:lnTo>
                    <a:pt x="118314" y="11712"/>
                  </a:lnTo>
                  <a:lnTo>
                    <a:pt x="120828" y="11336"/>
                  </a:lnTo>
                  <a:lnTo>
                    <a:pt x="122504" y="12496"/>
                  </a:lnTo>
                  <a:lnTo>
                    <a:pt x="123621" y="14681"/>
                  </a:lnTo>
                  <a:lnTo>
                    <a:pt x="122981" y="20871"/>
                  </a:lnTo>
                  <a:lnTo>
                    <a:pt x="121823" y="24497"/>
                  </a:lnTo>
                  <a:lnTo>
                    <a:pt x="125176" y="54257"/>
                  </a:lnTo>
                  <a:lnTo>
                    <a:pt x="125856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6" name="SMARTInkShape-3651"/>
            <p:cNvSpPr/>
            <p:nvPr>
              <p:custDataLst>
                <p:tags r:id="rId115"/>
              </p:custDataLst>
            </p:nvPr>
          </p:nvSpPr>
          <p:spPr>
            <a:xfrm>
              <a:off x="7121725" y="1866900"/>
              <a:ext cx="66476" cy="113266"/>
            </a:xfrm>
            <a:custGeom>
              <a:avLst/>
              <a:gdLst/>
              <a:ahLst/>
              <a:cxnLst/>
              <a:rect l="0" t="0" r="0" b="0"/>
              <a:pathLst>
                <a:path w="66476" h="113266">
                  <a:moveTo>
                    <a:pt x="66475" y="0"/>
                  </a:moveTo>
                  <a:lnTo>
                    <a:pt x="66475" y="0"/>
                  </a:lnTo>
                  <a:lnTo>
                    <a:pt x="38846" y="1881"/>
                  </a:lnTo>
                  <a:lnTo>
                    <a:pt x="10139" y="8838"/>
                  </a:lnTo>
                  <a:lnTo>
                    <a:pt x="629" y="11556"/>
                  </a:lnTo>
                  <a:lnTo>
                    <a:pt x="0" y="14054"/>
                  </a:lnTo>
                  <a:lnTo>
                    <a:pt x="1182" y="22474"/>
                  </a:lnTo>
                  <a:lnTo>
                    <a:pt x="7823" y="31390"/>
                  </a:lnTo>
                  <a:lnTo>
                    <a:pt x="36075" y="51983"/>
                  </a:lnTo>
                  <a:lnTo>
                    <a:pt x="55273" y="70201"/>
                  </a:lnTo>
                  <a:lnTo>
                    <a:pt x="61495" y="80824"/>
                  </a:lnTo>
                  <a:lnTo>
                    <a:pt x="63156" y="85633"/>
                  </a:lnTo>
                  <a:lnTo>
                    <a:pt x="61237" y="96620"/>
                  </a:lnTo>
                  <a:lnTo>
                    <a:pt x="58750" y="102513"/>
                  </a:lnTo>
                  <a:lnTo>
                    <a:pt x="54975" y="106442"/>
                  </a:lnTo>
                  <a:lnTo>
                    <a:pt x="45136" y="110808"/>
                  </a:lnTo>
                  <a:lnTo>
                    <a:pt x="31068" y="113265"/>
                  </a:lnTo>
                  <a:lnTo>
                    <a:pt x="28053" y="112199"/>
                  </a:lnTo>
                  <a:lnTo>
                    <a:pt x="26044" y="110077"/>
                  </a:lnTo>
                  <a:lnTo>
                    <a:pt x="22025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7" name="SMARTInkShape-3652"/>
            <p:cNvSpPr/>
            <p:nvPr>
              <p:custDataLst>
                <p:tags r:id="rId116"/>
              </p:custDataLst>
            </p:nvPr>
          </p:nvSpPr>
          <p:spPr>
            <a:xfrm>
              <a:off x="6994908" y="1739900"/>
              <a:ext cx="28193" cy="273051"/>
            </a:xfrm>
            <a:custGeom>
              <a:avLst/>
              <a:gdLst/>
              <a:ahLst/>
              <a:cxnLst/>
              <a:rect l="0" t="0" r="0" b="0"/>
              <a:pathLst>
                <a:path w="28193" h="273051">
                  <a:moveTo>
                    <a:pt x="28192" y="0"/>
                  </a:moveTo>
                  <a:lnTo>
                    <a:pt x="28192" y="0"/>
                  </a:lnTo>
                  <a:lnTo>
                    <a:pt x="28192" y="3371"/>
                  </a:lnTo>
                  <a:lnTo>
                    <a:pt x="18758" y="32520"/>
                  </a:lnTo>
                  <a:lnTo>
                    <a:pt x="13886" y="57022"/>
                  </a:lnTo>
                  <a:lnTo>
                    <a:pt x="11599" y="72587"/>
                  </a:lnTo>
                  <a:lnTo>
                    <a:pt x="9369" y="90019"/>
                  </a:lnTo>
                  <a:lnTo>
                    <a:pt x="7177" y="108696"/>
                  </a:lnTo>
                  <a:lnTo>
                    <a:pt x="5010" y="127497"/>
                  </a:lnTo>
                  <a:lnTo>
                    <a:pt x="2859" y="146382"/>
                  </a:lnTo>
                  <a:lnTo>
                    <a:pt x="720" y="165321"/>
                  </a:lnTo>
                  <a:lnTo>
                    <a:pt x="0" y="182181"/>
                  </a:lnTo>
                  <a:lnTo>
                    <a:pt x="1080" y="212203"/>
                  </a:lnTo>
                  <a:lnTo>
                    <a:pt x="2285" y="242791"/>
                  </a:lnTo>
                  <a:lnTo>
                    <a:pt x="9142" y="273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8" name="SMARTInkShape-3653"/>
            <p:cNvSpPr/>
            <p:nvPr>
              <p:custDataLst>
                <p:tags r:id="rId117"/>
              </p:custDataLst>
            </p:nvPr>
          </p:nvSpPr>
          <p:spPr>
            <a:xfrm>
              <a:off x="6630469" y="1670050"/>
              <a:ext cx="37032" cy="355601"/>
            </a:xfrm>
            <a:custGeom>
              <a:avLst/>
              <a:gdLst/>
              <a:ahLst/>
              <a:cxnLst/>
              <a:rect l="0" t="0" r="0" b="0"/>
              <a:pathLst>
                <a:path w="37032" h="355601">
                  <a:moveTo>
                    <a:pt x="37031" y="0"/>
                  </a:moveTo>
                  <a:lnTo>
                    <a:pt x="37031" y="0"/>
                  </a:lnTo>
                  <a:lnTo>
                    <a:pt x="30123" y="26367"/>
                  </a:lnTo>
                  <a:lnTo>
                    <a:pt x="26200" y="50524"/>
                  </a:lnTo>
                  <a:lnTo>
                    <a:pt x="24165" y="66844"/>
                  </a:lnTo>
                  <a:lnTo>
                    <a:pt x="22104" y="84779"/>
                  </a:lnTo>
                  <a:lnTo>
                    <a:pt x="19319" y="106614"/>
                  </a:lnTo>
                  <a:lnTo>
                    <a:pt x="16050" y="131048"/>
                  </a:lnTo>
                  <a:lnTo>
                    <a:pt x="12460" y="157215"/>
                  </a:lnTo>
                  <a:lnTo>
                    <a:pt x="10068" y="181716"/>
                  </a:lnTo>
                  <a:lnTo>
                    <a:pt x="8472" y="205105"/>
                  </a:lnTo>
                  <a:lnTo>
                    <a:pt x="7408" y="227753"/>
                  </a:lnTo>
                  <a:lnTo>
                    <a:pt x="5993" y="247085"/>
                  </a:lnTo>
                  <a:lnTo>
                    <a:pt x="4345" y="264207"/>
                  </a:lnTo>
                  <a:lnTo>
                    <a:pt x="1337" y="293814"/>
                  </a:lnTo>
                  <a:lnTo>
                    <a:pt x="0" y="318732"/>
                  </a:lnTo>
                  <a:lnTo>
                    <a:pt x="5281" y="355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9" name="SMARTInkShape-3654"/>
            <p:cNvSpPr/>
            <p:nvPr>
              <p:custDataLst>
                <p:tags r:id="rId118"/>
              </p:custDataLst>
            </p:nvPr>
          </p:nvSpPr>
          <p:spPr>
            <a:xfrm>
              <a:off x="6852341" y="1962150"/>
              <a:ext cx="37410" cy="69851"/>
            </a:xfrm>
            <a:custGeom>
              <a:avLst/>
              <a:gdLst/>
              <a:ahLst/>
              <a:cxnLst/>
              <a:rect l="0" t="0" r="0" b="0"/>
              <a:pathLst>
                <a:path w="37410" h="69851">
                  <a:moveTo>
                    <a:pt x="5659" y="0"/>
                  </a:moveTo>
                  <a:lnTo>
                    <a:pt x="5659" y="0"/>
                  </a:lnTo>
                  <a:lnTo>
                    <a:pt x="12401" y="0"/>
                  </a:lnTo>
                  <a:lnTo>
                    <a:pt x="17592" y="1881"/>
                  </a:lnTo>
                  <a:lnTo>
                    <a:pt x="26674" y="8838"/>
                  </a:lnTo>
                  <a:lnTo>
                    <a:pt x="27431" y="11537"/>
                  </a:lnTo>
                  <a:lnTo>
                    <a:pt x="26389" y="18298"/>
                  </a:lnTo>
                  <a:lnTo>
                    <a:pt x="18464" y="30038"/>
                  </a:lnTo>
                  <a:lnTo>
                    <a:pt x="2806" y="43946"/>
                  </a:lnTo>
                  <a:lnTo>
                    <a:pt x="0" y="49446"/>
                  </a:lnTo>
                  <a:lnTo>
                    <a:pt x="1497" y="52080"/>
                  </a:lnTo>
                  <a:lnTo>
                    <a:pt x="5220" y="55602"/>
                  </a:lnTo>
                  <a:lnTo>
                    <a:pt x="11579" y="59519"/>
                  </a:lnTo>
                  <a:lnTo>
                    <a:pt x="37409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0" name="SMARTInkShape-3655"/>
            <p:cNvSpPr/>
            <p:nvPr>
              <p:custDataLst>
                <p:tags r:id="rId119"/>
              </p:custDataLst>
            </p:nvPr>
          </p:nvSpPr>
          <p:spPr>
            <a:xfrm>
              <a:off x="6727835" y="1737506"/>
              <a:ext cx="73016" cy="256395"/>
            </a:xfrm>
            <a:custGeom>
              <a:avLst/>
              <a:gdLst/>
              <a:ahLst/>
              <a:cxnLst/>
              <a:rect l="0" t="0" r="0" b="0"/>
              <a:pathLst>
                <a:path w="73016" h="256395">
                  <a:moveTo>
                    <a:pt x="60315" y="46844"/>
                  </a:moveTo>
                  <a:lnTo>
                    <a:pt x="60315" y="46844"/>
                  </a:lnTo>
                  <a:lnTo>
                    <a:pt x="65341" y="16070"/>
                  </a:lnTo>
                  <a:lnTo>
                    <a:pt x="65371" y="4944"/>
                  </a:lnTo>
                  <a:lnTo>
                    <a:pt x="64391" y="1978"/>
                  </a:lnTo>
                  <a:lnTo>
                    <a:pt x="63033" y="0"/>
                  </a:lnTo>
                  <a:lnTo>
                    <a:pt x="61421" y="92"/>
                  </a:lnTo>
                  <a:lnTo>
                    <a:pt x="57749" y="3958"/>
                  </a:lnTo>
                  <a:lnTo>
                    <a:pt x="48344" y="27552"/>
                  </a:lnTo>
                  <a:lnTo>
                    <a:pt x="40648" y="55203"/>
                  </a:lnTo>
                  <a:lnTo>
                    <a:pt x="36620" y="71467"/>
                  </a:lnTo>
                  <a:lnTo>
                    <a:pt x="32524" y="87954"/>
                  </a:lnTo>
                  <a:lnTo>
                    <a:pt x="28382" y="104589"/>
                  </a:lnTo>
                  <a:lnTo>
                    <a:pt x="24210" y="121324"/>
                  </a:lnTo>
                  <a:lnTo>
                    <a:pt x="15811" y="151207"/>
                  </a:lnTo>
                  <a:lnTo>
                    <a:pt x="8785" y="177189"/>
                  </a:lnTo>
                  <a:lnTo>
                    <a:pt x="4125" y="206271"/>
                  </a:lnTo>
                  <a:lnTo>
                    <a:pt x="0" y="223042"/>
                  </a:lnTo>
                  <a:lnTo>
                    <a:pt x="350" y="225692"/>
                  </a:lnTo>
                  <a:lnTo>
                    <a:pt x="1288" y="227460"/>
                  </a:lnTo>
                  <a:lnTo>
                    <a:pt x="1914" y="226521"/>
                  </a:lnTo>
                  <a:lnTo>
                    <a:pt x="9742" y="197427"/>
                  </a:lnTo>
                  <a:lnTo>
                    <a:pt x="18789" y="174683"/>
                  </a:lnTo>
                  <a:lnTo>
                    <a:pt x="29864" y="149522"/>
                  </a:lnTo>
                  <a:lnTo>
                    <a:pt x="47294" y="119052"/>
                  </a:lnTo>
                  <a:lnTo>
                    <a:pt x="57115" y="110686"/>
                  </a:lnTo>
                  <a:lnTo>
                    <a:pt x="60298" y="109867"/>
                  </a:lnTo>
                  <a:lnTo>
                    <a:pt x="62420" y="110731"/>
                  </a:lnTo>
                  <a:lnTo>
                    <a:pt x="63836" y="112719"/>
                  </a:lnTo>
                  <a:lnTo>
                    <a:pt x="65826" y="129000"/>
                  </a:lnTo>
                  <a:lnTo>
                    <a:pt x="56303" y="158440"/>
                  </a:lnTo>
                  <a:lnTo>
                    <a:pt x="47713" y="179933"/>
                  </a:lnTo>
                  <a:lnTo>
                    <a:pt x="37781" y="200539"/>
                  </a:lnTo>
                  <a:lnTo>
                    <a:pt x="14053" y="231119"/>
                  </a:lnTo>
                  <a:lnTo>
                    <a:pt x="8003" y="237400"/>
                  </a:lnTo>
                  <a:lnTo>
                    <a:pt x="6391" y="238087"/>
                  </a:lnTo>
                  <a:lnTo>
                    <a:pt x="5315" y="237839"/>
                  </a:lnTo>
                  <a:lnTo>
                    <a:pt x="7884" y="231920"/>
                  </a:lnTo>
                  <a:lnTo>
                    <a:pt x="20190" y="207557"/>
                  </a:lnTo>
                  <a:lnTo>
                    <a:pt x="20865" y="204786"/>
                  </a:lnTo>
                  <a:lnTo>
                    <a:pt x="22021" y="203644"/>
                  </a:lnTo>
                  <a:lnTo>
                    <a:pt x="23496" y="203588"/>
                  </a:lnTo>
                  <a:lnTo>
                    <a:pt x="25186" y="204257"/>
                  </a:lnTo>
                  <a:lnTo>
                    <a:pt x="30935" y="211940"/>
                  </a:lnTo>
                  <a:lnTo>
                    <a:pt x="40609" y="227178"/>
                  </a:lnTo>
                  <a:lnTo>
                    <a:pt x="73015" y="2563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1" name="SMARTInkShape-3656"/>
            <p:cNvSpPr/>
            <p:nvPr>
              <p:custDataLst>
                <p:tags r:id="rId120"/>
              </p:custDataLst>
            </p:nvPr>
          </p:nvSpPr>
          <p:spPr>
            <a:xfrm>
              <a:off x="7475565" y="1836033"/>
              <a:ext cx="119036" cy="132468"/>
            </a:xfrm>
            <a:custGeom>
              <a:avLst/>
              <a:gdLst/>
              <a:ahLst/>
              <a:cxnLst/>
              <a:rect l="0" t="0" r="0" b="0"/>
              <a:pathLst>
                <a:path w="119036" h="132468">
                  <a:moveTo>
                    <a:pt x="119035" y="5467"/>
                  </a:moveTo>
                  <a:lnTo>
                    <a:pt x="119035" y="5467"/>
                  </a:lnTo>
                  <a:lnTo>
                    <a:pt x="119035" y="0"/>
                  </a:lnTo>
                  <a:lnTo>
                    <a:pt x="101004" y="26050"/>
                  </a:lnTo>
                  <a:lnTo>
                    <a:pt x="79036" y="50128"/>
                  </a:lnTo>
                  <a:lnTo>
                    <a:pt x="56572" y="71648"/>
                  </a:lnTo>
                  <a:lnTo>
                    <a:pt x="25974" y="99630"/>
                  </a:lnTo>
                  <a:lnTo>
                    <a:pt x="0" y="124567"/>
                  </a:lnTo>
                  <a:lnTo>
                    <a:pt x="14293" y="101427"/>
                  </a:lnTo>
                  <a:lnTo>
                    <a:pt x="32967" y="75527"/>
                  </a:lnTo>
                  <a:lnTo>
                    <a:pt x="57819" y="51605"/>
                  </a:lnTo>
                  <a:lnTo>
                    <a:pt x="61997" y="49631"/>
                  </a:lnTo>
                  <a:lnTo>
                    <a:pt x="65487" y="49021"/>
                  </a:lnTo>
                  <a:lnTo>
                    <a:pt x="68520" y="49320"/>
                  </a:lnTo>
                  <a:lnTo>
                    <a:pt x="69836" y="53046"/>
                  </a:lnTo>
                  <a:lnTo>
                    <a:pt x="70642" y="80613"/>
                  </a:lnTo>
                  <a:lnTo>
                    <a:pt x="74243" y="93898"/>
                  </a:lnTo>
                  <a:lnTo>
                    <a:pt x="88660" y="122684"/>
                  </a:lnTo>
                  <a:lnTo>
                    <a:pt x="93635" y="132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2" name="SMARTInkShape-3657"/>
            <p:cNvSpPr/>
            <p:nvPr>
              <p:custDataLst>
                <p:tags r:id="rId121"/>
              </p:custDataLst>
            </p:nvPr>
          </p:nvSpPr>
          <p:spPr>
            <a:xfrm>
              <a:off x="7615470" y="1937894"/>
              <a:ext cx="36281" cy="71392"/>
            </a:xfrm>
            <a:custGeom>
              <a:avLst/>
              <a:gdLst/>
              <a:ahLst/>
              <a:cxnLst/>
              <a:rect l="0" t="0" r="0" b="0"/>
              <a:pathLst>
                <a:path w="36281" h="71392">
                  <a:moveTo>
                    <a:pt x="17230" y="11556"/>
                  </a:moveTo>
                  <a:lnTo>
                    <a:pt x="17230" y="11556"/>
                  </a:lnTo>
                  <a:lnTo>
                    <a:pt x="23972" y="8185"/>
                  </a:lnTo>
                  <a:lnTo>
                    <a:pt x="25958" y="6486"/>
                  </a:lnTo>
                  <a:lnTo>
                    <a:pt x="29459" y="1430"/>
                  </a:lnTo>
                  <a:lnTo>
                    <a:pt x="32778" y="0"/>
                  </a:lnTo>
                  <a:lnTo>
                    <a:pt x="33945" y="324"/>
                  </a:lnTo>
                  <a:lnTo>
                    <a:pt x="34724" y="1246"/>
                  </a:lnTo>
                  <a:lnTo>
                    <a:pt x="35242" y="2566"/>
                  </a:lnTo>
                  <a:lnTo>
                    <a:pt x="35973" y="11166"/>
                  </a:lnTo>
                  <a:lnTo>
                    <a:pt x="29446" y="26022"/>
                  </a:lnTo>
                  <a:lnTo>
                    <a:pt x="4322" y="55769"/>
                  </a:lnTo>
                  <a:lnTo>
                    <a:pt x="910" y="61310"/>
                  </a:lnTo>
                  <a:lnTo>
                    <a:pt x="0" y="63775"/>
                  </a:lnTo>
                  <a:lnTo>
                    <a:pt x="99" y="66124"/>
                  </a:lnTo>
                  <a:lnTo>
                    <a:pt x="2090" y="70616"/>
                  </a:lnTo>
                  <a:lnTo>
                    <a:pt x="5020" y="71391"/>
                  </a:lnTo>
                  <a:lnTo>
                    <a:pt x="36280" y="687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3" name="SMARTInkShape-3658"/>
            <p:cNvSpPr/>
            <p:nvPr>
              <p:custDataLst>
                <p:tags r:id="rId122"/>
              </p:custDataLst>
            </p:nvPr>
          </p:nvSpPr>
          <p:spPr>
            <a:xfrm>
              <a:off x="7797800" y="181610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26040" y="5761"/>
                  </a:lnTo>
                  <a:lnTo>
                    <a:pt x="55813" y="6234"/>
                  </a:lnTo>
                  <a:lnTo>
                    <a:pt x="86607" y="6335"/>
                  </a:lnTo>
                  <a:lnTo>
                    <a:pt x="952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06" name="SMARTInkShape-Group906"/>
          <p:cNvGrpSpPr/>
          <p:nvPr/>
        </p:nvGrpSpPr>
        <p:grpSpPr>
          <a:xfrm>
            <a:off x="7804150" y="1708150"/>
            <a:ext cx="1175997" cy="285751"/>
            <a:chOff x="7804150" y="1708150"/>
            <a:chExt cx="1175997" cy="285751"/>
          </a:xfrm>
        </p:grpSpPr>
        <p:sp>
          <p:nvSpPr>
            <p:cNvPr id="1195" name="SMARTInkShape-3659"/>
            <p:cNvSpPr/>
            <p:nvPr>
              <p:custDataLst>
                <p:tags r:id="rId102"/>
              </p:custDataLst>
            </p:nvPr>
          </p:nvSpPr>
          <p:spPr>
            <a:xfrm>
              <a:off x="8001000" y="1720850"/>
              <a:ext cx="44451" cy="247651"/>
            </a:xfrm>
            <a:custGeom>
              <a:avLst/>
              <a:gdLst/>
              <a:ahLst/>
              <a:cxnLst/>
              <a:rect l="0" t="0" r="0" b="0"/>
              <a:pathLst>
                <a:path w="44451" h="247651">
                  <a:moveTo>
                    <a:pt x="44450" y="0"/>
                  </a:moveTo>
                  <a:lnTo>
                    <a:pt x="44450" y="0"/>
                  </a:lnTo>
                  <a:lnTo>
                    <a:pt x="42568" y="23222"/>
                  </a:lnTo>
                  <a:lnTo>
                    <a:pt x="36558" y="49126"/>
                  </a:lnTo>
                  <a:lnTo>
                    <a:pt x="30016" y="65912"/>
                  </a:lnTo>
                  <a:lnTo>
                    <a:pt x="22127" y="84158"/>
                  </a:lnTo>
                  <a:lnTo>
                    <a:pt x="16163" y="103378"/>
                  </a:lnTo>
                  <a:lnTo>
                    <a:pt x="11481" y="123246"/>
                  </a:lnTo>
                  <a:lnTo>
                    <a:pt x="7654" y="143547"/>
                  </a:lnTo>
                  <a:lnTo>
                    <a:pt x="5103" y="161315"/>
                  </a:lnTo>
                  <a:lnTo>
                    <a:pt x="2268" y="192345"/>
                  </a:lnTo>
                  <a:lnTo>
                    <a:pt x="672" y="223502"/>
                  </a:lnTo>
                  <a:lnTo>
                    <a:pt x="0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6" name="SMARTInkShape-3660"/>
            <p:cNvSpPr/>
            <p:nvPr>
              <p:custDataLst>
                <p:tags r:id="rId103"/>
              </p:custDataLst>
            </p:nvPr>
          </p:nvSpPr>
          <p:spPr>
            <a:xfrm>
              <a:off x="7826179" y="1888929"/>
              <a:ext cx="54172" cy="9722"/>
            </a:xfrm>
            <a:custGeom>
              <a:avLst/>
              <a:gdLst/>
              <a:ahLst/>
              <a:cxnLst/>
              <a:rect l="0" t="0" r="0" b="0"/>
              <a:pathLst>
                <a:path w="54172" h="9722">
                  <a:moveTo>
                    <a:pt x="3371" y="3371"/>
                  </a:moveTo>
                  <a:lnTo>
                    <a:pt x="3371" y="3371"/>
                  </a:lnTo>
                  <a:lnTo>
                    <a:pt x="0" y="3371"/>
                  </a:lnTo>
                  <a:lnTo>
                    <a:pt x="418" y="2665"/>
                  </a:lnTo>
                  <a:lnTo>
                    <a:pt x="4645" y="0"/>
                  </a:lnTo>
                  <a:lnTo>
                    <a:pt x="13109" y="226"/>
                  </a:lnTo>
                  <a:lnTo>
                    <a:pt x="44165" y="7321"/>
                  </a:lnTo>
                  <a:lnTo>
                    <a:pt x="54171" y="9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7" name="SMARTInkShape-3661"/>
            <p:cNvSpPr/>
            <p:nvPr>
              <p:custDataLst>
                <p:tags r:id="rId104"/>
              </p:custDataLst>
            </p:nvPr>
          </p:nvSpPr>
          <p:spPr>
            <a:xfrm>
              <a:off x="7804150" y="1873250"/>
              <a:ext cx="57151" cy="19051"/>
            </a:xfrm>
            <a:custGeom>
              <a:avLst/>
              <a:gdLst/>
              <a:ahLst/>
              <a:cxnLst/>
              <a:rect l="0" t="0" r="0" b="0"/>
              <a:pathLst>
                <a:path w="57151" h="19051">
                  <a:moveTo>
                    <a:pt x="0" y="0"/>
                  </a:moveTo>
                  <a:lnTo>
                    <a:pt x="0" y="0"/>
                  </a:lnTo>
                  <a:lnTo>
                    <a:pt x="31096" y="10831"/>
                  </a:lnTo>
                  <a:lnTo>
                    <a:pt x="571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8" name="SMARTInkShape-3662"/>
            <p:cNvSpPr/>
            <p:nvPr>
              <p:custDataLst>
                <p:tags r:id="rId105"/>
              </p:custDataLst>
            </p:nvPr>
          </p:nvSpPr>
          <p:spPr>
            <a:xfrm>
              <a:off x="8909050" y="1873928"/>
              <a:ext cx="71097" cy="109710"/>
            </a:xfrm>
            <a:custGeom>
              <a:avLst/>
              <a:gdLst/>
              <a:ahLst/>
              <a:cxnLst/>
              <a:rect l="0" t="0" r="0" b="0"/>
              <a:pathLst>
                <a:path w="71097" h="109710">
                  <a:moveTo>
                    <a:pt x="19050" y="24722"/>
                  </a:moveTo>
                  <a:lnTo>
                    <a:pt x="19050" y="24722"/>
                  </a:lnTo>
                  <a:lnTo>
                    <a:pt x="32848" y="14583"/>
                  </a:lnTo>
                  <a:lnTo>
                    <a:pt x="42109" y="4471"/>
                  </a:lnTo>
                  <a:lnTo>
                    <a:pt x="52772" y="847"/>
                  </a:lnTo>
                  <a:lnTo>
                    <a:pt x="58262" y="0"/>
                  </a:lnTo>
                  <a:lnTo>
                    <a:pt x="60713" y="1185"/>
                  </a:lnTo>
                  <a:lnTo>
                    <a:pt x="65319" y="6265"/>
                  </a:lnTo>
                  <a:lnTo>
                    <a:pt x="64007" y="10301"/>
                  </a:lnTo>
                  <a:lnTo>
                    <a:pt x="49382" y="25388"/>
                  </a:lnTo>
                  <a:lnTo>
                    <a:pt x="19056" y="51406"/>
                  </a:lnTo>
                  <a:lnTo>
                    <a:pt x="15525" y="57278"/>
                  </a:lnTo>
                  <a:lnTo>
                    <a:pt x="15994" y="59126"/>
                  </a:lnTo>
                  <a:lnTo>
                    <a:pt x="17718" y="60358"/>
                  </a:lnTo>
                  <a:lnTo>
                    <a:pt x="24102" y="61727"/>
                  </a:lnTo>
                  <a:lnTo>
                    <a:pt x="43566" y="64487"/>
                  </a:lnTo>
                  <a:lnTo>
                    <a:pt x="61209" y="71618"/>
                  </a:lnTo>
                  <a:lnTo>
                    <a:pt x="67891" y="77550"/>
                  </a:lnTo>
                  <a:lnTo>
                    <a:pt x="70661" y="81107"/>
                  </a:lnTo>
                  <a:lnTo>
                    <a:pt x="71096" y="84890"/>
                  </a:lnTo>
                  <a:lnTo>
                    <a:pt x="67817" y="92856"/>
                  </a:lnTo>
                  <a:lnTo>
                    <a:pt x="61409" y="101903"/>
                  </a:lnTo>
                  <a:lnTo>
                    <a:pt x="48299" y="109052"/>
                  </a:lnTo>
                  <a:lnTo>
                    <a:pt x="36988" y="109709"/>
                  </a:lnTo>
                  <a:lnTo>
                    <a:pt x="0" y="1009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9" name="SMARTInkShape-3663"/>
            <p:cNvSpPr/>
            <p:nvPr>
              <p:custDataLst>
                <p:tags r:id="rId106"/>
              </p:custDataLst>
            </p:nvPr>
          </p:nvSpPr>
          <p:spPr>
            <a:xfrm>
              <a:off x="8776395" y="1778000"/>
              <a:ext cx="119956" cy="152401"/>
            </a:xfrm>
            <a:custGeom>
              <a:avLst/>
              <a:gdLst/>
              <a:ahLst/>
              <a:cxnLst/>
              <a:rect l="0" t="0" r="0" b="0"/>
              <a:pathLst>
                <a:path w="119956" h="152401">
                  <a:moveTo>
                    <a:pt x="119955" y="0"/>
                  </a:moveTo>
                  <a:lnTo>
                    <a:pt x="119955" y="0"/>
                  </a:lnTo>
                  <a:lnTo>
                    <a:pt x="96163" y="23792"/>
                  </a:lnTo>
                  <a:lnTo>
                    <a:pt x="73867" y="46087"/>
                  </a:lnTo>
                  <a:lnTo>
                    <a:pt x="55022" y="70578"/>
                  </a:lnTo>
                  <a:lnTo>
                    <a:pt x="38884" y="94162"/>
                  </a:lnTo>
                  <a:lnTo>
                    <a:pt x="11173" y="124773"/>
                  </a:lnTo>
                  <a:lnTo>
                    <a:pt x="1649" y="131656"/>
                  </a:lnTo>
                  <a:lnTo>
                    <a:pt x="868" y="130809"/>
                  </a:lnTo>
                  <a:lnTo>
                    <a:pt x="0" y="126106"/>
                  </a:lnTo>
                  <a:lnTo>
                    <a:pt x="10287" y="100744"/>
                  </a:lnTo>
                  <a:lnTo>
                    <a:pt x="25372" y="73986"/>
                  </a:lnTo>
                  <a:lnTo>
                    <a:pt x="38386" y="54142"/>
                  </a:lnTo>
                  <a:lnTo>
                    <a:pt x="44426" y="48757"/>
                  </a:lnTo>
                  <a:lnTo>
                    <a:pt x="45614" y="49438"/>
                  </a:lnTo>
                  <a:lnTo>
                    <a:pt x="46031" y="61921"/>
                  </a:lnTo>
                  <a:lnTo>
                    <a:pt x="57741" y="93266"/>
                  </a:lnTo>
                  <a:lnTo>
                    <a:pt x="73642" y="120258"/>
                  </a:lnTo>
                  <a:lnTo>
                    <a:pt x="81855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0" name="SMARTInkShape-3664"/>
            <p:cNvSpPr/>
            <p:nvPr>
              <p:custDataLst>
                <p:tags r:id="rId107"/>
              </p:custDataLst>
            </p:nvPr>
          </p:nvSpPr>
          <p:spPr>
            <a:xfrm>
              <a:off x="8616950" y="1746250"/>
              <a:ext cx="19051" cy="6351"/>
            </a:xfrm>
            <a:custGeom>
              <a:avLst/>
              <a:gdLst/>
              <a:ahLst/>
              <a:cxnLst/>
              <a:rect l="0" t="0" r="0" b="0"/>
              <a:pathLst>
                <a:path w="19051" h="6351">
                  <a:moveTo>
                    <a:pt x="19050" y="6350"/>
                  </a:moveTo>
                  <a:lnTo>
                    <a:pt x="1905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1" name="SMARTInkShape-3665"/>
            <p:cNvSpPr/>
            <p:nvPr>
              <p:custDataLst>
                <p:tags r:id="rId108"/>
              </p:custDataLst>
            </p:nvPr>
          </p:nvSpPr>
          <p:spPr>
            <a:xfrm>
              <a:off x="8573023" y="1847850"/>
              <a:ext cx="112184" cy="68314"/>
            </a:xfrm>
            <a:custGeom>
              <a:avLst/>
              <a:gdLst/>
              <a:ahLst/>
              <a:cxnLst/>
              <a:rect l="0" t="0" r="0" b="0"/>
              <a:pathLst>
                <a:path w="112184" h="68314">
                  <a:moveTo>
                    <a:pt x="12177" y="0"/>
                  </a:moveTo>
                  <a:lnTo>
                    <a:pt x="12177" y="0"/>
                  </a:lnTo>
                  <a:lnTo>
                    <a:pt x="5435" y="6742"/>
                  </a:lnTo>
                  <a:lnTo>
                    <a:pt x="2125" y="15696"/>
                  </a:lnTo>
                  <a:lnTo>
                    <a:pt x="0" y="42063"/>
                  </a:lnTo>
                  <a:lnTo>
                    <a:pt x="1591" y="52326"/>
                  </a:lnTo>
                  <a:lnTo>
                    <a:pt x="6453" y="62071"/>
                  </a:lnTo>
                  <a:lnTo>
                    <a:pt x="10338" y="66392"/>
                  </a:lnTo>
                  <a:lnTo>
                    <a:pt x="14417" y="68313"/>
                  </a:lnTo>
                  <a:lnTo>
                    <a:pt x="16493" y="67414"/>
                  </a:lnTo>
                  <a:lnTo>
                    <a:pt x="33746" y="45296"/>
                  </a:lnTo>
                  <a:lnTo>
                    <a:pt x="47691" y="16264"/>
                  </a:lnTo>
                  <a:lnTo>
                    <a:pt x="55243" y="7699"/>
                  </a:lnTo>
                  <a:lnTo>
                    <a:pt x="57821" y="5838"/>
                  </a:lnTo>
                  <a:lnTo>
                    <a:pt x="59540" y="5303"/>
                  </a:lnTo>
                  <a:lnTo>
                    <a:pt x="60686" y="5652"/>
                  </a:lnTo>
                  <a:lnTo>
                    <a:pt x="58195" y="11684"/>
                  </a:lnTo>
                  <a:lnTo>
                    <a:pt x="55556" y="16256"/>
                  </a:lnTo>
                  <a:lnTo>
                    <a:pt x="54502" y="20715"/>
                  </a:lnTo>
                  <a:lnTo>
                    <a:pt x="56207" y="38903"/>
                  </a:lnTo>
                  <a:lnTo>
                    <a:pt x="57759" y="41458"/>
                  </a:lnTo>
                  <a:lnTo>
                    <a:pt x="63244" y="46177"/>
                  </a:lnTo>
                  <a:lnTo>
                    <a:pt x="65978" y="47013"/>
                  </a:lnTo>
                  <a:lnTo>
                    <a:pt x="68505" y="46864"/>
                  </a:lnTo>
                  <a:lnTo>
                    <a:pt x="73195" y="44817"/>
                  </a:lnTo>
                  <a:lnTo>
                    <a:pt x="102727" y="18051"/>
                  </a:lnTo>
                  <a:lnTo>
                    <a:pt x="108395" y="15078"/>
                  </a:lnTo>
                  <a:lnTo>
                    <a:pt x="110189" y="15697"/>
                  </a:lnTo>
                  <a:lnTo>
                    <a:pt x="111385" y="17520"/>
                  </a:lnTo>
                  <a:lnTo>
                    <a:pt x="112183" y="20147"/>
                  </a:lnTo>
                  <a:lnTo>
                    <a:pt x="105396" y="48575"/>
                  </a:lnTo>
                  <a:lnTo>
                    <a:pt x="107427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2" name="SMARTInkShape-3666"/>
            <p:cNvSpPr/>
            <p:nvPr>
              <p:custDataLst>
                <p:tags r:id="rId109"/>
              </p:custDataLst>
            </p:nvPr>
          </p:nvSpPr>
          <p:spPr>
            <a:xfrm>
              <a:off x="8458200" y="1822450"/>
              <a:ext cx="64979" cy="111410"/>
            </a:xfrm>
            <a:custGeom>
              <a:avLst/>
              <a:gdLst/>
              <a:ahLst/>
              <a:cxnLst/>
              <a:rect l="0" t="0" r="0" b="0"/>
              <a:pathLst>
                <a:path w="64979" h="111410">
                  <a:moveTo>
                    <a:pt x="44450" y="0"/>
                  </a:moveTo>
                  <a:lnTo>
                    <a:pt x="44450" y="0"/>
                  </a:lnTo>
                  <a:lnTo>
                    <a:pt x="17935" y="12209"/>
                  </a:lnTo>
                  <a:lnTo>
                    <a:pt x="11499" y="17891"/>
                  </a:lnTo>
                  <a:lnTo>
                    <a:pt x="9782" y="20394"/>
                  </a:lnTo>
                  <a:lnTo>
                    <a:pt x="11461" y="23474"/>
                  </a:lnTo>
                  <a:lnTo>
                    <a:pt x="42004" y="49379"/>
                  </a:lnTo>
                  <a:lnTo>
                    <a:pt x="56033" y="69429"/>
                  </a:lnTo>
                  <a:lnTo>
                    <a:pt x="64658" y="88775"/>
                  </a:lnTo>
                  <a:lnTo>
                    <a:pt x="64978" y="94461"/>
                  </a:lnTo>
                  <a:lnTo>
                    <a:pt x="61570" y="104542"/>
                  </a:lnTo>
                  <a:lnTo>
                    <a:pt x="57274" y="107795"/>
                  </a:lnTo>
                  <a:lnTo>
                    <a:pt x="44976" y="111409"/>
                  </a:lnTo>
                  <a:lnTo>
                    <a:pt x="25555" y="110072"/>
                  </a:lnTo>
                  <a:lnTo>
                    <a:pt x="14650" y="105130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3" name="SMARTInkShape-3667"/>
            <p:cNvSpPr/>
            <p:nvPr>
              <p:custDataLst>
                <p:tags r:id="rId110"/>
              </p:custDataLst>
            </p:nvPr>
          </p:nvSpPr>
          <p:spPr>
            <a:xfrm>
              <a:off x="8117041" y="1710842"/>
              <a:ext cx="87160" cy="238609"/>
            </a:xfrm>
            <a:custGeom>
              <a:avLst/>
              <a:gdLst/>
              <a:ahLst/>
              <a:cxnLst/>
              <a:rect l="0" t="0" r="0" b="0"/>
              <a:pathLst>
                <a:path w="87160" h="238609">
                  <a:moveTo>
                    <a:pt x="87159" y="3658"/>
                  </a:moveTo>
                  <a:lnTo>
                    <a:pt x="87159" y="3658"/>
                  </a:lnTo>
                  <a:lnTo>
                    <a:pt x="87159" y="0"/>
                  </a:lnTo>
                  <a:lnTo>
                    <a:pt x="87159" y="1562"/>
                  </a:lnTo>
                  <a:lnTo>
                    <a:pt x="70304" y="26634"/>
                  </a:lnTo>
                  <a:lnTo>
                    <a:pt x="56384" y="53616"/>
                  </a:lnTo>
                  <a:lnTo>
                    <a:pt x="43142" y="84422"/>
                  </a:lnTo>
                  <a:lnTo>
                    <a:pt x="36649" y="100540"/>
                  </a:lnTo>
                  <a:lnTo>
                    <a:pt x="24493" y="132089"/>
                  </a:lnTo>
                  <a:lnTo>
                    <a:pt x="14387" y="160222"/>
                  </a:lnTo>
                  <a:lnTo>
                    <a:pt x="4135" y="189747"/>
                  </a:lnTo>
                  <a:lnTo>
                    <a:pt x="0" y="205159"/>
                  </a:lnTo>
                  <a:lnTo>
                    <a:pt x="831" y="207136"/>
                  </a:lnTo>
                  <a:lnTo>
                    <a:pt x="2796" y="207749"/>
                  </a:lnTo>
                  <a:lnTo>
                    <a:pt x="5517" y="207452"/>
                  </a:lnTo>
                  <a:lnTo>
                    <a:pt x="12303" y="199596"/>
                  </a:lnTo>
                  <a:lnTo>
                    <a:pt x="38271" y="168186"/>
                  </a:lnTo>
                  <a:lnTo>
                    <a:pt x="61457" y="138855"/>
                  </a:lnTo>
                  <a:lnTo>
                    <a:pt x="70999" y="124777"/>
                  </a:lnTo>
                  <a:lnTo>
                    <a:pt x="75978" y="120989"/>
                  </a:lnTo>
                  <a:lnTo>
                    <a:pt x="76884" y="123506"/>
                  </a:lnTo>
                  <a:lnTo>
                    <a:pt x="76006" y="135711"/>
                  </a:lnTo>
                  <a:lnTo>
                    <a:pt x="63858" y="152895"/>
                  </a:lnTo>
                  <a:lnTo>
                    <a:pt x="38863" y="180521"/>
                  </a:lnTo>
                  <a:lnTo>
                    <a:pt x="14824" y="208397"/>
                  </a:lnTo>
                  <a:lnTo>
                    <a:pt x="6627" y="221012"/>
                  </a:lnTo>
                  <a:lnTo>
                    <a:pt x="5954" y="221233"/>
                  </a:lnTo>
                  <a:lnTo>
                    <a:pt x="5506" y="220675"/>
                  </a:lnTo>
                  <a:lnTo>
                    <a:pt x="27721" y="199372"/>
                  </a:lnTo>
                  <a:lnTo>
                    <a:pt x="38346" y="195703"/>
                  </a:lnTo>
                  <a:lnTo>
                    <a:pt x="43827" y="194845"/>
                  </a:lnTo>
                  <a:lnTo>
                    <a:pt x="45571" y="196732"/>
                  </a:lnTo>
                  <a:lnTo>
                    <a:pt x="49436" y="208797"/>
                  </a:lnTo>
                  <a:lnTo>
                    <a:pt x="74459" y="2386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4" name="SMARTInkShape-3668"/>
            <p:cNvSpPr/>
            <p:nvPr>
              <p:custDataLst>
                <p:tags r:id="rId111"/>
              </p:custDataLst>
            </p:nvPr>
          </p:nvSpPr>
          <p:spPr>
            <a:xfrm>
              <a:off x="8210550" y="1895580"/>
              <a:ext cx="73427" cy="98321"/>
            </a:xfrm>
            <a:custGeom>
              <a:avLst/>
              <a:gdLst/>
              <a:ahLst/>
              <a:cxnLst/>
              <a:rect l="0" t="0" r="0" b="0"/>
              <a:pathLst>
                <a:path w="73427" h="98321">
                  <a:moveTo>
                    <a:pt x="31750" y="9420"/>
                  </a:moveTo>
                  <a:lnTo>
                    <a:pt x="31750" y="9420"/>
                  </a:lnTo>
                  <a:lnTo>
                    <a:pt x="37525" y="4350"/>
                  </a:lnTo>
                  <a:lnTo>
                    <a:pt x="43959" y="582"/>
                  </a:lnTo>
                  <a:lnTo>
                    <a:pt x="47651" y="0"/>
                  </a:lnTo>
                  <a:lnTo>
                    <a:pt x="55515" y="1235"/>
                  </a:lnTo>
                  <a:lnTo>
                    <a:pt x="57471" y="2552"/>
                  </a:lnTo>
                  <a:lnTo>
                    <a:pt x="58069" y="4136"/>
                  </a:lnTo>
                  <a:lnTo>
                    <a:pt x="56853" y="8483"/>
                  </a:lnTo>
                  <a:lnTo>
                    <a:pt x="53961" y="15118"/>
                  </a:lnTo>
                  <a:lnTo>
                    <a:pt x="26528" y="45671"/>
                  </a:lnTo>
                  <a:lnTo>
                    <a:pt x="31545" y="46698"/>
                  </a:lnTo>
                  <a:lnTo>
                    <a:pt x="62157" y="49329"/>
                  </a:lnTo>
                  <a:lnTo>
                    <a:pt x="66839" y="50843"/>
                  </a:lnTo>
                  <a:lnTo>
                    <a:pt x="69959" y="53969"/>
                  </a:lnTo>
                  <a:lnTo>
                    <a:pt x="73426" y="63086"/>
                  </a:lnTo>
                  <a:lnTo>
                    <a:pt x="72940" y="67775"/>
                  </a:lnTo>
                  <a:lnTo>
                    <a:pt x="68636" y="76748"/>
                  </a:lnTo>
                  <a:lnTo>
                    <a:pt x="60138" y="83558"/>
                  </a:lnTo>
                  <a:lnTo>
                    <a:pt x="37436" y="93679"/>
                  </a:lnTo>
                  <a:lnTo>
                    <a:pt x="0" y="983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5" name="SMARTInkShape-3669"/>
            <p:cNvSpPr/>
            <p:nvPr>
              <p:custDataLst>
                <p:tags r:id="rId112"/>
              </p:custDataLst>
            </p:nvPr>
          </p:nvSpPr>
          <p:spPr>
            <a:xfrm>
              <a:off x="8318500" y="1708150"/>
              <a:ext cx="47822" cy="254001"/>
            </a:xfrm>
            <a:custGeom>
              <a:avLst/>
              <a:gdLst/>
              <a:ahLst/>
              <a:cxnLst/>
              <a:rect l="0" t="0" r="0" b="0"/>
              <a:pathLst>
                <a:path w="47822" h="254001">
                  <a:moveTo>
                    <a:pt x="44450" y="0"/>
                  </a:moveTo>
                  <a:lnTo>
                    <a:pt x="44450" y="0"/>
                  </a:lnTo>
                  <a:lnTo>
                    <a:pt x="47821" y="13484"/>
                  </a:lnTo>
                  <a:lnTo>
                    <a:pt x="45713" y="37037"/>
                  </a:lnTo>
                  <a:lnTo>
                    <a:pt x="43175" y="52208"/>
                  </a:lnTo>
                  <a:lnTo>
                    <a:pt x="40072" y="69378"/>
                  </a:lnTo>
                  <a:lnTo>
                    <a:pt x="36592" y="87880"/>
                  </a:lnTo>
                  <a:lnTo>
                    <a:pt x="32862" y="107270"/>
                  </a:lnTo>
                  <a:lnTo>
                    <a:pt x="28963" y="126547"/>
                  </a:lnTo>
                  <a:lnTo>
                    <a:pt x="24954" y="145748"/>
                  </a:lnTo>
                  <a:lnTo>
                    <a:pt x="20868" y="164898"/>
                  </a:lnTo>
                  <a:lnTo>
                    <a:pt x="14450" y="195584"/>
                  </a:lnTo>
                  <a:lnTo>
                    <a:pt x="9244" y="219571"/>
                  </a:lnTo>
                  <a:lnTo>
                    <a:pt x="905" y="250699"/>
                  </a:lnTo>
                  <a:lnTo>
                    <a:pt x="0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18" name="SMARTInkShape-Group907"/>
          <p:cNvGrpSpPr/>
          <p:nvPr/>
        </p:nvGrpSpPr>
        <p:grpSpPr>
          <a:xfrm>
            <a:off x="2388495" y="1062215"/>
            <a:ext cx="615056" cy="1522236"/>
            <a:chOff x="2388495" y="1062215"/>
            <a:chExt cx="615056" cy="1522236"/>
          </a:xfrm>
        </p:grpSpPr>
        <p:sp>
          <p:nvSpPr>
            <p:cNvPr id="1207" name="SMARTInkShape-3670"/>
            <p:cNvSpPr/>
            <p:nvPr>
              <p:custDataLst>
                <p:tags r:id="rId91"/>
              </p:custDataLst>
            </p:nvPr>
          </p:nvSpPr>
          <p:spPr>
            <a:xfrm>
              <a:off x="2514600" y="2504005"/>
              <a:ext cx="44451" cy="61396"/>
            </a:xfrm>
            <a:custGeom>
              <a:avLst/>
              <a:gdLst/>
              <a:ahLst/>
              <a:cxnLst/>
              <a:rect l="0" t="0" r="0" b="0"/>
              <a:pathLst>
                <a:path w="44451" h="61396">
                  <a:moveTo>
                    <a:pt x="0" y="23295"/>
                  </a:moveTo>
                  <a:lnTo>
                    <a:pt x="0" y="23295"/>
                  </a:lnTo>
                  <a:lnTo>
                    <a:pt x="21371" y="2630"/>
                  </a:lnTo>
                  <a:lnTo>
                    <a:pt x="26667" y="0"/>
                  </a:lnTo>
                  <a:lnTo>
                    <a:pt x="28361" y="3"/>
                  </a:lnTo>
                  <a:lnTo>
                    <a:pt x="29491" y="711"/>
                  </a:lnTo>
                  <a:lnTo>
                    <a:pt x="30244" y="1889"/>
                  </a:lnTo>
                  <a:lnTo>
                    <a:pt x="31618" y="30553"/>
                  </a:lnTo>
                  <a:lnTo>
                    <a:pt x="35082" y="45593"/>
                  </a:lnTo>
                  <a:lnTo>
                    <a:pt x="44450" y="613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8" name="SMARTInkShape-3671"/>
            <p:cNvSpPr/>
            <p:nvPr>
              <p:custDataLst>
                <p:tags r:id="rId92"/>
              </p:custDataLst>
            </p:nvPr>
          </p:nvSpPr>
          <p:spPr>
            <a:xfrm>
              <a:off x="2388495" y="2427465"/>
              <a:ext cx="81656" cy="99836"/>
            </a:xfrm>
            <a:custGeom>
              <a:avLst/>
              <a:gdLst/>
              <a:ahLst/>
              <a:cxnLst/>
              <a:rect l="0" t="0" r="0" b="0"/>
              <a:pathLst>
                <a:path w="81656" h="99836">
                  <a:moveTo>
                    <a:pt x="75305" y="10935"/>
                  </a:moveTo>
                  <a:lnTo>
                    <a:pt x="75305" y="10935"/>
                  </a:lnTo>
                  <a:lnTo>
                    <a:pt x="71934" y="4193"/>
                  </a:lnTo>
                  <a:lnTo>
                    <a:pt x="70236" y="2207"/>
                  </a:lnTo>
                  <a:lnTo>
                    <a:pt x="66467" y="0"/>
                  </a:lnTo>
                  <a:lnTo>
                    <a:pt x="63768" y="2234"/>
                  </a:lnTo>
                  <a:lnTo>
                    <a:pt x="45267" y="33743"/>
                  </a:lnTo>
                  <a:lnTo>
                    <a:pt x="26110" y="61359"/>
                  </a:lnTo>
                  <a:lnTo>
                    <a:pt x="5903" y="90040"/>
                  </a:lnTo>
                  <a:lnTo>
                    <a:pt x="2126" y="95482"/>
                  </a:lnTo>
                  <a:lnTo>
                    <a:pt x="1119" y="95521"/>
                  </a:lnTo>
                  <a:lnTo>
                    <a:pt x="448" y="94137"/>
                  </a:lnTo>
                  <a:lnTo>
                    <a:pt x="0" y="91803"/>
                  </a:lnTo>
                  <a:lnTo>
                    <a:pt x="6112" y="71663"/>
                  </a:lnTo>
                  <a:lnTo>
                    <a:pt x="24478" y="40439"/>
                  </a:lnTo>
                  <a:lnTo>
                    <a:pt x="35390" y="25987"/>
                  </a:lnTo>
                  <a:lnTo>
                    <a:pt x="35995" y="26614"/>
                  </a:lnTo>
                  <a:lnTo>
                    <a:pt x="44042" y="49457"/>
                  </a:lnTo>
                  <a:lnTo>
                    <a:pt x="61324" y="77616"/>
                  </a:lnTo>
                  <a:lnTo>
                    <a:pt x="81655" y="998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9" name="SMARTInkShape-3672"/>
            <p:cNvSpPr/>
            <p:nvPr>
              <p:custDataLst>
                <p:tags r:id="rId93"/>
              </p:custDataLst>
            </p:nvPr>
          </p:nvSpPr>
          <p:spPr>
            <a:xfrm>
              <a:off x="2483733" y="2178050"/>
              <a:ext cx="164218" cy="117957"/>
            </a:xfrm>
            <a:custGeom>
              <a:avLst/>
              <a:gdLst/>
              <a:ahLst/>
              <a:cxnLst/>
              <a:rect l="0" t="0" r="0" b="0"/>
              <a:pathLst>
                <a:path w="164218" h="117957">
                  <a:moveTo>
                    <a:pt x="5467" y="0"/>
                  </a:moveTo>
                  <a:lnTo>
                    <a:pt x="5467" y="0"/>
                  </a:lnTo>
                  <a:lnTo>
                    <a:pt x="2096" y="0"/>
                  </a:lnTo>
                  <a:lnTo>
                    <a:pt x="1103" y="1411"/>
                  </a:lnTo>
                  <a:lnTo>
                    <a:pt x="0" y="6742"/>
                  </a:lnTo>
                  <a:lnTo>
                    <a:pt x="9492" y="24418"/>
                  </a:lnTo>
                  <a:lnTo>
                    <a:pt x="31662" y="55676"/>
                  </a:lnTo>
                  <a:lnTo>
                    <a:pt x="58305" y="87145"/>
                  </a:lnTo>
                  <a:lnTo>
                    <a:pt x="82271" y="105549"/>
                  </a:lnTo>
                  <a:lnTo>
                    <a:pt x="99574" y="113938"/>
                  </a:lnTo>
                  <a:lnTo>
                    <a:pt x="127738" y="117956"/>
                  </a:lnTo>
                  <a:lnTo>
                    <a:pt x="148705" y="114991"/>
                  </a:lnTo>
                  <a:lnTo>
                    <a:pt x="156852" y="111550"/>
                  </a:lnTo>
                  <a:lnTo>
                    <a:pt x="160944" y="107668"/>
                  </a:lnTo>
                  <a:lnTo>
                    <a:pt x="164217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0" name="SMARTInkShape-3673"/>
            <p:cNvSpPr/>
            <p:nvPr>
              <p:custDataLst>
                <p:tags r:id="rId94"/>
              </p:custDataLst>
            </p:nvPr>
          </p:nvSpPr>
          <p:spPr>
            <a:xfrm>
              <a:off x="2692400" y="1390123"/>
              <a:ext cx="228601" cy="83078"/>
            </a:xfrm>
            <a:custGeom>
              <a:avLst/>
              <a:gdLst/>
              <a:ahLst/>
              <a:cxnLst/>
              <a:rect l="0" t="0" r="0" b="0"/>
              <a:pathLst>
                <a:path w="228601" h="83078">
                  <a:moveTo>
                    <a:pt x="0" y="32277"/>
                  </a:moveTo>
                  <a:lnTo>
                    <a:pt x="0" y="32277"/>
                  </a:lnTo>
                  <a:lnTo>
                    <a:pt x="15580" y="16697"/>
                  </a:lnTo>
                  <a:lnTo>
                    <a:pt x="46087" y="3045"/>
                  </a:lnTo>
                  <a:lnTo>
                    <a:pt x="72460" y="0"/>
                  </a:lnTo>
                  <a:lnTo>
                    <a:pt x="102054" y="2409"/>
                  </a:lnTo>
                  <a:lnTo>
                    <a:pt x="118836" y="6015"/>
                  </a:lnTo>
                  <a:lnTo>
                    <a:pt x="136374" y="10536"/>
                  </a:lnTo>
                  <a:lnTo>
                    <a:pt x="165268" y="21203"/>
                  </a:lnTo>
                  <a:lnTo>
                    <a:pt x="188458" y="33000"/>
                  </a:lnTo>
                  <a:lnTo>
                    <a:pt x="212002" y="50836"/>
                  </a:lnTo>
                  <a:lnTo>
                    <a:pt x="220753" y="60751"/>
                  </a:lnTo>
                  <a:lnTo>
                    <a:pt x="225113" y="69862"/>
                  </a:lnTo>
                  <a:lnTo>
                    <a:pt x="228600" y="830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1" name="SMARTInkShape-3674"/>
            <p:cNvSpPr/>
            <p:nvPr>
              <p:custDataLst>
                <p:tags r:id="rId95"/>
              </p:custDataLst>
            </p:nvPr>
          </p:nvSpPr>
          <p:spPr>
            <a:xfrm>
              <a:off x="2673350" y="1898650"/>
              <a:ext cx="19051" cy="114301"/>
            </a:xfrm>
            <a:custGeom>
              <a:avLst/>
              <a:gdLst/>
              <a:ahLst/>
              <a:cxnLst/>
              <a:rect l="0" t="0" r="0" b="0"/>
              <a:pathLst>
                <a:path w="19051" h="114301">
                  <a:moveTo>
                    <a:pt x="0" y="0"/>
                  </a:moveTo>
                  <a:lnTo>
                    <a:pt x="0" y="0"/>
                  </a:lnTo>
                  <a:lnTo>
                    <a:pt x="5026" y="22604"/>
                  </a:lnTo>
                  <a:lnTo>
                    <a:pt x="6088" y="50248"/>
                  </a:lnTo>
                  <a:lnTo>
                    <a:pt x="11368" y="81160"/>
                  </a:lnTo>
                  <a:lnTo>
                    <a:pt x="1905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2" name="SMARTInkShape-3675"/>
            <p:cNvSpPr/>
            <p:nvPr>
              <p:custDataLst>
                <p:tags r:id="rId96"/>
              </p:custDataLst>
            </p:nvPr>
          </p:nvSpPr>
          <p:spPr>
            <a:xfrm>
              <a:off x="2834208" y="1062215"/>
              <a:ext cx="99493" cy="156986"/>
            </a:xfrm>
            <a:custGeom>
              <a:avLst/>
              <a:gdLst/>
              <a:ahLst/>
              <a:cxnLst/>
              <a:rect l="0" t="0" r="0" b="0"/>
              <a:pathLst>
                <a:path w="99493" h="156986">
                  <a:moveTo>
                    <a:pt x="99492" y="10935"/>
                  </a:moveTo>
                  <a:lnTo>
                    <a:pt x="99492" y="10935"/>
                  </a:lnTo>
                  <a:lnTo>
                    <a:pt x="99492" y="4193"/>
                  </a:lnTo>
                  <a:lnTo>
                    <a:pt x="98787" y="2207"/>
                  </a:lnTo>
                  <a:lnTo>
                    <a:pt x="97611" y="883"/>
                  </a:lnTo>
                  <a:lnTo>
                    <a:pt x="96121" y="0"/>
                  </a:lnTo>
                  <a:lnTo>
                    <a:pt x="90703" y="6546"/>
                  </a:lnTo>
                  <a:lnTo>
                    <a:pt x="74075" y="31742"/>
                  </a:lnTo>
                  <a:lnTo>
                    <a:pt x="57151" y="56871"/>
                  </a:lnTo>
                  <a:lnTo>
                    <a:pt x="40222" y="84503"/>
                  </a:lnTo>
                  <a:lnTo>
                    <a:pt x="25172" y="109484"/>
                  </a:lnTo>
                  <a:lnTo>
                    <a:pt x="5006" y="140782"/>
                  </a:lnTo>
                  <a:lnTo>
                    <a:pt x="0" y="147716"/>
                  </a:lnTo>
                  <a:lnTo>
                    <a:pt x="3" y="146572"/>
                  </a:lnTo>
                  <a:lnTo>
                    <a:pt x="3196" y="123884"/>
                  </a:lnTo>
                  <a:lnTo>
                    <a:pt x="5813" y="96848"/>
                  </a:lnTo>
                  <a:lnTo>
                    <a:pt x="9879" y="83691"/>
                  </a:lnTo>
                  <a:lnTo>
                    <a:pt x="16390" y="75491"/>
                  </a:lnTo>
                  <a:lnTo>
                    <a:pt x="19396" y="74434"/>
                  </a:lnTo>
                  <a:lnTo>
                    <a:pt x="22106" y="75140"/>
                  </a:lnTo>
                  <a:lnTo>
                    <a:pt x="27704" y="80393"/>
                  </a:lnTo>
                  <a:lnTo>
                    <a:pt x="38083" y="95956"/>
                  </a:lnTo>
                  <a:lnTo>
                    <a:pt x="52032" y="124260"/>
                  </a:lnTo>
                  <a:lnTo>
                    <a:pt x="80442" y="1569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3" name="SMARTInkShape-3676"/>
            <p:cNvSpPr/>
            <p:nvPr>
              <p:custDataLst>
                <p:tags r:id="rId97"/>
              </p:custDataLst>
            </p:nvPr>
          </p:nvSpPr>
          <p:spPr>
            <a:xfrm>
              <a:off x="2953964" y="1181983"/>
              <a:ext cx="49587" cy="68968"/>
            </a:xfrm>
            <a:custGeom>
              <a:avLst/>
              <a:gdLst/>
              <a:ahLst/>
              <a:cxnLst/>
              <a:rect l="0" t="0" r="0" b="0"/>
              <a:pathLst>
                <a:path w="49587" h="68968">
                  <a:moveTo>
                    <a:pt x="5136" y="5467"/>
                  </a:moveTo>
                  <a:lnTo>
                    <a:pt x="5136" y="5467"/>
                  </a:lnTo>
                  <a:lnTo>
                    <a:pt x="10603" y="0"/>
                  </a:lnTo>
                  <a:lnTo>
                    <a:pt x="11603" y="411"/>
                  </a:lnTo>
                  <a:lnTo>
                    <a:pt x="16876" y="4662"/>
                  </a:lnTo>
                  <a:lnTo>
                    <a:pt x="10802" y="19176"/>
                  </a:lnTo>
                  <a:lnTo>
                    <a:pt x="607" y="46800"/>
                  </a:lnTo>
                  <a:lnTo>
                    <a:pt x="0" y="49956"/>
                  </a:lnTo>
                  <a:lnTo>
                    <a:pt x="301" y="52059"/>
                  </a:lnTo>
                  <a:lnTo>
                    <a:pt x="1207" y="53462"/>
                  </a:lnTo>
                  <a:lnTo>
                    <a:pt x="2517" y="54397"/>
                  </a:lnTo>
                  <a:lnTo>
                    <a:pt x="3390" y="55726"/>
                  </a:lnTo>
                  <a:lnTo>
                    <a:pt x="4360" y="59084"/>
                  </a:lnTo>
                  <a:lnTo>
                    <a:pt x="5324" y="60262"/>
                  </a:lnTo>
                  <a:lnTo>
                    <a:pt x="17277" y="65678"/>
                  </a:lnTo>
                  <a:lnTo>
                    <a:pt x="35210" y="68534"/>
                  </a:lnTo>
                  <a:lnTo>
                    <a:pt x="49586" y="689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4" name="SMARTInkShape-3677"/>
            <p:cNvSpPr/>
            <p:nvPr>
              <p:custDataLst>
                <p:tags r:id="rId98"/>
              </p:custDataLst>
            </p:nvPr>
          </p:nvSpPr>
          <p:spPr>
            <a:xfrm>
              <a:off x="2700074" y="2438400"/>
              <a:ext cx="17727" cy="146051"/>
            </a:xfrm>
            <a:custGeom>
              <a:avLst/>
              <a:gdLst/>
              <a:ahLst/>
              <a:cxnLst/>
              <a:rect l="0" t="0" r="0" b="0"/>
              <a:pathLst>
                <a:path w="17727" h="146051">
                  <a:moveTo>
                    <a:pt x="5026" y="0"/>
                  </a:moveTo>
                  <a:lnTo>
                    <a:pt x="5026" y="0"/>
                  </a:lnTo>
                  <a:lnTo>
                    <a:pt x="0" y="27630"/>
                  </a:lnTo>
                  <a:lnTo>
                    <a:pt x="950" y="51461"/>
                  </a:lnTo>
                  <a:lnTo>
                    <a:pt x="5700" y="76396"/>
                  </a:lnTo>
                  <a:lnTo>
                    <a:pt x="10255" y="106734"/>
                  </a:lnTo>
                  <a:lnTo>
                    <a:pt x="15519" y="135357"/>
                  </a:lnTo>
                  <a:lnTo>
                    <a:pt x="17726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5" name="SMARTInkShape-3678"/>
            <p:cNvSpPr/>
            <p:nvPr>
              <p:custDataLst>
                <p:tags r:id="rId99"/>
              </p:custDataLst>
            </p:nvPr>
          </p:nvSpPr>
          <p:spPr>
            <a:xfrm>
              <a:off x="2692400" y="2241550"/>
              <a:ext cx="12701" cy="95251"/>
            </a:xfrm>
            <a:custGeom>
              <a:avLst/>
              <a:gdLst/>
              <a:ahLst/>
              <a:cxnLst/>
              <a:rect l="0" t="0" r="0" b="0"/>
              <a:pathLst>
                <a:path w="12701" h="95251">
                  <a:moveTo>
                    <a:pt x="0" y="0"/>
                  </a:moveTo>
                  <a:lnTo>
                    <a:pt x="0" y="0"/>
                  </a:lnTo>
                  <a:lnTo>
                    <a:pt x="1881" y="20722"/>
                  </a:lnTo>
                  <a:lnTo>
                    <a:pt x="5762" y="51020"/>
                  </a:lnTo>
                  <a:lnTo>
                    <a:pt x="9644" y="82579"/>
                  </a:lnTo>
                  <a:lnTo>
                    <a:pt x="1270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6" name="SMARTInkShape-3679"/>
            <p:cNvSpPr/>
            <p:nvPr>
              <p:custDataLst>
                <p:tags r:id="rId100"/>
              </p:custDataLst>
            </p:nvPr>
          </p:nvSpPr>
          <p:spPr>
            <a:xfrm>
              <a:off x="2654300" y="1174750"/>
              <a:ext cx="12701" cy="177801"/>
            </a:xfrm>
            <a:custGeom>
              <a:avLst/>
              <a:gdLst/>
              <a:ahLst/>
              <a:cxnLst/>
              <a:rect l="0" t="0" r="0" b="0"/>
              <a:pathLst>
                <a:path w="12701" h="177801">
                  <a:moveTo>
                    <a:pt x="0" y="0"/>
                  </a:moveTo>
                  <a:lnTo>
                    <a:pt x="0" y="0"/>
                  </a:lnTo>
                  <a:lnTo>
                    <a:pt x="0" y="24419"/>
                  </a:lnTo>
                  <a:lnTo>
                    <a:pt x="0" y="55676"/>
                  </a:lnTo>
                  <a:lnTo>
                    <a:pt x="0" y="80624"/>
                  </a:lnTo>
                  <a:lnTo>
                    <a:pt x="706" y="105184"/>
                  </a:lnTo>
                  <a:lnTo>
                    <a:pt x="5026" y="134685"/>
                  </a:lnTo>
                  <a:lnTo>
                    <a:pt x="9460" y="164109"/>
                  </a:lnTo>
                  <a:lnTo>
                    <a:pt x="12700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7" name="SMARTInkShape-3680"/>
            <p:cNvSpPr/>
            <p:nvPr>
              <p:custDataLst>
                <p:tags r:id="rId101"/>
              </p:custDataLst>
            </p:nvPr>
          </p:nvSpPr>
          <p:spPr>
            <a:xfrm>
              <a:off x="2660650" y="1600200"/>
              <a:ext cx="12701" cy="107951"/>
            </a:xfrm>
            <a:custGeom>
              <a:avLst/>
              <a:gdLst/>
              <a:ahLst/>
              <a:cxnLst/>
              <a:rect l="0" t="0" r="0" b="0"/>
              <a:pathLst>
                <a:path w="12701" h="107951">
                  <a:moveTo>
                    <a:pt x="0" y="0"/>
                  </a:moveTo>
                  <a:lnTo>
                    <a:pt x="0" y="0"/>
                  </a:lnTo>
                  <a:lnTo>
                    <a:pt x="706" y="10139"/>
                  </a:lnTo>
                  <a:lnTo>
                    <a:pt x="5026" y="27612"/>
                  </a:lnTo>
                  <a:lnTo>
                    <a:pt x="6881" y="57441"/>
                  </a:lnTo>
                  <a:lnTo>
                    <a:pt x="11342" y="84489"/>
                  </a:lnTo>
                  <a:lnTo>
                    <a:pt x="1270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22" name="SMARTInkShape-Group908"/>
          <p:cNvGrpSpPr/>
          <p:nvPr/>
        </p:nvGrpSpPr>
        <p:grpSpPr>
          <a:xfrm>
            <a:off x="4769826" y="2546889"/>
            <a:ext cx="513375" cy="216913"/>
            <a:chOff x="4769826" y="2546889"/>
            <a:chExt cx="513375" cy="216913"/>
          </a:xfrm>
        </p:grpSpPr>
        <p:sp>
          <p:nvSpPr>
            <p:cNvPr id="1219" name="SMARTInkShape-3681"/>
            <p:cNvSpPr/>
            <p:nvPr>
              <p:custDataLst>
                <p:tags r:id="rId88"/>
              </p:custDataLst>
            </p:nvPr>
          </p:nvSpPr>
          <p:spPr>
            <a:xfrm>
              <a:off x="4995049" y="2546889"/>
              <a:ext cx="288152" cy="172757"/>
            </a:xfrm>
            <a:custGeom>
              <a:avLst/>
              <a:gdLst/>
              <a:ahLst/>
              <a:cxnLst/>
              <a:rect l="0" t="0" r="0" b="0"/>
              <a:pathLst>
                <a:path w="288152" h="172757">
                  <a:moveTo>
                    <a:pt x="65901" y="120111"/>
                  </a:moveTo>
                  <a:lnTo>
                    <a:pt x="65901" y="120111"/>
                  </a:lnTo>
                  <a:lnTo>
                    <a:pt x="65901" y="93596"/>
                  </a:lnTo>
                  <a:lnTo>
                    <a:pt x="62530" y="78702"/>
                  </a:lnTo>
                  <a:lnTo>
                    <a:pt x="59420" y="76277"/>
                  </a:lnTo>
                  <a:lnTo>
                    <a:pt x="55230" y="75366"/>
                  </a:lnTo>
                  <a:lnTo>
                    <a:pt x="50321" y="75464"/>
                  </a:lnTo>
                  <a:lnTo>
                    <a:pt x="37339" y="83099"/>
                  </a:lnTo>
                  <a:lnTo>
                    <a:pt x="16046" y="105146"/>
                  </a:lnTo>
                  <a:lnTo>
                    <a:pt x="4938" y="122632"/>
                  </a:lnTo>
                  <a:lnTo>
                    <a:pt x="0" y="137459"/>
                  </a:lnTo>
                  <a:lnTo>
                    <a:pt x="801" y="143671"/>
                  </a:lnTo>
                  <a:lnTo>
                    <a:pt x="7335" y="154336"/>
                  </a:lnTo>
                  <a:lnTo>
                    <a:pt x="21057" y="160016"/>
                  </a:lnTo>
                  <a:lnTo>
                    <a:pt x="29655" y="161531"/>
                  </a:lnTo>
                  <a:lnTo>
                    <a:pt x="46735" y="157570"/>
                  </a:lnTo>
                  <a:lnTo>
                    <a:pt x="62321" y="148048"/>
                  </a:lnTo>
                  <a:lnTo>
                    <a:pt x="73952" y="134409"/>
                  </a:lnTo>
                  <a:lnTo>
                    <a:pt x="83826" y="113296"/>
                  </a:lnTo>
                  <a:lnTo>
                    <a:pt x="93623" y="86743"/>
                  </a:lnTo>
                  <a:lnTo>
                    <a:pt x="105033" y="56127"/>
                  </a:lnTo>
                  <a:lnTo>
                    <a:pt x="117160" y="29350"/>
                  </a:lnTo>
                  <a:lnTo>
                    <a:pt x="132079" y="269"/>
                  </a:lnTo>
                  <a:lnTo>
                    <a:pt x="131892" y="0"/>
                  </a:lnTo>
                  <a:lnTo>
                    <a:pt x="111010" y="30367"/>
                  </a:lnTo>
                  <a:lnTo>
                    <a:pt x="97944" y="56471"/>
                  </a:lnTo>
                  <a:lnTo>
                    <a:pt x="87198" y="85476"/>
                  </a:lnTo>
                  <a:lnTo>
                    <a:pt x="82422" y="112479"/>
                  </a:lnTo>
                  <a:lnTo>
                    <a:pt x="85944" y="132947"/>
                  </a:lnTo>
                  <a:lnTo>
                    <a:pt x="89846" y="141368"/>
                  </a:lnTo>
                  <a:lnTo>
                    <a:pt x="101708" y="152607"/>
                  </a:lnTo>
                  <a:lnTo>
                    <a:pt x="115682" y="159248"/>
                  </a:lnTo>
                  <a:lnTo>
                    <a:pt x="128948" y="162200"/>
                  </a:lnTo>
                  <a:lnTo>
                    <a:pt x="141899" y="159749"/>
                  </a:lnTo>
                  <a:lnTo>
                    <a:pt x="148317" y="157119"/>
                  </a:lnTo>
                  <a:lnTo>
                    <a:pt x="153301" y="152544"/>
                  </a:lnTo>
                  <a:lnTo>
                    <a:pt x="163686" y="132621"/>
                  </a:lnTo>
                  <a:lnTo>
                    <a:pt x="169820" y="110961"/>
                  </a:lnTo>
                  <a:lnTo>
                    <a:pt x="169002" y="102404"/>
                  </a:lnTo>
                  <a:lnTo>
                    <a:pt x="167796" y="99839"/>
                  </a:lnTo>
                  <a:lnTo>
                    <a:pt x="166287" y="98130"/>
                  </a:lnTo>
                  <a:lnTo>
                    <a:pt x="164575" y="96990"/>
                  </a:lnTo>
                  <a:lnTo>
                    <a:pt x="157028" y="101369"/>
                  </a:lnTo>
                  <a:lnTo>
                    <a:pt x="152052" y="105499"/>
                  </a:lnTo>
                  <a:lnTo>
                    <a:pt x="144643" y="117615"/>
                  </a:lnTo>
                  <a:lnTo>
                    <a:pt x="138386" y="138422"/>
                  </a:lnTo>
                  <a:lnTo>
                    <a:pt x="137507" y="145018"/>
                  </a:lnTo>
                  <a:lnTo>
                    <a:pt x="140295" y="156110"/>
                  </a:lnTo>
                  <a:lnTo>
                    <a:pt x="143013" y="161044"/>
                  </a:lnTo>
                  <a:lnTo>
                    <a:pt x="151678" y="168407"/>
                  </a:lnTo>
                  <a:lnTo>
                    <a:pt x="156953" y="171358"/>
                  </a:lnTo>
                  <a:lnTo>
                    <a:pt x="168458" y="172756"/>
                  </a:lnTo>
                  <a:lnTo>
                    <a:pt x="179920" y="170320"/>
                  </a:lnTo>
                  <a:lnTo>
                    <a:pt x="189719" y="164533"/>
                  </a:lnTo>
                  <a:lnTo>
                    <a:pt x="208213" y="139182"/>
                  </a:lnTo>
                  <a:lnTo>
                    <a:pt x="230953" y="108781"/>
                  </a:lnTo>
                  <a:lnTo>
                    <a:pt x="233791" y="106913"/>
                  </a:lnTo>
                  <a:lnTo>
                    <a:pt x="236389" y="106373"/>
                  </a:lnTo>
                  <a:lnTo>
                    <a:pt x="238826" y="106719"/>
                  </a:lnTo>
                  <a:lnTo>
                    <a:pt x="239745" y="108361"/>
                  </a:lnTo>
                  <a:lnTo>
                    <a:pt x="238886" y="113948"/>
                  </a:lnTo>
                  <a:lnTo>
                    <a:pt x="228647" y="142714"/>
                  </a:lnTo>
                  <a:lnTo>
                    <a:pt x="228021" y="146468"/>
                  </a:lnTo>
                  <a:lnTo>
                    <a:pt x="229206" y="152522"/>
                  </a:lnTo>
                  <a:lnTo>
                    <a:pt x="231215" y="153712"/>
                  </a:lnTo>
                  <a:lnTo>
                    <a:pt x="233966" y="153801"/>
                  </a:lnTo>
                  <a:lnTo>
                    <a:pt x="237211" y="153154"/>
                  </a:lnTo>
                  <a:lnTo>
                    <a:pt x="244579" y="146791"/>
                  </a:lnTo>
                  <a:lnTo>
                    <a:pt x="274205" y="117079"/>
                  </a:lnTo>
                  <a:lnTo>
                    <a:pt x="285395" y="109321"/>
                  </a:lnTo>
                  <a:lnTo>
                    <a:pt x="286314" y="110801"/>
                  </a:lnTo>
                  <a:lnTo>
                    <a:pt x="287335" y="118090"/>
                  </a:lnTo>
                  <a:lnTo>
                    <a:pt x="284899" y="144200"/>
                  </a:lnTo>
                  <a:lnTo>
                    <a:pt x="288151" y="1709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0" name="SMARTInkShape-3682"/>
            <p:cNvSpPr/>
            <p:nvPr>
              <p:custDataLst>
                <p:tags r:id="rId89"/>
              </p:custDataLst>
            </p:nvPr>
          </p:nvSpPr>
          <p:spPr>
            <a:xfrm>
              <a:off x="4965700" y="2572633"/>
              <a:ext cx="1" cy="5468"/>
            </a:xfrm>
            <a:custGeom>
              <a:avLst/>
              <a:gdLst/>
              <a:ahLst/>
              <a:cxnLst/>
              <a:rect l="0" t="0" r="0" b="0"/>
              <a:pathLst>
                <a:path w="1" h="546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1" name="SMARTInkShape-3683"/>
            <p:cNvSpPr/>
            <p:nvPr>
              <p:custDataLst>
                <p:tags r:id="rId90"/>
              </p:custDataLst>
            </p:nvPr>
          </p:nvSpPr>
          <p:spPr>
            <a:xfrm>
              <a:off x="4769826" y="2604906"/>
              <a:ext cx="189525" cy="158896"/>
            </a:xfrm>
            <a:custGeom>
              <a:avLst/>
              <a:gdLst/>
              <a:ahLst/>
              <a:cxnLst/>
              <a:rect l="0" t="0" r="0" b="0"/>
              <a:pathLst>
                <a:path w="189525" h="158896">
                  <a:moveTo>
                    <a:pt x="100624" y="17644"/>
                  </a:moveTo>
                  <a:lnTo>
                    <a:pt x="100624" y="17644"/>
                  </a:lnTo>
                  <a:lnTo>
                    <a:pt x="93882" y="10902"/>
                  </a:lnTo>
                  <a:lnTo>
                    <a:pt x="72835" y="3338"/>
                  </a:lnTo>
                  <a:lnTo>
                    <a:pt x="47626" y="0"/>
                  </a:lnTo>
                  <a:lnTo>
                    <a:pt x="18912" y="5752"/>
                  </a:lnTo>
                  <a:lnTo>
                    <a:pt x="1546" y="13023"/>
                  </a:lnTo>
                  <a:lnTo>
                    <a:pt x="0" y="16680"/>
                  </a:lnTo>
                  <a:lnTo>
                    <a:pt x="380" y="21234"/>
                  </a:lnTo>
                  <a:lnTo>
                    <a:pt x="2045" y="26388"/>
                  </a:lnTo>
                  <a:lnTo>
                    <a:pt x="13302" y="37758"/>
                  </a:lnTo>
                  <a:lnTo>
                    <a:pt x="39473" y="57941"/>
                  </a:lnTo>
                  <a:lnTo>
                    <a:pt x="69570" y="79913"/>
                  </a:lnTo>
                  <a:lnTo>
                    <a:pt x="87528" y="94003"/>
                  </a:lnTo>
                  <a:lnTo>
                    <a:pt x="97861" y="109672"/>
                  </a:lnTo>
                  <a:lnTo>
                    <a:pt x="101042" y="122280"/>
                  </a:lnTo>
                  <a:lnTo>
                    <a:pt x="100903" y="127618"/>
                  </a:lnTo>
                  <a:lnTo>
                    <a:pt x="95103" y="139194"/>
                  </a:lnTo>
                  <a:lnTo>
                    <a:pt x="85470" y="149982"/>
                  </a:lnTo>
                  <a:lnTo>
                    <a:pt x="74133" y="157130"/>
                  </a:lnTo>
                  <a:lnTo>
                    <a:pt x="63920" y="158895"/>
                  </a:lnTo>
                  <a:lnTo>
                    <a:pt x="59222" y="158378"/>
                  </a:lnTo>
                  <a:lnTo>
                    <a:pt x="55383" y="156622"/>
                  </a:lnTo>
                  <a:lnTo>
                    <a:pt x="49237" y="150908"/>
                  </a:lnTo>
                  <a:lnTo>
                    <a:pt x="46036" y="141784"/>
                  </a:lnTo>
                  <a:lnTo>
                    <a:pt x="45182" y="136387"/>
                  </a:lnTo>
                  <a:lnTo>
                    <a:pt x="46023" y="132084"/>
                  </a:lnTo>
                  <a:lnTo>
                    <a:pt x="50722" y="125421"/>
                  </a:lnTo>
                  <a:lnTo>
                    <a:pt x="76743" y="107577"/>
                  </a:lnTo>
                  <a:lnTo>
                    <a:pt x="104837" y="95640"/>
                  </a:lnTo>
                  <a:lnTo>
                    <a:pt x="126015" y="87351"/>
                  </a:lnTo>
                  <a:lnTo>
                    <a:pt x="154008" y="76633"/>
                  </a:lnTo>
                  <a:lnTo>
                    <a:pt x="167390" y="72789"/>
                  </a:lnTo>
                  <a:lnTo>
                    <a:pt x="175688" y="73432"/>
                  </a:lnTo>
                  <a:lnTo>
                    <a:pt x="178184" y="76709"/>
                  </a:lnTo>
                  <a:lnTo>
                    <a:pt x="180956" y="87874"/>
                  </a:lnTo>
                  <a:lnTo>
                    <a:pt x="180308" y="98482"/>
                  </a:lnTo>
                  <a:lnTo>
                    <a:pt x="177512" y="116789"/>
                  </a:lnTo>
                  <a:lnTo>
                    <a:pt x="179011" y="123562"/>
                  </a:lnTo>
                  <a:lnTo>
                    <a:pt x="180399" y="126356"/>
                  </a:lnTo>
                  <a:lnTo>
                    <a:pt x="182030" y="127513"/>
                  </a:lnTo>
                  <a:lnTo>
                    <a:pt x="183822" y="127579"/>
                  </a:lnTo>
                  <a:lnTo>
                    <a:pt x="189524" y="1255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29" name="SMARTInkShape-Group909"/>
          <p:cNvGrpSpPr/>
          <p:nvPr/>
        </p:nvGrpSpPr>
        <p:grpSpPr>
          <a:xfrm>
            <a:off x="5500351" y="2457450"/>
            <a:ext cx="506750" cy="304801"/>
            <a:chOff x="5500351" y="2457450"/>
            <a:chExt cx="506750" cy="304801"/>
          </a:xfrm>
        </p:grpSpPr>
        <p:sp>
          <p:nvSpPr>
            <p:cNvPr id="1223" name="SMARTInkShape-3684"/>
            <p:cNvSpPr/>
            <p:nvPr>
              <p:custDataLst>
                <p:tags r:id="rId82"/>
              </p:custDataLst>
            </p:nvPr>
          </p:nvSpPr>
          <p:spPr>
            <a:xfrm>
              <a:off x="5949950" y="264160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6350"/>
                  </a:moveTo>
                  <a:lnTo>
                    <a:pt x="0" y="6350"/>
                  </a:lnTo>
                  <a:lnTo>
                    <a:pt x="6741" y="2979"/>
                  </a:lnTo>
                  <a:lnTo>
                    <a:pt x="37664" y="392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4" name="SMARTInkShape-3685"/>
            <p:cNvSpPr/>
            <p:nvPr>
              <p:custDataLst>
                <p:tags r:id="rId83"/>
              </p:custDataLst>
            </p:nvPr>
          </p:nvSpPr>
          <p:spPr>
            <a:xfrm>
              <a:off x="5930900" y="2604383"/>
              <a:ext cx="76201" cy="5468"/>
            </a:xfrm>
            <a:custGeom>
              <a:avLst/>
              <a:gdLst/>
              <a:ahLst/>
              <a:cxnLst/>
              <a:rect l="0" t="0" r="0" b="0"/>
              <a:pathLst>
                <a:path w="76201" h="5468">
                  <a:moveTo>
                    <a:pt x="0" y="5467"/>
                  </a:moveTo>
                  <a:lnTo>
                    <a:pt x="0" y="5467"/>
                  </a:lnTo>
                  <a:lnTo>
                    <a:pt x="6741" y="2096"/>
                  </a:lnTo>
                  <a:lnTo>
                    <a:pt x="21048" y="0"/>
                  </a:lnTo>
                  <a:lnTo>
                    <a:pt x="49208" y="3655"/>
                  </a:lnTo>
                  <a:lnTo>
                    <a:pt x="7620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5" name="SMARTInkShape-3686"/>
            <p:cNvSpPr/>
            <p:nvPr>
              <p:custDataLst>
                <p:tags r:id="rId84"/>
              </p:custDataLst>
            </p:nvPr>
          </p:nvSpPr>
          <p:spPr>
            <a:xfrm>
              <a:off x="5770012" y="2514600"/>
              <a:ext cx="27278" cy="222251"/>
            </a:xfrm>
            <a:custGeom>
              <a:avLst/>
              <a:gdLst/>
              <a:ahLst/>
              <a:cxnLst/>
              <a:rect l="0" t="0" r="0" b="0"/>
              <a:pathLst>
                <a:path w="27278" h="222251">
                  <a:moveTo>
                    <a:pt x="21188" y="0"/>
                  </a:moveTo>
                  <a:lnTo>
                    <a:pt x="21188" y="0"/>
                  </a:lnTo>
                  <a:lnTo>
                    <a:pt x="24559" y="6742"/>
                  </a:lnTo>
                  <a:lnTo>
                    <a:pt x="26950" y="38282"/>
                  </a:lnTo>
                  <a:lnTo>
                    <a:pt x="27277" y="63110"/>
                  </a:lnTo>
                  <a:lnTo>
                    <a:pt x="23659" y="92490"/>
                  </a:lnTo>
                  <a:lnTo>
                    <a:pt x="17347" y="122951"/>
                  </a:lnTo>
                  <a:lnTo>
                    <a:pt x="9839" y="150600"/>
                  </a:lnTo>
                  <a:lnTo>
                    <a:pt x="3679" y="173237"/>
                  </a:lnTo>
                  <a:lnTo>
                    <a:pt x="0" y="191294"/>
                  </a:lnTo>
                  <a:lnTo>
                    <a:pt x="2138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6" name="SMARTInkShape-3687"/>
            <p:cNvSpPr/>
            <p:nvPr>
              <p:custDataLst>
                <p:tags r:id="rId85"/>
              </p:custDataLst>
            </p:nvPr>
          </p:nvSpPr>
          <p:spPr>
            <a:xfrm>
              <a:off x="5500351" y="2457450"/>
              <a:ext cx="30500" cy="304801"/>
            </a:xfrm>
            <a:custGeom>
              <a:avLst/>
              <a:gdLst/>
              <a:ahLst/>
              <a:cxnLst/>
              <a:rect l="0" t="0" r="0" b="0"/>
              <a:pathLst>
                <a:path w="30500" h="304801">
                  <a:moveTo>
                    <a:pt x="30499" y="0"/>
                  </a:moveTo>
                  <a:lnTo>
                    <a:pt x="30499" y="0"/>
                  </a:lnTo>
                  <a:lnTo>
                    <a:pt x="27128" y="0"/>
                  </a:lnTo>
                  <a:lnTo>
                    <a:pt x="23592" y="5644"/>
                  </a:lnTo>
                  <a:lnTo>
                    <a:pt x="17634" y="28248"/>
                  </a:lnTo>
                  <a:lnTo>
                    <a:pt x="13492" y="54888"/>
                  </a:lnTo>
                  <a:lnTo>
                    <a:pt x="11400" y="71870"/>
                  </a:lnTo>
                  <a:lnTo>
                    <a:pt x="9300" y="90246"/>
                  </a:lnTo>
                  <a:lnTo>
                    <a:pt x="7193" y="109553"/>
                  </a:lnTo>
                  <a:lnTo>
                    <a:pt x="5084" y="129480"/>
                  </a:lnTo>
                  <a:lnTo>
                    <a:pt x="2972" y="149820"/>
                  </a:lnTo>
                  <a:lnTo>
                    <a:pt x="1565" y="169024"/>
                  </a:lnTo>
                  <a:lnTo>
                    <a:pt x="626" y="187472"/>
                  </a:lnTo>
                  <a:lnTo>
                    <a:pt x="0" y="205415"/>
                  </a:lnTo>
                  <a:lnTo>
                    <a:pt x="1186" y="234758"/>
                  </a:lnTo>
                  <a:lnTo>
                    <a:pt x="3360" y="258148"/>
                  </a:lnTo>
                  <a:lnTo>
                    <a:pt x="4756" y="288529"/>
                  </a:lnTo>
                  <a:lnTo>
                    <a:pt x="5099" y="304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7" name="SMARTInkShape-3688"/>
            <p:cNvSpPr/>
            <p:nvPr>
              <p:custDataLst>
                <p:tags r:id="rId86"/>
              </p:custDataLst>
            </p:nvPr>
          </p:nvSpPr>
          <p:spPr>
            <a:xfrm>
              <a:off x="5683250" y="2703007"/>
              <a:ext cx="31751" cy="59244"/>
            </a:xfrm>
            <a:custGeom>
              <a:avLst/>
              <a:gdLst/>
              <a:ahLst/>
              <a:cxnLst/>
              <a:rect l="0" t="0" r="0" b="0"/>
              <a:pathLst>
                <a:path w="31751" h="59244">
                  <a:moveTo>
                    <a:pt x="0" y="33843"/>
                  </a:moveTo>
                  <a:lnTo>
                    <a:pt x="0" y="33843"/>
                  </a:lnTo>
                  <a:lnTo>
                    <a:pt x="3371" y="33843"/>
                  </a:lnTo>
                  <a:lnTo>
                    <a:pt x="6907" y="31961"/>
                  </a:lnTo>
                  <a:lnTo>
                    <a:pt x="10831" y="28068"/>
                  </a:lnTo>
                  <a:lnTo>
                    <a:pt x="22599" y="6711"/>
                  </a:lnTo>
                  <a:lnTo>
                    <a:pt x="24155" y="1088"/>
                  </a:lnTo>
                  <a:lnTo>
                    <a:pt x="25275" y="12"/>
                  </a:lnTo>
                  <a:lnTo>
                    <a:pt x="26728" y="0"/>
                  </a:lnTo>
                  <a:lnTo>
                    <a:pt x="28403" y="697"/>
                  </a:lnTo>
                  <a:lnTo>
                    <a:pt x="28812" y="3279"/>
                  </a:lnTo>
                  <a:lnTo>
                    <a:pt x="25793" y="34504"/>
                  </a:lnTo>
                  <a:lnTo>
                    <a:pt x="26222" y="50972"/>
                  </a:lnTo>
                  <a:lnTo>
                    <a:pt x="27359" y="53729"/>
                  </a:lnTo>
                  <a:lnTo>
                    <a:pt x="31750" y="592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8" name="SMARTInkShape-3689"/>
            <p:cNvSpPr/>
            <p:nvPr>
              <p:custDataLst>
                <p:tags r:id="rId87"/>
              </p:custDataLst>
            </p:nvPr>
          </p:nvSpPr>
          <p:spPr>
            <a:xfrm>
              <a:off x="5565842" y="2526984"/>
              <a:ext cx="76634" cy="188707"/>
            </a:xfrm>
            <a:custGeom>
              <a:avLst/>
              <a:gdLst/>
              <a:ahLst/>
              <a:cxnLst/>
              <a:rect l="0" t="0" r="0" b="0"/>
              <a:pathLst>
                <a:path w="76634" h="188707">
                  <a:moveTo>
                    <a:pt x="34858" y="51116"/>
                  </a:moveTo>
                  <a:lnTo>
                    <a:pt x="34858" y="51116"/>
                  </a:lnTo>
                  <a:lnTo>
                    <a:pt x="51817" y="20342"/>
                  </a:lnTo>
                  <a:lnTo>
                    <a:pt x="55801" y="8511"/>
                  </a:lnTo>
                  <a:lnTo>
                    <a:pt x="55220" y="901"/>
                  </a:lnTo>
                  <a:lnTo>
                    <a:pt x="54782" y="0"/>
                  </a:lnTo>
                  <a:lnTo>
                    <a:pt x="54491" y="811"/>
                  </a:lnTo>
                  <a:lnTo>
                    <a:pt x="54296" y="2763"/>
                  </a:lnTo>
                  <a:lnTo>
                    <a:pt x="43910" y="25735"/>
                  </a:lnTo>
                  <a:lnTo>
                    <a:pt x="33236" y="53241"/>
                  </a:lnTo>
                  <a:lnTo>
                    <a:pt x="27427" y="69466"/>
                  </a:lnTo>
                  <a:lnTo>
                    <a:pt x="17209" y="100664"/>
                  </a:lnTo>
                  <a:lnTo>
                    <a:pt x="9375" y="129582"/>
                  </a:lnTo>
                  <a:lnTo>
                    <a:pt x="5893" y="154193"/>
                  </a:lnTo>
                  <a:lnTo>
                    <a:pt x="0" y="177754"/>
                  </a:lnTo>
                  <a:lnTo>
                    <a:pt x="331" y="179991"/>
                  </a:lnTo>
                  <a:lnTo>
                    <a:pt x="1257" y="181483"/>
                  </a:lnTo>
                  <a:lnTo>
                    <a:pt x="2579" y="181066"/>
                  </a:lnTo>
                  <a:lnTo>
                    <a:pt x="18525" y="156414"/>
                  </a:lnTo>
                  <a:lnTo>
                    <a:pt x="39034" y="128020"/>
                  </a:lnTo>
                  <a:lnTo>
                    <a:pt x="61109" y="99076"/>
                  </a:lnTo>
                  <a:lnTo>
                    <a:pt x="70278" y="93598"/>
                  </a:lnTo>
                  <a:lnTo>
                    <a:pt x="73287" y="94254"/>
                  </a:lnTo>
                  <a:lnTo>
                    <a:pt x="75295" y="96808"/>
                  </a:lnTo>
                  <a:lnTo>
                    <a:pt x="76633" y="100627"/>
                  </a:lnTo>
                  <a:lnTo>
                    <a:pt x="70593" y="114279"/>
                  </a:lnTo>
                  <a:lnTo>
                    <a:pt x="53207" y="139916"/>
                  </a:lnTo>
                  <a:lnTo>
                    <a:pt x="24999" y="170492"/>
                  </a:lnTo>
                  <a:lnTo>
                    <a:pt x="8870" y="186070"/>
                  </a:lnTo>
                  <a:lnTo>
                    <a:pt x="8360" y="187652"/>
                  </a:lnTo>
                  <a:lnTo>
                    <a:pt x="8726" y="188706"/>
                  </a:lnTo>
                  <a:lnTo>
                    <a:pt x="9676" y="187999"/>
                  </a:lnTo>
                  <a:lnTo>
                    <a:pt x="29834" y="158811"/>
                  </a:lnTo>
                  <a:lnTo>
                    <a:pt x="32919" y="157485"/>
                  </a:lnTo>
                  <a:lnTo>
                    <a:pt x="40111" y="157893"/>
                  </a:lnTo>
                  <a:lnTo>
                    <a:pt x="46129" y="160426"/>
                  </a:lnTo>
                  <a:lnTo>
                    <a:pt x="48721" y="162089"/>
                  </a:lnTo>
                  <a:lnTo>
                    <a:pt x="66608" y="1844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34" name="SMARTInkShape-Group910"/>
          <p:cNvGrpSpPr/>
          <p:nvPr/>
        </p:nvGrpSpPr>
        <p:grpSpPr>
          <a:xfrm>
            <a:off x="6184900" y="2463800"/>
            <a:ext cx="352622" cy="296915"/>
            <a:chOff x="6184900" y="2463800"/>
            <a:chExt cx="352622" cy="296915"/>
          </a:xfrm>
        </p:grpSpPr>
        <p:sp>
          <p:nvSpPr>
            <p:cNvPr id="1230" name="SMARTInkShape-3690"/>
            <p:cNvSpPr/>
            <p:nvPr>
              <p:custDataLst>
                <p:tags r:id="rId78"/>
              </p:custDataLst>
            </p:nvPr>
          </p:nvSpPr>
          <p:spPr>
            <a:xfrm>
              <a:off x="6521450" y="2463800"/>
              <a:ext cx="16072" cy="241301"/>
            </a:xfrm>
            <a:custGeom>
              <a:avLst/>
              <a:gdLst/>
              <a:ahLst/>
              <a:cxnLst/>
              <a:rect l="0" t="0" r="0" b="0"/>
              <a:pathLst>
                <a:path w="16072" h="241301">
                  <a:moveTo>
                    <a:pt x="12700" y="0"/>
                  </a:moveTo>
                  <a:lnTo>
                    <a:pt x="12700" y="0"/>
                  </a:lnTo>
                  <a:lnTo>
                    <a:pt x="16071" y="3371"/>
                  </a:lnTo>
                  <a:lnTo>
                    <a:pt x="13391" y="33226"/>
                  </a:lnTo>
                  <a:lnTo>
                    <a:pt x="9950" y="60393"/>
                  </a:lnTo>
                  <a:lnTo>
                    <a:pt x="6069" y="89401"/>
                  </a:lnTo>
                  <a:lnTo>
                    <a:pt x="2698" y="118756"/>
                  </a:lnTo>
                  <a:lnTo>
                    <a:pt x="1199" y="148266"/>
                  </a:lnTo>
                  <a:lnTo>
                    <a:pt x="533" y="172199"/>
                  </a:lnTo>
                  <a:lnTo>
                    <a:pt x="158" y="199659"/>
                  </a:lnTo>
                  <a:lnTo>
                    <a:pt x="20" y="228709"/>
                  </a:lnTo>
                  <a:lnTo>
                    <a:pt x="0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1" name="SMARTInkShape-3691"/>
            <p:cNvSpPr/>
            <p:nvPr>
              <p:custDataLst>
                <p:tags r:id="rId79"/>
              </p:custDataLst>
            </p:nvPr>
          </p:nvSpPr>
          <p:spPr>
            <a:xfrm>
              <a:off x="6388100" y="2655444"/>
              <a:ext cx="61152" cy="105271"/>
            </a:xfrm>
            <a:custGeom>
              <a:avLst/>
              <a:gdLst/>
              <a:ahLst/>
              <a:cxnLst/>
              <a:rect l="0" t="0" r="0" b="0"/>
              <a:pathLst>
                <a:path w="61152" h="105271">
                  <a:moveTo>
                    <a:pt x="25400" y="11556"/>
                  </a:moveTo>
                  <a:lnTo>
                    <a:pt x="25400" y="11556"/>
                  </a:lnTo>
                  <a:lnTo>
                    <a:pt x="34237" y="2718"/>
                  </a:lnTo>
                  <a:lnTo>
                    <a:pt x="40146" y="572"/>
                  </a:lnTo>
                  <a:lnTo>
                    <a:pt x="43697" y="0"/>
                  </a:lnTo>
                  <a:lnTo>
                    <a:pt x="49524" y="1246"/>
                  </a:lnTo>
                  <a:lnTo>
                    <a:pt x="52066" y="2566"/>
                  </a:lnTo>
                  <a:lnTo>
                    <a:pt x="53055" y="4857"/>
                  </a:lnTo>
                  <a:lnTo>
                    <a:pt x="52273" y="11166"/>
                  </a:lnTo>
                  <a:lnTo>
                    <a:pt x="40953" y="31077"/>
                  </a:lnTo>
                  <a:lnTo>
                    <a:pt x="19516" y="61594"/>
                  </a:lnTo>
                  <a:lnTo>
                    <a:pt x="20066" y="61848"/>
                  </a:lnTo>
                  <a:lnTo>
                    <a:pt x="51020" y="64228"/>
                  </a:lnTo>
                  <a:lnTo>
                    <a:pt x="55180" y="65721"/>
                  </a:lnTo>
                  <a:lnTo>
                    <a:pt x="57953" y="68127"/>
                  </a:lnTo>
                  <a:lnTo>
                    <a:pt x="61035" y="74563"/>
                  </a:lnTo>
                  <a:lnTo>
                    <a:pt x="61151" y="77550"/>
                  </a:lnTo>
                  <a:lnTo>
                    <a:pt x="59398" y="82750"/>
                  </a:lnTo>
                  <a:lnTo>
                    <a:pt x="51074" y="93014"/>
                  </a:lnTo>
                  <a:lnTo>
                    <a:pt x="39671" y="101622"/>
                  </a:lnTo>
                  <a:lnTo>
                    <a:pt x="27355" y="105270"/>
                  </a:lnTo>
                  <a:lnTo>
                    <a:pt x="18978" y="104242"/>
                  </a:lnTo>
                  <a:lnTo>
                    <a:pt x="14769" y="102980"/>
                  </a:lnTo>
                  <a:lnTo>
                    <a:pt x="11257" y="100022"/>
                  </a:lnTo>
                  <a:lnTo>
                    <a:pt x="0" y="814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2" name="SMARTInkShape-3692"/>
            <p:cNvSpPr/>
            <p:nvPr>
              <p:custDataLst>
                <p:tags r:id="rId80"/>
              </p:custDataLst>
            </p:nvPr>
          </p:nvSpPr>
          <p:spPr>
            <a:xfrm>
              <a:off x="6282155" y="2489200"/>
              <a:ext cx="74196" cy="209551"/>
            </a:xfrm>
            <a:custGeom>
              <a:avLst/>
              <a:gdLst/>
              <a:ahLst/>
              <a:cxnLst/>
              <a:rect l="0" t="0" r="0" b="0"/>
              <a:pathLst>
                <a:path w="74196" h="209551">
                  <a:moveTo>
                    <a:pt x="42445" y="0"/>
                  </a:moveTo>
                  <a:lnTo>
                    <a:pt x="42445" y="0"/>
                  </a:lnTo>
                  <a:lnTo>
                    <a:pt x="30235" y="15580"/>
                  </a:lnTo>
                  <a:lnTo>
                    <a:pt x="22051" y="39345"/>
                  </a:lnTo>
                  <a:lnTo>
                    <a:pt x="15507" y="60525"/>
                  </a:lnTo>
                  <a:lnTo>
                    <a:pt x="9306" y="83345"/>
                  </a:lnTo>
                  <a:lnTo>
                    <a:pt x="6550" y="105246"/>
                  </a:lnTo>
                  <a:lnTo>
                    <a:pt x="4998" y="134038"/>
                  </a:lnTo>
                  <a:lnTo>
                    <a:pt x="4402" y="156255"/>
                  </a:lnTo>
                  <a:lnTo>
                    <a:pt x="14475" y="147898"/>
                  </a:lnTo>
                  <a:lnTo>
                    <a:pt x="31772" y="121747"/>
                  </a:lnTo>
                  <a:lnTo>
                    <a:pt x="49646" y="95786"/>
                  </a:lnTo>
                  <a:lnTo>
                    <a:pt x="54582" y="91960"/>
                  </a:lnTo>
                  <a:lnTo>
                    <a:pt x="56887" y="90941"/>
                  </a:lnTo>
                  <a:lnTo>
                    <a:pt x="57717" y="90966"/>
                  </a:lnTo>
                  <a:lnTo>
                    <a:pt x="57566" y="91688"/>
                  </a:lnTo>
                  <a:lnTo>
                    <a:pt x="55515" y="95783"/>
                  </a:lnTo>
                  <a:lnTo>
                    <a:pt x="48276" y="110695"/>
                  </a:lnTo>
                  <a:lnTo>
                    <a:pt x="23502" y="138779"/>
                  </a:lnTo>
                  <a:lnTo>
                    <a:pt x="0" y="163048"/>
                  </a:lnTo>
                  <a:lnTo>
                    <a:pt x="37" y="163027"/>
                  </a:lnTo>
                  <a:lnTo>
                    <a:pt x="12974" y="150120"/>
                  </a:lnTo>
                  <a:lnTo>
                    <a:pt x="15036" y="149469"/>
                  </a:lnTo>
                  <a:lnTo>
                    <a:pt x="17117" y="149740"/>
                  </a:lnTo>
                  <a:lnTo>
                    <a:pt x="19210" y="150627"/>
                  </a:lnTo>
                  <a:lnTo>
                    <a:pt x="23417" y="155375"/>
                  </a:lnTo>
                  <a:lnTo>
                    <a:pt x="44693" y="186383"/>
                  </a:lnTo>
                  <a:lnTo>
                    <a:pt x="53146" y="198295"/>
                  </a:lnTo>
                  <a:lnTo>
                    <a:pt x="63568" y="205902"/>
                  </a:lnTo>
                  <a:lnTo>
                    <a:pt x="74195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3" name="SMARTInkShape-3693"/>
            <p:cNvSpPr/>
            <p:nvPr>
              <p:custDataLst>
                <p:tags r:id="rId81"/>
              </p:custDataLst>
            </p:nvPr>
          </p:nvSpPr>
          <p:spPr>
            <a:xfrm>
              <a:off x="6184900" y="2495550"/>
              <a:ext cx="38101" cy="210591"/>
            </a:xfrm>
            <a:custGeom>
              <a:avLst/>
              <a:gdLst/>
              <a:ahLst/>
              <a:cxnLst/>
              <a:rect l="0" t="0" r="0" b="0"/>
              <a:pathLst>
                <a:path w="38101" h="210591">
                  <a:moveTo>
                    <a:pt x="38100" y="0"/>
                  </a:moveTo>
                  <a:lnTo>
                    <a:pt x="38100" y="0"/>
                  </a:lnTo>
                  <a:lnTo>
                    <a:pt x="38100" y="10113"/>
                  </a:lnTo>
                  <a:lnTo>
                    <a:pt x="27987" y="39999"/>
                  </a:lnTo>
                  <a:lnTo>
                    <a:pt x="19259" y="68107"/>
                  </a:lnTo>
                  <a:lnTo>
                    <a:pt x="11381" y="98709"/>
                  </a:lnTo>
                  <a:lnTo>
                    <a:pt x="5528" y="128772"/>
                  </a:lnTo>
                  <a:lnTo>
                    <a:pt x="2456" y="154834"/>
                  </a:lnTo>
                  <a:lnTo>
                    <a:pt x="728" y="185577"/>
                  </a:lnTo>
                  <a:lnTo>
                    <a:pt x="64" y="210590"/>
                  </a:lnTo>
                  <a:lnTo>
                    <a:pt x="0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235" name="SMARTInkShape-3694"/>
          <p:cNvSpPr/>
          <p:nvPr>
            <p:custDataLst>
              <p:tags r:id="rId6"/>
            </p:custDataLst>
          </p:nvPr>
        </p:nvSpPr>
        <p:spPr>
          <a:xfrm>
            <a:off x="6762750" y="2586681"/>
            <a:ext cx="217614" cy="73970"/>
          </a:xfrm>
          <a:custGeom>
            <a:avLst/>
            <a:gdLst/>
            <a:ahLst/>
            <a:cxnLst/>
            <a:rect l="0" t="0" r="0" b="0"/>
            <a:pathLst>
              <a:path w="217614" h="73970">
                <a:moveTo>
                  <a:pt x="0" y="23169"/>
                </a:moveTo>
                <a:lnTo>
                  <a:pt x="0" y="23169"/>
                </a:lnTo>
                <a:lnTo>
                  <a:pt x="3371" y="16427"/>
                </a:lnTo>
                <a:lnTo>
                  <a:pt x="15580" y="5492"/>
                </a:lnTo>
                <a:lnTo>
                  <a:pt x="26681" y="1201"/>
                </a:lnTo>
                <a:lnTo>
                  <a:pt x="40080" y="0"/>
                </a:lnTo>
                <a:lnTo>
                  <a:pt x="66753" y="3996"/>
                </a:lnTo>
                <a:lnTo>
                  <a:pt x="92137" y="14509"/>
                </a:lnTo>
                <a:lnTo>
                  <a:pt x="111967" y="30010"/>
                </a:lnTo>
                <a:lnTo>
                  <a:pt x="132966" y="57411"/>
                </a:lnTo>
                <a:lnTo>
                  <a:pt x="138370" y="60507"/>
                </a:lnTo>
                <a:lnTo>
                  <a:pt x="132564" y="57672"/>
                </a:lnTo>
                <a:lnTo>
                  <a:pt x="130710" y="53932"/>
                </a:lnTo>
                <a:lnTo>
                  <a:pt x="124117" y="26549"/>
                </a:lnTo>
                <a:lnTo>
                  <a:pt x="120740" y="4895"/>
                </a:lnTo>
                <a:lnTo>
                  <a:pt x="122572" y="4464"/>
                </a:lnTo>
                <a:lnTo>
                  <a:pt x="154241" y="4149"/>
                </a:lnTo>
                <a:lnTo>
                  <a:pt x="178346" y="4128"/>
                </a:lnTo>
                <a:lnTo>
                  <a:pt x="209361" y="4120"/>
                </a:lnTo>
                <a:lnTo>
                  <a:pt x="216050" y="4119"/>
                </a:lnTo>
                <a:lnTo>
                  <a:pt x="217412" y="5530"/>
                </a:lnTo>
                <a:lnTo>
                  <a:pt x="217613" y="7882"/>
                </a:lnTo>
                <a:lnTo>
                  <a:pt x="217043" y="10861"/>
                </a:lnTo>
                <a:lnTo>
                  <a:pt x="206125" y="28538"/>
                </a:lnTo>
                <a:lnTo>
                  <a:pt x="179109" y="54019"/>
                </a:lnTo>
                <a:lnTo>
                  <a:pt x="152400" y="7396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240" name="SMARTInkShape-Group912"/>
          <p:cNvGrpSpPr/>
          <p:nvPr/>
        </p:nvGrpSpPr>
        <p:grpSpPr>
          <a:xfrm>
            <a:off x="7169025" y="2547233"/>
            <a:ext cx="495426" cy="221368"/>
            <a:chOff x="7169025" y="2547233"/>
            <a:chExt cx="495426" cy="221368"/>
          </a:xfrm>
        </p:grpSpPr>
        <p:sp>
          <p:nvSpPr>
            <p:cNvPr id="1236" name="SMARTInkShape-3695"/>
            <p:cNvSpPr/>
            <p:nvPr>
              <p:custDataLst>
                <p:tags r:id="rId74"/>
              </p:custDataLst>
            </p:nvPr>
          </p:nvSpPr>
          <p:spPr>
            <a:xfrm>
              <a:off x="7169025" y="2547233"/>
              <a:ext cx="120776" cy="138818"/>
            </a:xfrm>
            <a:custGeom>
              <a:avLst/>
              <a:gdLst/>
              <a:ahLst/>
              <a:cxnLst/>
              <a:rect l="0" t="0" r="0" b="0"/>
              <a:pathLst>
                <a:path w="120776" h="138818">
                  <a:moveTo>
                    <a:pt x="120775" y="5467"/>
                  </a:moveTo>
                  <a:lnTo>
                    <a:pt x="120775" y="5467"/>
                  </a:lnTo>
                  <a:lnTo>
                    <a:pt x="115307" y="0"/>
                  </a:lnTo>
                  <a:lnTo>
                    <a:pt x="85030" y="28745"/>
                  </a:lnTo>
                  <a:lnTo>
                    <a:pt x="54210" y="57520"/>
                  </a:lnTo>
                  <a:lnTo>
                    <a:pt x="25792" y="84625"/>
                  </a:lnTo>
                  <a:lnTo>
                    <a:pt x="3549" y="106005"/>
                  </a:lnTo>
                  <a:lnTo>
                    <a:pt x="0" y="108241"/>
                  </a:lnTo>
                  <a:lnTo>
                    <a:pt x="3471" y="97186"/>
                  </a:lnTo>
                  <a:lnTo>
                    <a:pt x="12327" y="73879"/>
                  </a:lnTo>
                  <a:lnTo>
                    <a:pt x="27259" y="44630"/>
                  </a:lnTo>
                  <a:lnTo>
                    <a:pt x="38347" y="23734"/>
                  </a:lnTo>
                  <a:lnTo>
                    <a:pt x="41129" y="21173"/>
                  </a:lnTo>
                  <a:lnTo>
                    <a:pt x="43688" y="20877"/>
                  </a:lnTo>
                  <a:lnTo>
                    <a:pt x="46100" y="22090"/>
                  </a:lnTo>
                  <a:lnTo>
                    <a:pt x="56238" y="37282"/>
                  </a:lnTo>
                  <a:lnTo>
                    <a:pt x="64806" y="66399"/>
                  </a:lnTo>
                  <a:lnTo>
                    <a:pt x="75186" y="95096"/>
                  </a:lnTo>
                  <a:lnTo>
                    <a:pt x="84991" y="109037"/>
                  </a:lnTo>
                  <a:lnTo>
                    <a:pt x="114425" y="138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7" name="SMARTInkShape-3696"/>
            <p:cNvSpPr/>
            <p:nvPr>
              <p:custDataLst>
                <p:tags r:id="rId75"/>
              </p:custDataLst>
            </p:nvPr>
          </p:nvSpPr>
          <p:spPr>
            <a:xfrm>
              <a:off x="7359650" y="2700434"/>
              <a:ext cx="44451" cy="68167"/>
            </a:xfrm>
            <a:custGeom>
              <a:avLst/>
              <a:gdLst/>
              <a:ahLst/>
              <a:cxnLst/>
              <a:rect l="0" t="0" r="0" b="0"/>
              <a:pathLst>
                <a:path w="44451" h="68167">
                  <a:moveTo>
                    <a:pt x="0" y="49116"/>
                  </a:moveTo>
                  <a:lnTo>
                    <a:pt x="0" y="49116"/>
                  </a:lnTo>
                  <a:lnTo>
                    <a:pt x="25730" y="18360"/>
                  </a:lnTo>
                  <a:lnTo>
                    <a:pt x="42843" y="0"/>
                  </a:lnTo>
                  <a:lnTo>
                    <a:pt x="43736" y="4709"/>
                  </a:lnTo>
                  <a:lnTo>
                    <a:pt x="43974" y="8928"/>
                  </a:lnTo>
                  <a:lnTo>
                    <a:pt x="34335" y="40122"/>
                  </a:lnTo>
                  <a:lnTo>
                    <a:pt x="32260" y="59177"/>
                  </a:lnTo>
                  <a:lnTo>
                    <a:pt x="33502" y="62173"/>
                  </a:lnTo>
                  <a:lnTo>
                    <a:pt x="35740" y="64171"/>
                  </a:lnTo>
                  <a:lnTo>
                    <a:pt x="44450" y="681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8" name="SMARTInkShape-3697"/>
            <p:cNvSpPr/>
            <p:nvPr>
              <p:custDataLst>
                <p:tags r:id="rId76"/>
              </p:custDataLst>
            </p:nvPr>
          </p:nvSpPr>
          <p:spPr>
            <a:xfrm>
              <a:off x="7550150" y="2590800"/>
              <a:ext cx="107951" cy="3659"/>
            </a:xfrm>
            <a:custGeom>
              <a:avLst/>
              <a:gdLst/>
              <a:ahLst/>
              <a:cxnLst/>
              <a:rect l="0" t="0" r="0" b="0"/>
              <a:pathLst>
                <a:path w="107951" h="3659">
                  <a:moveTo>
                    <a:pt x="0" y="0"/>
                  </a:moveTo>
                  <a:lnTo>
                    <a:pt x="0" y="0"/>
                  </a:lnTo>
                  <a:lnTo>
                    <a:pt x="18510" y="1882"/>
                  </a:lnTo>
                  <a:lnTo>
                    <a:pt x="32920" y="3658"/>
                  </a:lnTo>
                  <a:lnTo>
                    <a:pt x="61573" y="1398"/>
                  </a:lnTo>
                  <a:lnTo>
                    <a:pt x="92327" y="414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9" name="SMARTInkShape-3698"/>
            <p:cNvSpPr/>
            <p:nvPr>
              <p:custDataLst>
                <p:tags r:id="rId77"/>
              </p:custDataLst>
            </p:nvPr>
          </p:nvSpPr>
          <p:spPr>
            <a:xfrm>
              <a:off x="7569200" y="2622550"/>
              <a:ext cx="95251" cy="11938"/>
            </a:xfrm>
            <a:custGeom>
              <a:avLst/>
              <a:gdLst/>
              <a:ahLst/>
              <a:cxnLst/>
              <a:rect l="0" t="0" r="0" b="0"/>
              <a:pathLst>
                <a:path w="95251" h="11938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1881"/>
                  </a:lnTo>
                  <a:lnTo>
                    <a:pt x="18297" y="8838"/>
                  </a:lnTo>
                  <a:lnTo>
                    <a:pt x="44275" y="11937"/>
                  </a:lnTo>
                  <a:lnTo>
                    <a:pt x="74702" y="10668"/>
                  </a:lnTo>
                  <a:lnTo>
                    <a:pt x="952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43" name="SMARTInkShape-Group913"/>
          <p:cNvGrpSpPr/>
          <p:nvPr/>
        </p:nvGrpSpPr>
        <p:grpSpPr>
          <a:xfrm>
            <a:off x="7830167" y="2527300"/>
            <a:ext cx="215716" cy="260026"/>
            <a:chOff x="7830167" y="2527300"/>
            <a:chExt cx="215716" cy="260026"/>
          </a:xfrm>
        </p:grpSpPr>
        <p:sp>
          <p:nvSpPr>
            <p:cNvPr id="1241" name="SMARTInkShape-3699"/>
            <p:cNvSpPr/>
            <p:nvPr>
              <p:custDataLst>
                <p:tags r:id="rId72"/>
              </p:custDataLst>
            </p:nvPr>
          </p:nvSpPr>
          <p:spPr>
            <a:xfrm>
              <a:off x="7830167" y="2527300"/>
              <a:ext cx="120034" cy="165101"/>
            </a:xfrm>
            <a:custGeom>
              <a:avLst/>
              <a:gdLst/>
              <a:ahLst/>
              <a:cxnLst/>
              <a:rect l="0" t="0" r="0" b="0"/>
              <a:pathLst>
                <a:path w="120034" h="165101">
                  <a:moveTo>
                    <a:pt x="120033" y="0"/>
                  </a:moveTo>
                  <a:lnTo>
                    <a:pt x="120033" y="0"/>
                  </a:lnTo>
                  <a:lnTo>
                    <a:pt x="113291" y="3371"/>
                  </a:lnTo>
                  <a:lnTo>
                    <a:pt x="91891" y="28156"/>
                  </a:lnTo>
                  <a:lnTo>
                    <a:pt x="74599" y="51555"/>
                  </a:lnTo>
                  <a:lnTo>
                    <a:pt x="53274" y="76535"/>
                  </a:lnTo>
                  <a:lnTo>
                    <a:pt x="31801" y="101043"/>
                  </a:lnTo>
                  <a:lnTo>
                    <a:pt x="9929" y="131852"/>
                  </a:lnTo>
                  <a:lnTo>
                    <a:pt x="2508" y="145293"/>
                  </a:lnTo>
                  <a:lnTo>
                    <a:pt x="1466" y="146250"/>
                  </a:lnTo>
                  <a:lnTo>
                    <a:pt x="771" y="146184"/>
                  </a:lnTo>
                  <a:lnTo>
                    <a:pt x="0" y="142346"/>
                  </a:lnTo>
                  <a:lnTo>
                    <a:pt x="1447" y="126608"/>
                  </a:lnTo>
                  <a:lnTo>
                    <a:pt x="4463" y="99602"/>
                  </a:lnTo>
                  <a:lnTo>
                    <a:pt x="7238" y="73021"/>
                  </a:lnTo>
                  <a:lnTo>
                    <a:pt x="10647" y="59265"/>
                  </a:lnTo>
                  <a:lnTo>
                    <a:pt x="11126" y="58560"/>
                  </a:lnTo>
                  <a:lnTo>
                    <a:pt x="18742" y="87160"/>
                  </a:lnTo>
                  <a:lnTo>
                    <a:pt x="30070" y="118320"/>
                  </a:lnTo>
                  <a:lnTo>
                    <a:pt x="53858" y="148722"/>
                  </a:lnTo>
                  <a:lnTo>
                    <a:pt x="75583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2" name="SMARTInkShape-3700"/>
            <p:cNvSpPr/>
            <p:nvPr>
              <p:custDataLst>
                <p:tags r:id="rId73"/>
              </p:custDataLst>
            </p:nvPr>
          </p:nvSpPr>
          <p:spPr>
            <a:xfrm>
              <a:off x="7956550" y="2660911"/>
              <a:ext cx="89333" cy="126415"/>
            </a:xfrm>
            <a:custGeom>
              <a:avLst/>
              <a:gdLst/>
              <a:ahLst/>
              <a:cxnLst/>
              <a:rect l="0" t="0" r="0" b="0"/>
              <a:pathLst>
                <a:path w="89333" h="126415">
                  <a:moveTo>
                    <a:pt x="25400" y="6089"/>
                  </a:moveTo>
                  <a:lnTo>
                    <a:pt x="25400" y="6089"/>
                  </a:lnTo>
                  <a:lnTo>
                    <a:pt x="28771" y="2718"/>
                  </a:lnTo>
                  <a:lnTo>
                    <a:pt x="34189" y="1063"/>
                  </a:lnTo>
                  <a:lnTo>
                    <a:pt x="49164" y="0"/>
                  </a:lnTo>
                  <a:lnTo>
                    <a:pt x="61526" y="3187"/>
                  </a:lnTo>
                  <a:lnTo>
                    <a:pt x="70754" y="8600"/>
                  </a:lnTo>
                  <a:lnTo>
                    <a:pt x="71864" y="11291"/>
                  </a:lnTo>
                  <a:lnTo>
                    <a:pt x="71216" y="18044"/>
                  </a:lnTo>
                  <a:lnTo>
                    <a:pt x="63512" y="29779"/>
                  </a:lnTo>
                  <a:lnTo>
                    <a:pt x="43403" y="51437"/>
                  </a:lnTo>
                  <a:lnTo>
                    <a:pt x="42341" y="53960"/>
                  </a:lnTo>
                  <a:lnTo>
                    <a:pt x="42338" y="56347"/>
                  </a:lnTo>
                  <a:lnTo>
                    <a:pt x="44217" y="60882"/>
                  </a:lnTo>
                  <a:lnTo>
                    <a:pt x="47404" y="65249"/>
                  </a:lnTo>
                  <a:lnTo>
                    <a:pt x="54935" y="67660"/>
                  </a:lnTo>
                  <a:lnTo>
                    <a:pt x="69193" y="70899"/>
                  </a:lnTo>
                  <a:lnTo>
                    <a:pt x="78025" y="75110"/>
                  </a:lnTo>
                  <a:lnTo>
                    <a:pt x="86654" y="81685"/>
                  </a:lnTo>
                  <a:lnTo>
                    <a:pt x="88813" y="86120"/>
                  </a:lnTo>
                  <a:lnTo>
                    <a:pt x="89332" y="96692"/>
                  </a:lnTo>
                  <a:lnTo>
                    <a:pt x="87776" y="101063"/>
                  </a:lnTo>
                  <a:lnTo>
                    <a:pt x="82286" y="107801"/>
                  </a:lnTo>
                  <a:lnTo>
                    <a:pt x="61148" y="122304"/>
                  </a:lnTo>
                  <a:lnTo>
                    <a:pt x="46227" y="126414"/>
                  </a:lnTo>
                  <a:lnTo>
                    <a:pt x="32540" y="125183"/>
                  </a:lnTo>
                  <a:lnTo>
                    <a:pt x="19401" y="119933"/>
                  </a:lnTo>
                  <a:lnTo>
                    <a:pt x="10269" y="111014"/>
                  </a:lnTo>
                  <a:lnTo>
                    <a:pt x="0" y="949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55" name="SMARTInkShape-Group914"/>
          <p:cNvGrpSpPr/>
          <p:nvPr/>
        </p:nvGrpSpPr>
        <p:grpSpPr>
          <a:xfrm>
            <a:off x="5149850" y="3003550"/>
            <a:ext cx="1491987" cy="311151"/>
            <a:chOff x="5149850" y="3003550"/>
            <a:chExt cx="1491987" cy="311151"/>
          </a:xfrm>
        </p:grpSpPr>
        <p:sp>
          <p:nvSpPr>
            <p:cNvPr id="1244" name="SMARTInkShape-3701"/>
            <p:cNvSpPr/>
            <p:nvPr>
              <p:custDataLst>
                <p:tags r:id="rId61"/>
              </p:custDataLst>
            </p:nvPr>
          </p:nvSpPr>
          <p:spPr>
            <a:xfrm>
              <a:off x="5658503" y="3056715"/>
              <a:ext cx="245774" cy="194010"/>
            </a:xfrm>
            <a:custGeom>
              <a:avLst/>
              <a:gdLst/>
              <a:ahLst/>
              <a:cxnLst/>
              <a:rect l="0" t="0" r="0" b="0"/>
              <a:pathLst>
                <a:path w="245774" h="194010">
                  <a:moveTo>
                    <a:pt x="37447" y="137335"/>
                  </a:moveTo>
                  <a:lnTo>
                    <a:pt x="37447" y="137335"/>
                  </a:lnTo>
                  <a:lnTo>
                    <a:pt x="34076" y="133964"/>
                  </a:lnTo>
                  <a:lnTo>
                    <a:pt x="28658" y="132309"/>
                  </a:lnTo>
                  <a:lnTo>
                    <a:pt x="25237" y="131868"/>
                  </a:lnTo>
                  <a:lnTo>
                    <a:pt x="19556" y="133259"/>
                  </a:lnTo>
                  <a:lnTo>
                    <a:pt x="10509" y="139890"/>
                  </a:lnTo>
                  <a:lnTo>
                    <a:pt x="6788" y="143272"/>
                  </a:lnTo>
                  <a:lnTo>
                    <a:pt x="2655" y="152673"/>
                  </a:lnTo>
                  <a:lnTo>
                    <a:pt x="0" y="172585"/>
                  </a:lnTo>
                  <a:lnTo>
                    <a:pt x="1519" y="179578"/>
                  </a:lnTo>
                  <a:lnTo>
                    <a:pt x="2911" y="182430"/>
                  </a:lnTo>
                  <a:lnTo>
                    <a:pt x="4546" y="184332"/>
                  </a:lnTo>
                  <a:lnTo>
                    <a:pt x="8243" y="186445"/>
                  </a:lnTo>
                  <a:lnTo>
                    <a:pt x="14119" y="185502"/>
                  </a:lnTo>
                  <a:lnTo>
                    <a:pt x="17661" y="184263"/>
                  </a:lnTo>
                  <a:lnTo>
                    <a:pt x="23479" y="179123"/>
                  </a:lnTo>
                  <a:lnTo>
                    <a:pt x="26019" y="175777"/>
                  </a:lnTo>
                  <a:lnTo>
                    <a:pt x="28840" y="166415"/>
                  </a:lnTo>
                  <a:lnTo>
                    <a:pt x="30651" y="153270"/>
                  </a:lnTo>
                  <a:lnTo>
                    <a:pt x="30094" y="152192"/>
                  </a:lnTo>
                  <a:lnTo>
                    <a:pt x="29017" y="151473"/>
                  </a:lnTo>
                  <a:lnTo>
                    <a:pt x="27594" y="150993"/>
                  </a:lnTo>
                  <a:lnTo>
                    <a:pt x="25940" y="152085"/>
                  </a:lnTo>
                  <a:lnTo>
                    <a:pt x="22219" y="157061"/>
                  </a:lnTo>
                  <a:lnTo>
                    <a:pt x="19529" y="167796"/>
                  </a:lnTo>
                  <a:lnTo>
                    <a:pt x="18733" y="179914"/>
                  </a:lnTo>
                  <a:lnTo>
                    <a:pt x="20033" y="183360"/>
                  </a:lnTo>
                  <a:lnTo>
                    <a:pt x="25238" y="189070"/>
                  </a:lnTo>
                  <a:lnTo>
                    <a:pt x="32256" y="192078"/>
                  </a:lnTo>
                  <a:lnTo>
                    <a:pt x="48259" y="194009"/>
                  </a:lnTo>
                  <a:lnTo>
                    <a:pt x="64169" y="187602"/>
                  </a:lnTo>
                  <a:lnTo>
                    <a:pt x="88508" y="162656"/>
                  </a:lnTo>
                  <a:lnTo>
                    <a:pt x="107375" y="136684"/>
                  </a:lnTo>
                  <a:lnTo>
                    <a:pt x="120031" y="112116"/>
                  </a:lnTo>
                  <a:lnTo>
                    <a:pt x="128945" y="84002"/>
                  </a:lnTo>
                  <a:lnTo>
                    <a:pt x="129148" y="72944"/>
                  </a:lnTo>
                  <a:lnTo>
                    <a:pt x="128214" y="69008"/>
                  </a:lnTo>
                  <a:lnTo>
                    <a:pt x="126887" y="67089"/>
                  </a:lnTo>
                  <a:lnTo>
                    <a:pt x="125296" y="66516"/>
                  </a:lnTo>
                  <a:lnTo>
                    <a:pt x="123529" y="66839"/>
                  </a:lnTo>
                  <a:lnTo>
                    <a:pt x="110931" y="80778"/>
                  </a:lnTo>
                  <a:lnTo>
                    <a:pt x="97163" y="106152"/>
                  </a:lnTo>
                  <a:lnTo>
                    <a:pt x="87518" y="136014"/>
                  </a:lnTo>
                  <a:lnTo>
                    <a:pt x="86934" y="160462"/>
                  </a:lnTo>
                  <a:lnTo>
                    <a:pt x="91426" y="172543"/>
                  </a:lnTo>
                  <a:lnTo>
                    <a:pt x="94600" y="177740"/>
                  </a:lnTo>
                  <a:lnTo>
                    <a:pt x="99538" y="181205"/>
                  </a:lnTo>
                  <a:lnTo>
                    <a:pt x="112550" y="185055"/>
                  </a:lnTo>
                  <a:lnTo>
                    <a:pt x="127741" y="183003"/>
                  </a:lnTo>
                  <a:lnTo>
                    <a:pt x="143900" y="175976"/>
                  </a:lnTo>
                  <a:lnTo>
                    <a:pt x="168864" y="154742"/>
                  </a:lnTo>
                  <a:lnTo>
                    <a:pt x="185695" y="133783"/>
                  </a:lnTo>
                  <a:lnTo>
                    <a:pt x="202583" y="104711"/>
                  </a:lnTo>
                  <a:lnTo>
                    <a:pt x="211038" y="88069"/>
                  </a:lnTo>
                  <a:lnTo>
                    <a:pt x="226076" y="56407"/>
                  </a:lnTo>
                  <a:lnTo>
                    <a:pt x="237699" y="28695"/>
                  </a:lnTo>
                  <a:lnTo>
                    <a:pt x="245773" y="0"/>
                  </a:lnTo>
                  <a:lnTo>
                    <a:pt x="226477" y="20497"/>
                  </a:lnTo>
                  <a:lnTo>
                    <a:pt x="211536" y="43309"/>
                  </a:lnTo>
                  <a:lnTo>
                    <a:pt x="195489" y="69910"/>
                  </a:lnTo>
                  <a:lnTo>
                    <a:pt x="181065" y="96785"/>
                  </a:lnTo>
                  <a:lnTo>
                    <a:pt x="172303" y="120489"/>
                  </a:lnTo>
                  <a:lnTo>
                    <a:pt x="169820" y="142783"/>
                  </a:lnTo>
                  <a:lnTo>
                    <a:pt x="170146" y="153667"/>
                  </a:lnTo>
                  <a:lnTo>
                    <a:pt x="173184" y="162334"/>
                  </a:lnTo>
                  <a:lnTo>
                    <a:pt x="184088" y="175727"/>
                  </a:lnTo>
                  <a:lnTo>
                    <a:pt x="196459" y="182620"/>
                  </a:lnTo>
                  <a:lnTo>
                    <a:pt x="215247" y="1881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5" name="SMARTInkShape-3702"/>
            <p:cNvSpPr/>
            <p:nvPr>
              <p:custDataLst>
                <p:tags r:id="rId62"/>
              </p:custDataLst>
            </p:nvPr>
          </p:nvSpPr>
          <p:spPr>
            <a:xfrm>
              <a:off x="5549972" y="3059395"/>
              <a:ext cx="126929" cy="227155"/>
            </a:xfrm>
            <a:custGeom>
              <a:avLst/>
              <a:gdLst/>
              <a:ahLst/>
              <a:cxnLst/>
              <a:rect l="0" t="0" r="0" b="0"/>
              <a:pathLst>
                <a:path w="126929" h="227155">
                  <a:moveTo>
                    <a:pt x="126928" y="26705"/>
                  </a:moveTo>
                  <a:lnTo>
                    <a:pt x="126928" y="26705"/>
                  </a:lnTo>
                  <a:lnTo>
                    <a:pt x="120020" y="4720"/>
                  </a:lnTo>
                  <a:lnTo>
                    <a:pt x="118090" y="1464"/>
                  </a:lnTo>
                  <a:lnTo>
                    <a:pt x="113980" y="0"/>
                  </a:lnTo>
                  <a:lnTo>
                    <a:pt x="101888" y="255"/>
                  </a:lnTo>
                  <a:lnTo>
                    <a:pt x="85225" y="12127"/>
                  </a:lnTo>
                  <a:lnTo>
                    <a:pt x="66060" y="33631"/>
                  </a:lnTo>
                  <a:lnTo>
                    <a:pt x="45783" y="64356"/>
                  </a:lnTo>
                  <a:lnTo>
                    <a:pt x="36848" y="81439"/>
                  </a:lnTo>
                  <a:lnTo>
                    <a:pt x="28775" y="99177"/>
                  </a:lnTo>
                  <a:lnTo>
                    <a:pt x="21276" y="117353"/>
                  </a:lnTo>
                  <a:lnTo>
                    <a:pt x="15571" y="134409"/>
                  </a:lnTo>
                  <a:lnTo>
                    <a:pt x="11062" y="150719"/>
                  </a:lnTo>
                  <a:lnTo>
                    <a:pt x="4876" y="179894"/>
                  </a:lnTo>
                  <a:lnTo>
                    <a:pt x="2100" y="210070"/>
                  </a:lnTo>
                  <a:lnTo>
                    <a:pt x="5588" y="227154"/>
                  </a:lnTo>
                  <a:lnTo>
                    <a:pt x="5113" y="226659"/>
                  </a:lnTo>
                  <a:lnTo>
                    <a:pt x="2703" y="222348"/>
                  </a:lnTo>
                  <a:lnTo>
                    <a:pt x="476" y="193579"/>
                  </a:lnTo>
                  <a:lnTo>
                    <a:pt x="37" y="165631"/>
                  </a:lnTo>
                  <a:lnTo>
                    <a:pt x="0" y="161656"/>
                  </a:lnTo>
                  <a:lnTo>
                    <a:pt x="1388" y="159006"/>
                  </a:lnTo>
                  <a:lnTo>
                    <a:pt x="3723" y="157239"/>
                  </a:lnTo>
                  <a:lnTo>
                    <a:pt x="6691" y="156061"/>
                  </a:lnTo>
                  <a:lnTo>
                    <a:pt x="13752" y="156633"/>
                  </a:lnTo>
                  <a:lnTo>
                    <a:pt x="44082" y="163968"/>
                  </a:lnTo>
                  <a:lnTo>
                    <a:pt x="76128" y="1664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6" name="SMARTInkShape-3703"/>
            <p:cNvSpPr/>
            <p:nvPr>
              <p:custDataLst>
                <p:tags r:id="rId63"/>
              </p:custDataLst>
            </p:nvPr>
          </p:nvSpPr>
          <p:spPr>
            <a:xfrm>
              <a:off x="5391251" y="3179530"/>
              <a:ext cx="63400" cy="103421"/>
            </a:xfrm>
            <a:custGeom>
              <a:avLst/>
              <a:gdLst/>
              <a:ahLst/>
              <a:cxnLst/>
              <a:rect l="0" t="0" r="0" b="0"/>
              <a:pathLst>
                <a:path w="63400" h="103421">
                  <a:moveTo>
                    <a:pt x="12599" y="8170"/>
                  </a:moveTo>
                  <a:lnTo>
                    <a:pt x="12599" y="8170"/>
                  </a:lnTo>
                  <a:lnTo>
                    <a:pt x="12599" y="0"/>
                  </a:lnTo>
                  <a:lnTo>
                    <a:pt x="11894" y="3833"/>
                  </a:lnTo>
                  <a:lnTo>
                    <a:pt x="5692" y="31171"/>
                  </a:lnTo>
                  <a:lnTo>
                    <a:pt x="1615" y="58259"/>
                  </a:lnTo>
                  <a:lnTo>
                    <a:pt x="125" y="89660"/>
                  </a:lnTo>
                  <a:lnTo>
                    <a:pt x="0" y="93776"/>
                  </a:lnTo>
                  <a:lnTo>
                    <a:pt x="672" y="94169"/>
                  </a:lnTo>
                  <a:lnTo>
                    <a:pt x="1826" y="93725"/>
                  </a:lnTo>
                  <a:lnTo>
                    <a:pt x="15488" y="81200"/>
                  </a:lnTo>
                  <a:lnTo>
                    <a:pt x="33500" y="53980"/>
                  </a:lnTo>
                  <a:lnTo>
                    <a:pt x="51526" y="27791"/>
                  </a:lnTo>
                  <a:lnTo>
                    <a:pt x="54072" y="26190"/>
                  </a:lnTo>
                  <a:lnTo>
                    <a:pt x="56476" y="25827"/>
                  </a:lnTo>
                  <a:lnTo>
                    <a:pt x="58783" y="26291"/>
                  </a:lnTo>
                  <a:lnTo>
                    <a:pt x="60322" y="29423"/>
                  </a:lnTo>
                  <a:lnTo>
                    <a:pt x="62031" y="40429"/>
                  </a:lnTo>
                  <a:lnTo>
                    <a:pt x="58192" y="71737"/>
                  </a:lnTo>
                  <a:lnTo>
                    <a:pt x="58263" y="83694"/>
                  </a:lnTo>
                  <a:lnTo>
                    <a:pt x="63399" y="1034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7" name="SMARTInkShape-3704"/>
            <p:cNvSpPr/>
            <p:nvPr>
              <p:custDataLst>
                <p:tags r:id="rId64"/>
              </p:custDataLst>
            </p:nvPr>
          </p:nvSpPr>
          <p:spPr>
            <a:xfrm>
              <a:off x="5258032" y="3166829"/>
              <a:ext cx="75969" cy="109772"/>
            </a:xfrm>
            <a:custGeom>
              <a:avLst/>
              <a:gdLst/>
              <a:ahLst/>
              <a:cxnLst/>
              <a:rect l="0" t="0" r="0" b="0"/>
              <a:pathLst>
                <a:path w="75969" h="109772">
                  <a:moveTo>
                    <a:pt x="12468" y="8171"/>
                  </a:moveTo>
                  <a:lnTo>
                    <a:pt x="12468" y="8171"/>
                  </a:lnTo>
                  <a:lnTo>
                    <a:pt x="12468" y="0"/>
                  </a:lnTo>
                  <a:lnTo>
                    <a:pt x="12468" y="607"/>
                  </a:lnTo>
                  <a:lnTo>
                    <a:pt x="3740" y="22565"/>
                  </a:lnTo>
                  <a:lnTo>
                    <a:pt x="945" y="49438"/>
                  </a:lnTo>
                  <a:lnTo>
                    <a:pt x="0" y="80397"/>
                  </a:lnTo>
                  <a:lnTo>
                    <a:pt x="576" y="89660"/>
                  </a:lnTo>
                  <a:lnTo>
                    <a:pt x="1718" y="92131"/>
                  </a:lnTo>
                  <a:lnTo>
                    <a:pt x="3185" y="93777"/>
                  </a:lnTo>
                  <a:lnTo>
                    <a:pt x="4162" y="94170"/>
                  </a:lnTo>
                  <a:lnTo>
                    <a:pt x="4813" y="93726"/>
                  </a:lnTo>
                  <a:lnTo>
                    <a:pt x="5249" y="92724"/>
                  </a:lnTo>
                  <a:lnTo>
                    <a:pt x="15380" y="79566"/>
                  </a:lnTo>
                  <a:lnTo>
                    <a:pt x="26788" y="53135"/>
                  </a:lnTo>
                  <a:lnTo>
                    <a:pt x="42420" y="27323"/>
                  </a:lnTo>
                  <a:lnTo>
                    <a:pt x="50711" y="20211"/>
                  </a:lnTo>
                  <a:lnTo>
                    <a:pt x="54896" y="18314"/>
                  </a:lnTo>
                  <a:lnTo>
                    <a:pt x="57687" y="18461"/>
                  </a:lnTo>
                  <a:lnTo>
                    <a:pt x="59547" y="19970"/>
                  </a:lnTo>
                  <a:lnTo>
                    <a:pt x="65904" y="35902"/>
                  </a:lnTo>
                  <a:lnTo>
                    <a:pt x="64521" y="63795"/>
                  </a:lnTo>
                  <a:lnTo>
                    <a:pt x="63433" y="93499"/>
                  </a:lnTo>
                  <a:lnTo>
                    <a:pt x="64789" y="97512"/>
                  </a:lnTo>
                  <a:lnTo>
                    <a:pt x="75968" y="1097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8" name="SMARTInkShape-3705"/>
            <p:cNvSpPr/>
            <p:nvPr>
              <p:custDataLst>
                <p:tags r:id="rId65"/>
              </p:custDataLst>
            </p:nvPr>
          </p:nvSpPr>
          <p:spPr>
            <a:xfrm>
              <a:off x="5149850" y="3187700"/>
              <a:ext cx="12701" cy="127001"/>
            </a:xfrm>
            <a:custGeom>
              <a:avLst/>
              <a:gdLst/>
              <a:ahLst/>
              <a:cxnLst/>
              <a:rect l="0" t="0" r="0" b="0"/>
              <a:pathLst>
                <a:path w="12701" h="127001">
                  <a:moveTo>
                    <a:pt x="12700" y="0"/>
                  </a:moveTo>
                  <a:lnTo>
                    <a:pt x="12700" y="0"/>
                  </a:lnTo>
                  <a:lnTo>
                    <a:pt x="9329" y="3371"/>
                  </a:lnTo>
                  <a:lnTo>
                    <a:pt x="6233" y="26745"/>
                  </a:lnTo>
                  <a:lnTo>
                    <a:pt x="2866" y="53864"/>
                  </a:lnTo>
                  <a:lnTo>
                    <a:pt x="5004" y="79381"/>
                  </a:lnTo>
                  <a:lnTo>
                    <a:pt x="5246" y="99956"/>
                  </a:lnTo>
                  <a:lnTo>
                    <a:pt x="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9" name="SMARTInkShape-3706"/>
            <p:cNvSpPr/>
            <p:nvPr>
              <p:custDataLst>
                <p:tags r:id="rId66"/>
              </p:custDataLst>
            </p:nvPr>
          </p:nvSpPr>
          <p:spPr>
            <a:xfrm>
              <a:off x="5175250" y="3083618"/>
              <a:ext cx="6351" cy="15183"/>
            </a:xfrm>
            <a:custGeom>
              <a:avLst/>
              <a:gdLst/>
              <a:ahLst/>
              <a:cxnLst/>
              <a:rect l="0" t="0" r="0" b="0"/>
              <a:pathLst>
                <a:path w="6351" h="15183">
                  <a:moveTo>
                    <a:pt x="6350" y="15182"/>
                  </a:moveTo>
                  <a:lnTo>
                    <a:pt x="6350" y="15182"/>
                  </a:lnTo>
                  <a:lnTo>
                    <a:pt x="6350" y="0"/>
                  </a:lnTo>
                  <a:lnTo>
                    <a:pt x="6350" y="908"/>
                  </a:lnTo>
                  <a:lnTo>
                    <a:pt x="0" y="151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0" name="SMARTInkShape-3707"/>
            <p:cNvSpPr/>
            <p:nvPr>
              <p:custDataLst>
                <p:tags r:id="rId67"/>
              </p:custDataLst>
            </p:nvPr>
          </p:nvSpPr>
          <p:spPr>
            <a:xfrm>
              <a:off x="5899150" y="3149600"/>
              <a:ext cx="82551" cy="111886"/>
            </a:xfrm>
            <a:custGeom>
              <a:avLst/>
              <a:gdLst/>
              <a:ahLst/>
              <a:cxnLst/>
              <a:rect l="0" t="0" r="0" b="0"/>
              <a:pathLst>
                <a:path w="82551" h="111886">
                  <a:moveTo>
                    <a:pt x="82550" y="0"/>
                  </a:moveTo>
                  <a:lnTo>
                    <a:pt x="82550" y="0"/>
                  </a:lnTo>
                  <a:lnTo>
                    <a:pt x="79179" y="3371"/>
                  </a:lnTo>
                  <a:lnTo>
                    <a:pt x="48963" y="16628"/>
                  </a:lnTo>
                  <a:lnTo>
                    <a:pt x="30500" y="31032"/>
                  </a:lnTo>
                  <a:lnTo>
                    <a:pt x="24139" y="39898"/>
                  </a:lnTo>
                  <a:lnTo>
                    <a:pt x="21312" y="48541"/>
                  </a:lnTo>
                  <a:lnTo>
                    <a:pt x="23818" y="58969"/>
                  </a:lnTo>
                  <a:lnTo>
                    <a:pt x="26462" y="64712"/>
                  </a:lnTo>
                  <a:lnTo>
                    <a:pt x="35044" y="72976"/>
                  </a:lnTo>
                  <a:lnTo>
                    <a:pt x="54430" y="87401"/>
                  </a:lnTo>
                  <a:lnTo>
                    <a:pt x="59468" y="95524"/>
                  </a:lnTo>
                  <a:lnTo>
                    <a:pt x="60813" y="99666"/>
                  </a:lnTo>
                  <a:lnTo>
                    <a:pt x="60297" y="103133"/>
                  </a:lnTo>
                  <a:lnTo>
                    <a:pt x="58543" y="106150"/>
                  </a:lnTo>
                  <a:lnTo>
                    <a:pt x="55962" y="108867"/>
                  </a:lnTo>
                  <a:lnTo>
                    <a:pt x="43686" y="111885"/>
                  </a:lnTo>
                  <a:lnTo>
                    <a:pt x="20705" y="111703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1" name="SMARTInkShape-3708"/>
            <p:cNvSpPr/>
            <p:nvPr>
              <p:custDataLst>
                <p:tags r:id="rId68"/>
              </p:custDataLst>
            </p:nvPr>
          </p:nvSpPr>
          <p:spPr>
            <a:xfrm>
              <a:off x="6026150" y="3162300"/>
              <a:ext cx="152401" cy="97373"/>
            </a:xfrm>
            <a:custGeom>
              <a:avLst/>
              <a:gdLst/>
              <a:ahLst/>
              <a:cxnLst/>
              <a:rect l="0" t="0" r="0" b="0"/>
              <a:pathLst>
                <a:path w="152401" h="97373">
                  <a:moveTo>
                    <a:pt x="0" y="0"/>
                  </a:moveTo>
                  <a:lnTo>
                    <a:pt x="0" y="0"/>
                  </a:lnTo>
                  <a:lnTo>
                    <a:pt x="3371" y="10113"/>
                  </a:lnTo>
                  <a:lnTo>
                    <a:pt x="2097" y="36628"/>
                  </a:lnTo>
                  <a:lnTo>
                    <a:pt x="7363" y="64553"/>
                  </a:lnTo>
                  <a:lnTo>
                    <a:pt x="14489" y="87330"/>
                  </a:lnTo>
                  <a:lnTo>
                    <a:pt x="18126" y="92087"/>
                  </a:lnTo>
                  <a:lnTo>
                    <a:pt x="27811" y="97372"/>
                  </a:lnTo>
                  <a:lnTo>
                    <a:pt x="32651" y="97370"/>
                  </a:lnTo>
                  <a:lnTo>
                    <a:pt x="41794" y="93605"/>
                  </a:lnTo>
                  <a:lnTo>
                    <a:pt x="48678" y="85347"/>
                  </a:lnTo>
                  <a:lnTo>
                    <a:pt x="58848" y="59427"/>
                  </a:lnTo>
                  <a:lnTo>
                    <a:pt x="64768" y="29463"/>
                  </a:lnTo>
                  <a:lnTo>
                    <a:pt x="67591" y="24383"/>
                  </a:lnTo>
                  <a:lnTo>
                    <a:pt x="68344" y="24017"/>
                  </a:lnTo>
                  <a:lnTo>
                    <a:pt x="68847" y="24478"/>
                  </a:lnTo>
                  <a:lnTo>
                    <a:pt x="93589" y="30843"/>
                  </a:lnTo>
                  <a:lnTo>
                    <a:pt x="105968" y="28110"/>
                  </a:lnTo>
                  <a:lnTo>
                    <a:pt x="132043" y="15705"/>
                  </a:lnTo>
                  <a:lnTo>
                    <a:pt x="136712" y="14703"/>
                  </a:lnTo>
                  <a:lnTo>
                    <a:pt x="140531" y="15446"/>
                  </a:lnTo>
                  <a:lnTo>
                    <a:pt x="146655" y="20035"/>
                  </a:lnTo>
                  <a:lnTo>
                    <a:pt x="149846" y="28660"/>
                  </a:lnTo>
                  <a:lnTo>
                    <a:pt x="151895" y="54815"/>
                  </a:lnTo>
                  <a:lnTo>
                    <a:pt x="15240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2" name="SMARTInkShape-3709"/>
            <p:cNvSpPr/>
            <p:nvPr>
              <p:custDataLst>
                <p:tags r:id="rId69"/>
              </p:custDataLst>
            </p:nvPr>
          </p:nvSpPr>
          <p:spPr>
            <a:xfrm>
              <a:off x="6191250" y="30734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3" name="SMARTInkShape-3710"/>
            <p:cNvSpPr/>
            <p:nvPr>
              <p:custDataLst>
                <p:tags r:id="rId70"/>
              </p:custDataLst>
            </p:nvPr>
          </p:nvSpPr>
          <p:spPr>
            <a:xfrm>
              <a:off x="6254750" y="3155950"/>
              <a:ext cx="76201" cy="79878"/>
            </a:xfrm>
            <a:custGeom>
              <a:avLst/>
              <a:gdLst/>
              <a:ahLst/>
              <a:cxnLst/>
              <a:rect l="0" t="0" r="0" b="0"/>
              <a:pathLst>
                <a:path w="76201" h="79878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146" y="7526"/>
                  </a:lnTo>
                  <a:lnTo>
                    <a:pt x="621" y="35353"/>
                  </a:lnTo>
                  <a:lnTo>
                    <a:pt x="123" y="62252"/>
                  </a:lnTo>
                  <a:lnTo>
                    <a:pt x="16" y="79598"/>
                  </a:lnTo>
                  <a:lnTo>
                    <a:pt x="1422" y="79877"/>
                  </a:lnTo>
                  <a:lnTo>
                    <a:pt x="6747" y="78304"/>
                  </a:lnTo>
                  <a:lnTo>
                    <a:pt x="17678" y="66711"/>
                  </a:lnTo>
                  <a:lnTo>
                    <a:pt x="34014" y="40172"/>
                  </a:lnTo>
                  <a:lnTo>
                    <a:pt x="48311" y="22110"/>
                  </a:lnTo>
                  <a:lnTo>
                    <a:pt x="49846" y="21796"/>
                  </a:lnTo>
                  <a:lnTo>
                    <a:pt x="51575" y="22291"/>
                  </a:lnTo>
                  <a:lnTo>
                    <a:pt x="53434" y="23327"/>
                  </a:lnTo>
                  <a:lnTo>
                    <a:pt x="54673" y="24724"/>
                  </a:lnTo>
                  <a:lnTo>
                    <a:pt x="56049" y="28157"/>
                  </a:lnTo>
                  <a:lnTo>
                    <a:pt x="56824" y="37427"/>
                  </a:lnTo>
                  <a:lnTo>
                    <a:pt x="51180" y="68025"/>
                  </a:lnTo>
                  <a:lnTo>
                    <a:pt x="51053" y="70750"/>
                  </a:lnTo>
                  <a:lnTo>
                    <a:pt x="53085" y="72567"/>
                  </a:lnTo>
                  <a:lnTo>
                    <a:pt x="60989" y="74585"/>
                  </a:lnTo>
                  <a:lnTo>
                    <a:pt x="67793" y="73601"/>
                  </a:lnTo>
                  <a:lnTo>
                    <a:pt x="7620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4" name="SMARTInkShape-3711"/>
            <p:cNvSpPr/>
            <p:nvPr>
              <p:custDataLst>
                <p:tags r:id="rId71"/>
              </p:custDataLst>
            </p:nvPr>
          </p:nvSpPr>
          <p:spPr>
            <a:xfrm>
              <a:off x="6378749" y="3003550"/>
              <a:ext cx="263088" cy="242996"/>
            </a:xfrm>
            <a:custGeom>
              <a:avLst/>
              <a:gdLst/>
              <a:ahLst/>
              <a:cxnLst/>
              <a:rect l="0" t="0" r="0" b="0"/>
              <a:pathLst>
                <a:path w="263088" h="242996">
                  <a:moveTo>
                    <a:pt x="72851" y="0"/>
                  </a:moveTo>
                  <a:lnTo>
                    <a:pt x="72851" y="0"/>
                  </a:lnTo>
                  <a:lnTo>
                    <a:pt x="62180" y="30130"/>
                  </a:lnTo>
                  <a:lnTo>
                    <a:pt x="50469" y="59252"/>
                  </a:lnTo>
                  <a:lnTo>
                    <a:pt x="42408" y="76896"/>
                  </a:lnTo>
                  <a:lnTo>
                    <a:pt x="33505" y="95714"/>
                  </a:lnTo>
                  <a:lnTo>
                    <a:pt x="26159" y="113904"/>
                  </a:lnTo>
                  <a:lnTo>
                    <a:pt x="19851" y="131675"/>
                  </a:lnTo>
                  <a:lnTo>
                    <a:pt x="14234" y="149166"/>
                  </a:lnTo>
                  <a:lnTo>
                    <a:pt x="7994" y="176128"/>
                  </a:lnTo>
                  <a:lnTo>
                    <a:pt x="2599" y="203410"/>
                  </a:lnTo>
                  <a:lnTo>
                    <a:pt x="0" y="213171"/>
                  </a:lnTo>
                  <a:lnTo>
                    <a:pt x="294" y="214786"/>
                  </a:lnTo>
                  <a:lnTo>
                    <a:pt x="1196" y="215157"/>
                  </a:lnTo>
                  <a:lnTo>
                    <a:pt x="9208" y="208938"/>
                  </a:lnTo>
                  <a:lnTo>
                    <a:pt x="30542" y="181352"/>
                  </a:lnTo>
                  <a:lnTo>
                    <a:pt x="41347" y="168795"/>
                  </a:lnTo>
                  <a:lnTo>
                    <a:pt x="50853" y="163214"/>
                  </a:lnTo>
                  <a:lnTo>
                    <a:pt x="64138" y="160073"/>
                  </a:lnTo>
                  <a:lnTo>
                    <a:pt x="67042" y="161749"/>
                  </a:lnTo>
                  <a:lnTo>
                    <a:pt x="68978" y="164983"/>
                  </a:lnTo>
                  <a:lnTo>
                    <a:pt x="70270" y="169255"/>
                  </a:lnTo>
                  <a:lnTo>
                    <a:pt x="69012" y="174220"/>
                  </a:lnTo>
                  <a:lnTo>
                    <a:pt x="56427" y="192026"/>
                  </a:lnTo>
                  <a:lnTo>
                    <a:pt x="27248" y="219206"/>
                  </a:lnTo>
                  <a:lnTo>
                    <a:pt x="7791" y="231840"/>
                  </a:lnTo>
                  <a:lnTo>
                    <a:pt x="6194" y="232171"/>
                  </a:lnTo>
                  <a:lnTo>
                    <a:pt x="5130" y="231686"/>
                  </a:lnTo>
                  <a:lnTo>
                    <a:pt x="4420" y="230658"/>
                  </a:lnTo>
                  <a:lnTo>
                    <a:pt x="10163" y="219097"/>
                  </a:lnTo>
                  <a:lnTo>
                    <a:pt x="24173" y="205636"/>
                  </a:lnTo>
                  <a:lnTo>
                    <a:pt x="38359" y="196082"/>
                  </a:lnTo>
                  <a:lnTo>
                    <a:pt x="42095" y="194927"/>
                  </a:lnTo>
                  <a:lnTo>
                    <a:pt x="45291" y="194862"/>
                  </a:lnTo>
                  <a:lnTo>
                    <a:pt x="50725" y="196672"/>
                  </a:lnTo>
                  <a:lnTo>
                    <a:pt x="69370" y="206898"/>
                  </a:lnTo>
                  <a:lnTo>
                    <a:pt x="93378" y="212975"/>
                  </a:lnTo>
                  <a:lnTo>
                    <a:pt x="99143" y="211543"/>
                  </a:lnTo>
                  <a:lnTo>
                    <a:pt x="121798" y="192048"/>
                  </a:lnTo>
                  <a:lnTo>
                    <a:pt x="130941" y="179748"/>
                  </a:lnTo>
                  <a:lnTo>
                    <a:pt x="132039" y="175571"/>
                  </a:lnTo>
                  <a:lnTo>
                    <a:pt x="130409" y="161244"/>
                  </a:lnTo>
                  <a:lnTo>
                    <a:pt x="124538" y="163621"/>
                  </a:lnTo>
                  <a:lnTo>
                    <a:pt x="106892" y="176646"/>
                  </a:lnTo>
                  <a:lnTo>
                    <a:pt x="102091" y="186459"/>
                  </a:lnTo>
                  <a:lnTo>
                    <a:pt x="99010" y="206635"/>
                  </a:lnTo>
                  <a:lnTo>
                    <a:pt x="100873" y="210429"/>
                  </a:lnTo>
                  <a:lnTo>
                    <a:pt x="108589" y="216526"/>
                  </a:lnTo>
                  <a:lnTo>
                    <a:pt x="120955" y="217824"/>
                  </a:lnTo>
                  <a:lnTo>
                    <a:pt x="148518" y="212909"/>
                  </a:lnTo>
                  <a:lnTo>
                    <a:pt x="167943" y="200432"/>
                  </a:lnTo>
                  <a:lnTo>
                    <a:pt x="190475" y="176588"/>
                  </a:lnTo>
                  <a:lnTo>
                    <a:pt x="206737" y="151626"/>
                  </a:lnTo>
                  <a:lnTo>
                    <a:pt x="223373" y="120306"/>
                  </a:lnTo>
                  <a:lnTo>
                    <a:pt x="231761" y="102076"/>
                  </a:lnTo>
                  <a:lnTo>
                    <a:pt x="240174" y="82867"/>
                  </a:lnTo>
                  <a:lnTo>
                    <a:pt x="253285" y="52117"/>
                  </a:lnTo>
                  <a:lnTo>
                    <a:pt x="262956" y="22497"/>
                  </a:lnTo>
                  <a:lnTo>
                    <a:pt x="263087" y="17115"/>
                  </a:lnTo>
                  <a:lnTo>
                    <a:pt x="260353" y="16349"/>
                  </a:lnTo>
                  <a:lnTo>
                    <a:pt x="249789" y="23023"/>
                  </a:lnTo>
                  <a:lnTo>
                    <a:pt x="231923" y="42923"/>
                  </a:lnTo>
                  <a:lnTo>
                    <a:pt x="209872" y="71994"/>
                  </a:lnTo>
                  <a:lnTo>
                    <a:pt x="198065" y="89623"/>
                  </a:lnTo>
                  <a:lnTo>
                    <a:pt x="185960" y="108432"/>
                  </a:lnTo>
                  <a:lnTo>
                    <a:pt x="176480" y="126616"/>
                  </a:lnTo>
                  <a:lnTo>
                    <a:pt x="168747" y="144383"/>
                  </a:lnTo>
                  <a:lnTo>
                    <a:pt x="162182" y="161872"/>
                  </a:lnTo>
                  <a:lnTo>
                    <a:pt x="156768" y="190711"/>
                  </a:lnTo>
                  <a:lnTo>
                    <a:pt x="156313" y="203341"/>
                  </a:lnTo>
                  <a:lnTo>
                    <a:pt x="159537" y="213877"/>
                  </a:lnTo>
                  <a:lnTo>
                    <a:pt x="172526" y="231229"/>
                  </a:lnTo>
                  <a:lnTo>
                    <a:pt x="191940" y="240351"/>
                  </a:lnTo>
                  <a:lnTo>
                    <a:pt x="213973" y="242995"/>
                  </a:lnTo>
                  <a:lnTo>
                    <a:pt x="242685" y="237961"/>
                  </a:lnTo>
                  <a:lnTo>
                    <a:pt x="257001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59" name="SMARTInkShape-Group915"/>
          <p:cNvGrpSpPr/>
          <p:nvPr/>
        </p:nvGrpSpPr>
        <p:grpSpPr>
          <a:xfrm>
            <a:off x="6864350" y="2984500"/>
            <a:ext cx="247651" cy="247651"/>
            <a:chOff x="6864350" y="2984500"/>
            <a:chExt cx="247651" cy="247651"/>
          </a:xfrm>
        </p:grpSpPr>
        <p:sp>
          <p:nvSpPr>
            <p:cNvPr id="1256" name="SMARTInkShape-3712"/>
            <p:cNvSpPr/>
            <p:nvPr>
              <p:custDataLst>
                <p:tags r:id="rId58"/>
              </p:custDataLst>
            </p:nvPr>
          </p:nvSpPr>
          <p:spPr>
            <a:xfrm>
              <a:off x="6864350" y="3033438"/>
              <a:ext cx="103035" cy="198713"/>
            </a:xfrm>
            <a:custGeom>
              <a:avLst/>
              <a:gdLst/>
              <a:ahLst/>
              <a:cxnLst/>
              <a:rect l="0" t="0" r="0" b="0"/>
              <a:pathLst>
                <a:path w="103035" h="198713">
                  <a:moveTo>
                    <a:pt x="0" y="147912"/>
                  </a:moveTo>
                  <a:lnTo>
                    <a:pt x="0" y="147912"/>
                  </a:lnTo>
                  <a:lnTo>
                    <a:pt x="0" y="144541"/>
                  </a:lnTo>
                  <a:lnTo>
                    <a:pt x="3763" y="141005"/>
                  </a:lnTo>
                  <a:lnTo>
                    <a:pt x="24419" y="122872"/>
                  </a:lnTo>
                  <a:lnTo>
                    <a:pt x="47530" y="96827"/>
                  </a:lnTo>
                  <a:lnTo>
                    <a:pt x="68881" y="66767"/>
                  </a:lnTo>
                  <a:lnTo>
                    <a:pt x="88613" y="35518"/>
                  </a:lnTo>
                  <a:lnTo>
                    <a:pt x="102693" y="5609"/>
                  </a:lnTo>
                  <a:lnTo>
                    <a:pt x="103034" y="2244"/>
                  </a:lnTo>
                  <a:lnTo>
                    <a:pt x="102556" y="0"/>
                  </a:lnTo>
                  <a:lnTo>
                    <a:pt x="100120" y="620"/>
                  </a:lnTo>
                  <a:lnTo>
                    <a:pt x="85168" y="13724"/>
                  </a:lnTo>
                  <a:lnTo>
                    <a:pt x="59729" y="44888"/>
                  </a:lnTo>
                  <a:lnTo>
                    <a:pt x="42538" y="73666"/>
                  </a:lnTo>
                  <a:lnTo>
                    <a:pt x="29254" y="101508"/>
                  </a:lnTo>
                  <a:lnTo>
                    <a:pt x="19352" y="126582"/>
                  </a:lnTo>
                  <a:lnTo>
                    <a:pt x="12599" y="147134"/>
                  </a:lnTo>
                  <a:lnTo>
                    <a:pt x="11926" y="155154"/>
                  </a:lnTo>
                  <a:lnTo>
                    <a:pt x="14943" y="167829"/>
                  </a:lnTo>
                  <a:lnTo>
                    <a:pt x="17724" y="171773"/>
                  </a:lnTo>
                  <a:lnTo>
                    <a:pt x="24575" y="176156"/>
                  </a:lnTo>
                  <a:lnTo>
                    <a:pt x="34206" y="176222"/>
                  </a:lnTo>
                  <a:lnTo>
                    <a:pt x="45541" y="173194"/>
                  </a:lnTo>
                  <a:lnTo>
                    <a:pt x="63823" y="162850"/>
                  </a:lnTo>
                  <a:lnTo>
                    <a:pt x="85201" y="142631"/>
                  </a:lnTo>
                  <a:lnTo>
                    <a:pt x="91489" y="134982"/>
                  </a:lnTo>
                  <a:lnTo>
                    <a:pt x="96636" y="131582"/>
                  </a:lnTo>
                  <a:lnTo>
                    <a:pt x="98291" y="132792"/>
                  </a:lnTo>
                  <a:lnTo>
                    <a:pt x="100129" y="139781"/>
                  </a:lnTo>
                  <a:lnTo>
                    <a:pt x="98261" y="169445"/>
                  </a:lnTo>
                  <a:lnTo>
                    <a:pt x="101600" y="1987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7" name="SMARTInkShape-3713"/>
            <p:cNvSpPr/>
            <p:nvPr>
              <p:custDataLst>
                <p:tags r:id="rId59"/>
              </p:custDataLst>
            </p:nvPr>
          </p:nvSpPr>
          <p:spPr>
            <a:xfrm>
              <a:off x="6991350" y="30861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8" name="SMARTInkShape-3714"/>
            <p:cNvSpPr/>
            <p:nvPr>
              <p:custDataLst>
                <p:tags r:id="rId60"/>
              </p:custDataLst>
            </p:nvPr>
          </p:nvSpPr>
          <p:spPr>
            <a:xfrm>
              <a:off x="7025973" y="2984500"/>
              <a:ext cx="86028" cy="241301"/>
            </a:xfrm>
            <a:custGeom>
              <a:avLst/>
              <a:gdLst/>
              <a:ahLst/>
              <a:cxnLst/>
              <a:rect l="0" t="0" r="0" b="0"/>
              <a:pathLst>
                <a:path w="86028" h="241301">
                  <a:moveTo>
                    <a:pt x="86027" y="0"/>
                  </a:moveTo>
                  <a:lnTo>
                    <a:pt x="86027" y="0"/>
                  </a:lnTo>
                  <a:lnTo>
                    <a:pt x="82656" y="3371"/>
                  </a:lnTo>
                  <a:lnTo>
                    <a:pt x="73818" y="25693"/>
                  </a:lnTo>
                  <a:lnTo>
                    <a:pt x="60610" y="51165"/>
                  </a:lnTo>
                  <a:lnTo>
                    <a:pt x="43686" y="82007"/>
                  </a:lnTo>
                  <a:lnTo>
                    <a:pt x="35222" y="99121"/>
                  </a:lnTo>
                  <a:lnTo>
                    <a:pt x="26757" y="116881"/>
                  </a:lnTo>
                  <a:lnTo>
                    <a:pt x="13588" y="144140"/>
                  </a:lnTo>
                  <a:lnTo>
                    <a:pt x="2004" y="171589"/>
                  </a:lnTo>
                  <a:lnTo>
                    <a:pt x="0" y="182095"/>
                  </a:lnTo>
                  <a:lnTo>
                    <a:pt x="453" y="184897"/>
                  </a:lnTo>
                  <a:lnTo>
                    <a:pt x="1462" y="186765"/>
                  </a:lnTo>
                  <a:lnTo>
                    <a:pt x="4250" y="187304"/>
                  </a:lnTo>
                  <a:lnTo>
                    <a:pt x="12993" y="186022"/>
                  </a:lnTo>
                  <a:lnTo>
                    <a:pt x="23934" y="177456"/>
                  </a:lnTo>
                  <a:lnTo>
                    <a:pt x="51576" y="152332"/>
                  </a:lnTo>
                  <a:lnTo>
                    <a:pt x="72663" y="134173"/>
                  </a:lnTo>
                  <a:lnTo>
                    <a:pt x="75001" y="133193"/>
                  </a:lnTo>
                  <a:lnTo>
                    <a:pt x="76559" y="133245"/>
                  </a:lnTo>
                  <a:lnTo>
                    <a:pt x="76187" y="135397"/>
                  </a:lnTo>
                  <a:lnTo>
                    <a:pt x="58356" y="163227"/>
                  </a:lnTo>
                  <a:lnTo>
                    <a:pt x="34162" y="183595"/>
                  </a:lnTo>
                  <a:lnTo>
                    <a:pt x="3467" y="205156"/>
                  </a:lnTo>
                  <a:lnTo>
                    <a:pt x="1354" y="206621"/>
                  </a:lnTo>
                  <a:lnTo>
                    <a:pt x="651" y="206892"/>
                  </a:lnTo>
                  <a:lnTo>
                    <a:pt x="887" y="206366"/>
                  </a:lnTo>
                  <a:lnTo>
                    <a:pt x="1750" y="205311"/>
                  </a:lnTo>
                  <a:lnTo>
                    <a:pt x="9708" y="200454"/>
                  </a:lnTo>
                  <a:lnTo>
                    <a:pt x="12569" y="199959"/>
                  </a:lnTo>
                  <a:lnTo>
                    <a:pt x="15183" y="200333"/>
                  </a:lnTo>
                  <a:lnTo>
                    <a:pt x="27818" y="206005"/>
                  </a:lnTo>
                  <a:lnTo>
                    <a:pt x="33816" y="211737"/>
                  </a:lnTo>
                  <a:lnTo>
                    <a:pt x="39538" y="218283"/>
                  </a:lnTo>
                  <a:lnTo>
                    <a:pt x="73327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69" name="SMARTInkShape-Group916"/>
          <p:cNvGrpSpPr/>
          <p:nvPr/>
        </p:nvGrpSpPr>
        <p:grpSpPr>
          <a:xfrm>
            <a:off x="7321053" y="2921000"/>
            <a:ext cx="1433695" cy="305575"/>
            <a:chOff x="7321053" y="2921000"/>
            <a:chExt cx="1433695" cy="305575"/>
          </a:xfrm>
        </p:grpSpPr>
        <p:sp>
          <p:nvSpPr>
            <p:cNvPr id="1260" name="SMARTInkShape-3715"/>
            <p:cNvSpPr/>
            <p:nvPr>
              <p:custDataLst>
                <p:tags r:id="rId49"/>
              </p:custDataLst>
            </p:nvPr>
          </p:nvSpPr>
          <p:spPr>
            <a:xfrm>
              <a:off x="7321053" y="3136900"/>
              <a:ext cx="102098" cy="89675"/>
            </a:xfrm>
            <a:custGeom>
              <a:avLst/>
              <a:gdLst/>
              <a:ahLst/>
              <a:cxnLst/>
              <a:rect l="0" t="0" r="0" b="0"/>
              <a:pathLst>
                <a:path w="102098" h="89675">
                  <a:moveTo>
                    <a:pt x="13197" y="0"/>
                  </a:moveTo>
                  <a:lnTo>
                    <a:pt x="13197" y="0"/>
                  </a:lnTo>
                  <a:lnTo>
                    <a:pt x="13197" y="10113"/>
                  </a:lnTo>
                  <a:lnTo>
                    <a:pt x="3084" y="33257"/>
                  </a:lnTo>
                  <a:lnTo>
                    <a:pt x="0" y="50529"/>
                  </a:lnTo>
                  <a:lnTo>
                    <a:pt x="399" y="77871"/>
                  </a:lnTo>
                  <a:lnTo>
                    <a:pt x="1843" y="82253"/>
                  </a:lnTo>
                  <a:lnTo>
                    <a:pt x="7210" y="89003"/>
                  </a:lnTo>
                  <a:lnTo>
                    <a:pt x="10617" y="89674"/>
                  </a:lnTo>
                  <a:lnTo>
                    <a:pt x="14298" y="88710"/>
                  </a:lnTo>
                  <a:lnTo>
                    <a:pt x="18165" y="86657"/>
                  </a:lnTo>
                  <a:lnTo>
                    <a:pt x="38873" y="63083"/>
                  </a:lnTo>
                  <a:lnTo>
                    <a:pt x="55402" y="33131"/>
                  </a:lnTo>
                  <a:lnTo>
                    <a:pt x="62299" y="13365"/>
                  </a:lnTo>
                  <a:lnTo>
                    <a:pt x="62160" y="12438"/>
                  </a:lnTo>
                  <a:lnTo>
                    <a:pt x="60123" y="15170"/>
                  </a:lnTo>
                  <a:lnTo>
                    <a:pt x="57973" y="41143"/>
                  </a:lnTo>
                  <a:lnTo>
                    <a:pt x="59625" y="62520"/>
                  </a:lnTo>
                  <a:lnTo>
                    <a:pt x="61082" y="69197"/>
                  </a:lnTo>
                  <a:lnTo>
                    <a:pt x="63465" y="73648"/>
                  </a:lnTo>
                  <a:lnTo>
                    <a:pt x="66464" y="76615"/>
                  </a:lnTo>
                  <a:lnTo>
                    <a:pt x="69875" y="78593"/>
                  </a:lnTo>
                  <a:lnTo>
                    <a:pt x="81191" y="78910"/>
                  </a:lnTo>
                  <a:lnTo>
                    <a:pt x="102097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1" name="SMARTInkShape-3716"/>
            <p:cNvSpPr/>
            <p:nvPr>
              <p:custDataLst>
                <p:tags r:id="rId50"/>
              </p:custDataLst>
            </p:nvPr>
          </p:nvSpPr>
          <p:spPr>
            <a:xfrm>
              <a:off x="7451713" y="2997200"/>
              <a:ext cx="60338" cy="194151"/>
            </a:xfrm>
            <a:custGeom>
              <a:avLst/>
              <a:gdLst/>
              <a:ahLst/>
              <a:cxnLst/>
              <a:rect l="0" t="0" r="0" b="0"/>
              <a:pathLst>
                <a:path w="60338" h="194151">
                  <a:moveTo>
                    <a:pt x="60337" y="0"/>
                  </a:moveTo>
                  <a:lnTo>
                    <a:pt x="60337" y="0"/>
                  </a:lnTo>
                  <a:lnTo>
                    <a:pt x="47785" y="23222"/>
                  </a:lnTo>
                  <a:lnTo>
                    <a:pt x="35003" y="48421"/>
                  </a:lnTo>
                  <a:lnTo>
                    <a:pt x="28631" y="64031"/>
                  </a:lnTo>
                  <a:lnTo>
                    <a:pt x="22266" y="80787"/>
                  </a:lnTo>
                  <a:lnTo>
                    <a:pt x="16612" y="96897"/>
                  </a:lnTo>
                  <a:lnTo>
                    <a:pt x="6567" y="127967"/>
                  </a:lnTo>
                  <a:lnTo>
                    <a:pt x="1161" y="154476"/>
                  </a:lnTo>
                  <a:lnTo>
                    <a:pt x="0" y="181708"/>
                  </a:lnTo>
                  <a:lnTo>
                    <a:pt x="2557" y="193859"/>
                  </a:lnTo>
                  <a:lnTo>
                    <a:pt x="2767" y="194150"/>
                  </a:lnTo>
                  <a:lnTo>
                    <a:pt x="3001" y="192593"/>
                  </a:lnTo>
                  <a:lnTo>
                    <a:pt x="5044" y="168172"/>
                  </a:lnTo>
                  <a:lnTo>
                    <a:pt x="8951" y="154471"/>
                  </a:lnTo>
                  <a:lnTo>
                    <a:pt x="20208" y="136410"/>
                  </a:lnTo>
                  <a:lnTo>
                    <a:pt x="23001" y="136096"/>
                  </a:lnTo>
                  <a:lnTo>
                    <a:pt x="41287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2" name="SMARTInkShape-3717"/>
            <p:cNvSpPr/>
            <p:nvPr>
              <p:custDataLst>
                <p:tags r:id="rId51"/>
              </p:custDataLst>
            </p:nvPr>
          </p:nvSpPr>
          <p:spPr>
            <a:xfrm>
              <a:off x="7552927" y="3017034"/>
              <a:ext cx="98824" cy="182257"/>
            </a:xfrm>
            <a:custGeom>
              <a:avLst/>
              <a:gdLst/>
              <a:ahLst/>
              <a:cxnLst/>
              <a:rect l="0" t="0" r="0" b="0"/>
              <a:pathLst>
                <a:path w="98824" h="182257">
                  <a:moveTo>
                    <a:pt x="98823" y="18266"/>
                  </a:moveTo>
                  <a:lnTo>
                    <a:pt x="98823" y="18266"/>
                  </a:lnTo>
                  <a:lnTo>
                    <a:pt x="93754" y="5174"/>
                  </a:lnTo>
                  <a:lnTo>
                    <a:pt x="89985" y="1864"/>
                  </a:lnTo>
                  <a:lnTo>
                    <a:pt x="77155" y="0"/>
                  </a:lnTo>
                  <a:lnTo>
                    <a:pt x="64027" y="5209"/>
                  </a:lnTo>
                  <a:lnTo>
                    <a:pt x="56576" y="9561"/>
                  </a:lnTo>
                  <a:lnTo>
                    <a:pt x="35976" y="35913"/>
                  </a:lnTo>
                  <a:lnTo>
                    <a:pt x="22913" y="60446"/>
                  </a:lnTo>
                  <a:lnTo>
                    <a:pt x="11463" y="87107"/>
                  </a:lnTo>
                  <a:lnTo>
                    <a:pt x="4023" y="113068"/>
                  </a:lnTo>
                  <a:lnTo>
                    <a:pt x="245" y="136835"/>
                  </a:lnTo>
                  <a:lnTo>
                    <a:pt x="0" y="164405"/>
                  </a:lnTo>
                  <a:lnTo>
                    <a:pt x="3364" y="182256"/>
                  </a:lnTo>
                  <a:lnTo>
                    <a:pt x="3545" y="158734"/>
                  </a:lnTo>
                  <a:lnTo>
                    <a:pt x="6939" y="127622"/>
                  </a:lnTo>
                  <a:lnTo>
                    <a:pt x="10478" y="119785"/>
                  </a:lnTo>
                  <a:lnTo>
                    <a:pt x="12410" y="117696"/>
                  </a:lnTo>
                  <a:lnTo>
                    <a:pt x="14403" y="117008"/>
                  </a:lnTo>
                  <a:lnTo>
                    <a:pt x="16437" y="117255"/>
                  </a:lnTo>
                  <a:lnTo>
                    <a:pt x="22623" y="1198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3" name="SMARTInkShape-3718"/>
            <p:cNvSpPr/>
            <p:nvPr>
              <p:custDataLst>
                <p:tags r:id="rId52"/>
              </p:custDataLst>
            </p:nvPr>
          </p:nvSpPr>
          <p:spPr>
            <a:xfrm>
              <a:off x="7624811" y="2980102"/>
              <a:ext cx="284433" cy="226649"/>
            </a:xfrm>
            <a:custGeom>
              <a:avLst/>
              <a:gdLst/>
              <a:ahLst/>
              <a:cxnLst/>
              <a:rect l="0" t="0" r="0" b="0"/>
              <a:pathLst>
                <a:path w="284433" h="226649">
                  <a:moveTo>
                    <a:pt x="58689" y="150448"/>
                  </a:moveTo>
                  <a:lnTo>
                    <a:pt x="58689" y="150448"/>
                  </a:lnTo>
                  <a:lnTo>
                    <a:pt x="55318" y="147077"/>
                  </a:lnTo>
                  <a:lnTo>
                    <a:pt x="49900" y="145422"/>
                  </a:lnTo>
                  <a:lnTo>
                    <a:pt x="42082" y="145392"/>
                  </a:lnTo>
                  <a:lnTo>
                    <a:pt x="31553" y="147730"/>
                  </a:lnTo>
                  <a:lnTo>
                    <a:pt x="19817" y="156766"/>
                  </a:lnTo>
                  <a:lnTo>
                    <a:pt x="1778" y="178821"/>
                  </a:lnTo>
                  <a:lnTo>
                    <a:pt x="0" y="189869"/>
                  </a:lnTo>
                  <a:lnTo>
                    <a:pt x="513" y="195779"/>
                  </a:lnTo>
                  <a:lnTo>
                    <a:pt x="2265" y="200424"/>
                  </a:lnTo>
                  <a:lnTo>
                    <a:pt x="7977" y="207467"/>
                  </a:lnTo>
                  <a:lnTo>
                    <a:pt x="15219" y="211068"/>
                  </a:lnTo>
                  <a:lnTo>
                    <a:pt x="19126" y="212028"/>
                  </a:lnTo>
                  <a:lnTo>
                    <a:pt x="22435" y="211962"/>
                  </a:lnTo>
                  <a:lnTo>
                    <a:pt x="27995" y="210008"/>
                  </a:lnTo>
                  <a:lnTo>
                    <a:pt x="38462" y="201570"/>
                  </a:lnTo>
                  <a:lnTo>
                    <a:pt x="53787" y="175054"/>
                  </a:lnTo>
                  <a:lnTo>
                    <a:pt x="62816" y="160404"/>
                  </a:lnTo>
                  <a:lnTo>
                    <a:pt x="62852" y="159202"/>
                  </a:lnTo>
                  <a:lnTo>
                    <a:pt x="62169" y="158401"/>
                  </a:lnTo>
                  <a:lnTo>
                    <a:pt x="61010" y="157866"/>
                  </a:lnTo>
                  <a:lnTo>
                    <a:pt x="55957" y="162917"/>
                  </a:lnTo>
                  <a:lnTo>
                    <a:pt x="47061" y="177661"/>
                  </a:lnTo>
                  <a:lnTo>
                    <a:pt x="41839" y="193554"/>
                  </a:lnTo>
                  <a:lnTo>
                    <a:pt x="41323" y="202767"/>
                  </a:lnTo>
                  <a:lnTo>
                    <a:pt x="43444" y="211566"/>
                  </a:lnTo>
                  <a:lnTo>
                    <a:pt x="47115" y="214477"/>
                  </a:lnTo>
                  <a:lnTo>
                    <a:pt x="58718" y="217711"/>
                  </a:lnTo>
                  <a:lnTo>
                    <a:pt x="71401" y="215385"/>
                  </a:lnTo>
                  <a:lnTo>
                    <a:pt x="84094" y="208942"/>
                  </a:lnTo>
                  <a:lnTo>
                    <a:pt x="111371" y="185677"/>
                  </a:lnTo>
                  <a:lnTo>
                    <a:pt x="135446" y="158535"/>
                  </a:lnTo>
                  <a:lnTo>
                    <a:pt x="152070" y="134286"/>
                  </a:lnTo>
                  <a:lnTo>
                    <a:pt x="168865" y="104695"/>
                  </a:lnTo>
                  <a:lnTo>
                    <a:pt x="180093" y="80254"/>
                  </a:lnTo>
                  <a:lnTo>
                    <a:pt x="189679" y="51680"/>
                  </a:lnTo>
                  <a:lnTo>
                    <a:pt x="188349" y="50736"/>
                  </a:lnTo>
                  <a:lnTo>
                    <a:pt x="181227" y="55332"/>
                  </a:lnTo>
                  <a:lnTo>
                    <a:pt x="155043" y="82009"/>
                  </a:lnTo>
                  <a:lnTo>
                    <a:pt x="141730" y="103097"/>
                  </a:lnTo>
                  <a:lnTo>
                    <a:pt x="132520" y="126581"/>
                  </a:lnTo>
                  <a:lnTo>
                    <a:pt x="127486" y="149718"/>
                  </a:lnTo>
                  <a:lnTo>
                    <a:pt x="128619" y="177199"/>
                  </a:lnTo>
                  <a:lnTo>
                    <a:pt x="131632" y="189619"/>
                  </a:lnTo>
                  <a:lnTo>
                    <a:pt x="135540" y="192790"/>
                  </a:lnTo>
                  <a:lnTo>
                    <a:pt x="147408" y="194432"/>
                  </a:lnTo>
                  <a:lnTo>
                    <a:pt x="160208" y="190928"/>
                  </a:lnTo>
                  <a:lnTo>
                    <a:pt x="172953" y="183255"/>
                  </a:lnTo>
                  <a:lnTo>
                    <a:pt x="193439" y="160953"/>
                  </a:lnTo>
                  <a:lnTo>
                    <a:pt x="211477" y="137243"/>
                  </a:lnTo>
                  <a:lnTo>
                    <a:pt x="231252" y="108360"/>
                  </a:lnTo>
                  <a:lnTo>
                    <a:pt x="241464" y="92756"/>
                  </a:lnTo>
                  <a:lnTo>
                    <a:pt x="251800" y="76003"/>
                  </a:lnTo>
                  <a:lnTo>
                    <a:pt x="262219" y="58485"/>
                  </a:lnTo>
                  <a:lnTo>
                    <a:pt x="278969" y="27025"/>
                  </a:lnTo>
                  <a:lnTo>
                    <a:pt x="284061" y="8340"/>
                  </a:lnTo>
                  <a:lnTo>
                    <a:pt x="284432" y="3498"/>
                  </a:lnTo>
                  <a:lnTo>
                    <a:pt x="283973" y="976"/>
                  </a:lnTo>
                  <a:lnTo>
                    <a:pt x="282962" y="0"/>
                  </a:lnTo>
                  <a:lnTo>
                    <a:pt x="261312" y="22223"/>
                  </a:lnTo>
                  <a:lnTo>
                    <a:pt x="237879" y="52302"/>
                  </a:lnTo>
                  <a:lnTo>
                    <a:pt x="224716" y="70201"/>
                  </a:lnTo>
                  <a:lnTo>
                    <a:pt x="213118" y="89189"/>
                  </a:lnTo>
                  <a:lnTo>
                    <a:pt x="202564" y="108903"/>
                  </a:lnTo>
                  <a:lnTo>
                    <a:pt x="192706" y="129101"/>
                  </a:lnTo>
                  <a:lnTo>
                    <a:pt x="186133" y="146094"/>
                  </a:lnTo>
                  <a:lnTo>
                    <a:pt x="178831" y="174384"/>
                  </a:lnTo>
                  <a:lnTo>
                    <a:pt x="179348" y="194953"/>
                  </a:lnTo>
                  <a:lnTo>
                    <a:pt x="181462" y="203401"/>
                  </a:lnTo>
                  <a:lnTo>
                    <a:pt x="184988" y="209739"/>
                  </a:lnTo>
                  <a:lnTo>
                    <a:pt x="204739" y="2266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4" name="SMARTInkShape-3719"/>
            <p:cNvSpPr/>
            <p:nvPr>
              <p:custDataLst>
                <p:tags r:id="rId53"/>
              </p:custDataLst>
            </p:nvPr>
          </p:nvSpPr>
          <p:spPr>
            <a:xfrm>
              <a:off x="7905750" y="3108748"/>
              <a:ext cx="76201" cy="99403"/>
            </a:xfrm>
            <a:custGeom>
              <a:avLst/>
              <a:gdLst/>
              <a:ahLst/>
              <a:cxnLst/>
              <a:rect l="0" t="0" r="0" b="0"/>
              <a:pathLst>
                <a:path w="76201" h="99403">
                  <a:moveTo>
                    <a:pt x="76200" y="9102"/>
                  </a:moveTo>
                  <a:lnTo>
                    <a:pt x="76200" y="9102"/>
                  </a:lnTo>
                  <a:lnTo>
                    <a:pt x="51781" y="264"/>
                  </a:lnTo>
                  <a:lnTo>
                    <a:pt x="38536" y="0"/>
                  </a:lnTo>
                  <a:lnTo>
                    <a:pt x="27005" y="2234"/>
                  </a:lnTo>
                  <a:lnTo>
                    <a:pt x="19527" y="5579"/>
                  </a:lnTo>
                  <a:lnTo>
                    <a:pt x="17958" y="8165"/>
                  </a:lnTo>
                  <a:lnTo>
                    <a:pt x="17616" y="11299"/>
                  </a:lnTo>
                  <a:lnTo>
                    <a:pt x="18094" y="14800"/>
                  </a:lnTo>
                  <a:lnTo>
                    <a:pt x="28880" y="29840"/>
                  </a:lnTo>
                  <a:lnTo>
                    <a:pt x="60434" y="60933"/>
                  </a:lnTo>
                  <a:lnTo>
                    <a:pt x="62162" y="66939"/>
                  </a:lnTo>
                  <a:lnTo>
                    <a:pt x="60318" y="79257"/>
                  </a:lnTo>
                  <a:lnTo>
                    <a:pt x="54795" y="88025"/>
                  </a:lnTo>
                  <a:lnTo>
                    <a:pt x="51346" y="91350"/>
                  </a:lnTo>
                  <a:lnTo>
                    <a:pt x="33010" y="99402"/>
                  </a:lnTo>
                  <a:lnTo>
                    <a:pt x="19610" y="98389"/>
                  </a:lnTo>
                  <a:lnTo>
                    <a:pt x="0" y="916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5" name="SMARTInkShape-3720"/>
            <p:cNvSpPr/>
            <p:nvPr>
              <p:custDataLst>
                <p:tags r:id="rId54"/>
              </p:custDataLst>
            </p:nvPr>
          </p:nvSpPr>
          <p:spPr>
            <a:xfrm>
              <a:off x="8048141" y="3096759"/>
              <a:ext cx="133032" cy="101411"/>
            </a:xfrm>
            <a:custGeom>
              <a:avLst/>
              <a:gdLst/>
              <a:ahLst/>
              <a:cxnLst/>
              <a:rect l="0" t="0" r="0" b="0"/>
              <a:pathLst>
                <a:path w="133032" h="101411">
                  <a:moveTo>
                    <a:pt x="3659" y="8391"/>
                  </a:moveTo>
                  <a:lnTo>
                    <a:pt x="3659" y="8391"/>
                  </a:lnTo>
                  <a:lnTo>
                    <a:pt x="2954" y="35842"/>
                  </a:lnTo>
                  <a:lnTo>
                    <a:pt x="0" y="65913"/>
                  </a:lnTo>
                  <a:lnTo>
                    <a:pt x="2967" y="87759"/>
                  </a:lnTo>
                  <a:lnTo>
                    <a:pt x="6408" y="96112"/>
                  </a:lnTo>
                  <a:lnTo>
                    <a:pt x="9020" y="98622"/>
                  </a:lnTo>
                  <a:lnTo>
                    <a:pt x="15685" y="101410"/>
                  </a:lnTo>
                  <a:lnTo>
                    <a:pt x="19437" y="100743"/>
                  </a:lnTo>
                  <a:lnTo>
                    <a:pt x="27369" y="96238"/>
                  </a:lnTo>
                  <a:lnTo>
                    <a:pt x="30049" y="92356"/>
                  </a:lnTo>
                  <a:lnTo>
                    <a:pt x="38074" y="61520"/>
                  </a:lnTo>
                  <a:lnTo>
                    <a:pt x="40667" y="34089"/>
                  </a:lnTo>
                  <a:lnTo>
                    <a:pt x="42249" y="5471"/>
                  </a:lnTo>
                  <a:lnTo>
                    <a:pt x="43497" y="2211"/>
                  </a:lnTo>
                  <a:lnTo>
                    <a:pt x="45034" y="37"/>
                  </a:lnTo>
                  <a:lnTo>
                    <a:pt x="46764" y="0"/>
                  </a:lnTo>
                  <a:lnTo>
                    <a:pt x="48624" y="1386"/>
                  </a:lnTo>
                  <a:lnTo>
                    <a:pt x="53277" y="5983"/>
                  </a:lnTo>
                  <a:lnTo>
                    <a:pt x="65241" y="12538"/>
                  </a:lnTo>
                  <a:lnTo>
                    <a:pt x="95146" y="23196"/>
                  </a:lnTo>
                  <a:lnTo>
                    <a:pt x="106409" y="23673"/>
                  </a:lnTo>
                  <a:lnTo>
                    <a:pt x="117059" y="21533"/>
                  </a:lnTo>
                  <a:lnTo>
                    <a:pt x="132099" y="15775"/>
                  </a:lnTo>
                  <a:lnTo>
                    <a:pt x="133031" y="16841"/>
                  </a:lnTo>
                  <a:lnTo>
                    <a:pt x="132184" y="21789"/>
                  </a:lnTo>
                  <a:lnTo>
                    <a:pt x="125325" y="53460"/>
                  </a:lnTo>
                  <a:lnTo>
                    <a:pt x="124610" y="68703"/>
                  </a:lnTo>
                  <a:lnTo>
                    <a:pt x="125215" y="71882"/>
                  </a:lnTo>
                  <a:lnTo>
                    <a:pt x="126324" y="74002"/>
                  </a:lnTo>
                  <a:lnTo>
                    <a:pt x="130659" y="782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6" name="SMARTInkShape-3721"/>
            <p:cNvSpPr/>
            <p:nvPr>
              <p:custDataLst>
                <p:tags r:id="rId55"/>
              </p:custDataLst>
            </p:nvPr>
          </p:nvSpPr>
          <p:spPr>
            <a:xfrm>
              <a:off x="8197850" y="299085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6350" y="12700"/>
                  </a:moveTo>
                  <a:lnTo>
                    <a:pt x="6350" y="12700"/>
                  </a:lnTo>
                  <a:lnTo>
                    <a:pt x="6350" y="9329"/>
                  </a:lnTo>
                  <a:lnTo>
                    <a:pt x="4468" y="5792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7" name="SMARTInkShape-3722"/>
            <p:cNvSpPr/>
            <p:nvPr>
              <p:custDataLst>
                <p:tags r:id="rId56"/>
              </p:custDataLst>
            </p:nvPr>
          </p:nvSpPr>
          <p:spPr>
            <a:xfrm>
              <a:off x="8248824" y="3079750"/>
              <a:ext cx="107777" cy="86064"/>
            </a:xfrm>
            <a:custGeom>
              <a:avLst/>
              <a:gdLst/>
              <a:ahLst/>
              <a:cxnLst/>
              <a:rect l="0" t="0" r="0" b="0"/>
              <a:pathLst>
                <a:path w="107777" h="86064">
                  <a:moveTo>
                    <a:pt x="6176" y="0"/>
                  </a:moveTo>
                  <a:lnTo>
                    <a:pt x="6176" y="0"/>
                  </a:lnTo>
                  <a:lnTo>
                    <a:pt x="5471" y="6481"/>
                  </a:lnTo>
                  <a:lnTo>
                    <a:pt x="708" y="35974"/>
                  </a:lnTo>
                  <a:lnTo>
                    <a:pt x="0" y="66739"/>
                  </a:lnTo>
                  <a:lnTo>
                    <a:pt x="583" y="81706"/>
                  </a:lnTo>
                  <a:lnTo>
                    <a:pt x="1742" y="84104"/>
                  </a:lnTo>
                  <a:lnTo>
                    <a:pt x="3220" y="85703"/>
                  </a:lnTo>
                  <a:lnTo>
                    <a:pt x="5616" y="86063"/>
                  </a:lnTo>
                  <a:lnTo>
                    <a:pt x="12042" y="84582"/>
                  </a:lnTo>
                  <a:lnTo>
                    <a:pt x="26964" y="73039"/>
                  </a:lnTo>
                  <a:lnTo>
                    <a:pt x="50263" y="46517"/>
                  </a:lnTo>
                  <a:lnTo>
                    <a:pt x="70212" y="25088"/>
                  </a:lnTo>
                  <a:lnTo>
                    <a:pt x="72150" y="23781"/>
                  </a:lnTo>
                  <a:lnTo>
                    <a:pt x="73442" y="23615"/>
                  </a:lnTo>
                  <a:lnTo>
                    <a:pt x="74304" y="24210"/>
                  </a:lnTo>
                  <a:lnTo>
                    <a:pt x="73378" y="28634"/>
                  </a:lnTo>
                  <a:lnTo>
                    <a:pt x="71322" y="36009"/>
                  </a:lnTo>
                  <a:lnTo>
                    <a:pt x="69893" y="60690"/>
                  </a:lnTo>
                  <a:lnTo>
                    <a:pt x="73535" y="69541"/>
                  </a:lnTo>
                  <a:lnTo>
                    <a:pt x="76482" y="73878"/>
                  </a:lnTo>
                  <a:lnTo>
                    <a:pt x="81269" y="76768"/>
                  </a:lnTo>
                  <a:lnTo>
                    <a:pt x="107776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8" name="SMARTInkShape-3723"/>
            <p:cNvSpPr/>
            <p:nvPr>
              <p:custDataLst>
                <p:tags r:id="rId57"/>
              </p:custDataLst>
            </p:nvPr>
          </p:nvSpPr>
          <p:spPr>
            <a:xfrm>
              <a:off x="8411169" y="2921000"/>
              <a:ext cx="343579" cy="247651"/>
            </a:xfrm>
            <a:custGeom>
              <a:avLst/>
              <a:gdLst/>
              <a:ahLst/>
              <a:cxnLst/>
              <a:rect l="0" t="0" r="0" b="0"/>
              <a:pathLst>
                <a:path w="343579" h="247651">
                  <a:moveTo>
                    <a:pt x="110531" y="0"/>
                  </a:moveTo>
                  <a:lnTo>
                    <a:pt x="110531" y="0"/>
                  </a:lnTo>
                  <a:lnTo>
                    <a:pt x="90253" y="17325"/>
                  </a:lnTo>
                  <a:lnTo>
                    <a:pt x="75177" y="36628"/>
                  </a:lnTo>
                  <a:lnTo>
                    <a:pt x="55307" y="64962"/>
                  </a:lnTo>
                  <a:lnTo>
                    <a:pt x="44082" y="81408"/>
                  </a:lnTo>
                  <a:lnTo>
                    <a:pt x="34481" y="98016"/>
                  </a:lnTo>
                  <a:lnTo>
                    <a:pt x="25965" y="114733"/>
                  </a:lnTo>
                  <a:lnTo>
                    <a:pt x="18170" y="131522"/>
                  </a:lnTo>
                  <a:lnTo>
                    <a:pt x="7628" y="161465"/>
                  </a:lnTo>
                  <a:lnTo>
                    <a:pt x="2002" y="186062"/>
                  </a:lnTo>
                  <a:lnTo>
                    <a:pt x="1854" y="201698"/>
                  </a:lnTo>
                  <a:lnTo>
                    <a:pt x="4139" y="209588"/>
                  </a:lnTo>
                  <a:lnTo>
                    <a:pt x="5736" y="211692"/>
                  </a:lnTo>
                  <a:lnTo>
                    <a:pt x="8212" y="211684"/>
                  </a:lnTo>
                  <a:lnTo>
                    <a:pt x="14727" y="207911"/>
                  </a:lnTo>
                  <a:lnTo>
                    <a:pt x="43326" y="176190"/>
                  </a:lnTo>
                  <a:lnTo>
                    <a:pt x="66864" y="151923"/>
                  </a:lnTo>
                  <a:lnTo>
                    <a:pt x="93361" y="128552"/>
                  </a:lnTo>
                  <a:lnTo>
                    <a:pt x="96262" y="127329"/>
                  </a:lnTo>
                  <a:lnTo>
                    <a:pt x="97491" y="127925"/>
                  </a:lnTo>
                  <a:lnTo>
                    <a:pt x="97604" y="129733"/>
                  </a:lnTo>
                  <a:lnTo>
                    <a:pt x="75197" y="157359"/>
                  </a:lnTo>
                  <a:lnTo>
                    <a:pt x="48556" y="183738"/>
                  </a:lnTo>
                  <a:lnTo>
                    <a:pt x="19495" y="203783"/>
                  </a:lnTo>
                  <a:lnTo>
                    <a:pt x="6571" y="211220"/>
                  </a:lnTo>
                  <a:lnTo>
                    <a:pt x="0" y="217963"/>
                  </a:lnTo>
                  <a:lnTo>
                    <a:pt x="155" y="217981"/>
                  </a:lnTo>
                  <a:lnTo>
                    <a:pt x="26198" y="198012"/>
                  </a:lnTo>
                  <a:lnTo>
                    <a:pt x="49267" y="187097"/>
                  </a:lnTo>
                  <a:lnTo>
                    <a:pt x="52755" y="186115"/>
                  </a:lnTo>
                  <a:lnTo>
                    <a:pt x="55786" y="186871"/>
                  </a:lnTo>
                  <a:lnTo>
                    <a:pt x="84589" y="208587"/>
                  </a:lnTo>
                  <a:lnTo>
                    <a:pt x="104021" y="213733"/>
                  </a:lnTo>
                  <a:lnTo>
                    <a:pt x="123183" y="215258"/>
                  </a:lnTo>
                  <a:lnTo>
                    <a:pt x="135909" y="209970"/>
                  </a:lnTo>
                  <a:lnTo>
                    <a:pt x="151211" y="196974"/>
                  </a:lnTo>
                  <a:lnTo>
                    <a:pt x="157539" y="187027"/>
                  </a:lnTo>
                  <a:lnTo>
                    <a:pt x="165469" y="161409"/>
                  </a:lnTo>
                  <a:lnTo>
                    <a:pt x="165992" y="152876"/>
                  </a:lnTo>
                  <a:lnTo>
                    <a:pt x="165144" y="150600"/>
                  </a:lnTo>
                  <a:lnTo>
                    <a:pt x="163873" y="149084"/>
                  </a:lnTo>
                  <a:lnTo>
                    <a:pt x="161615" y="149484"/>
                  </a:lnTo>
                  <a:lnTo>
                    <a:pt x="155342" y="153691"/>
                  </a:lnTo>
                  <a:lnTo>
                    <a:pt x="140507" y="170735"/>
                  </a:lnTo>
                  <a:lnTo>
                    <a:pt x="134437" y="183832"/>
                  </a:lnTo>
                  <a:lnTo>
                    <a:pt x="132444" y="196003"/>
                  </a:lnTo>
                  <a:lnTo>
                    <a:pt x="133911" y="206116"/>
                  </a:lnTo>
                  <a:lnTo>
                    <a:pt x="136701" y="209377"/>
                  </a:lnTo>
                  <a:lnTo>
                    <a:pt x="145445" y="213001"/>
                  </a:lnTo>
                  <a:lnTo>
                    <a:pt x="169011" y="211670"/>
                  </a:lnTo>
                  <a:lnTo>
                    <a:pt x="194965" y="200065"/>
                  </a:lnTo>
                  <a:lnTo>
                    <a:pt x="217671" y="185344"/>
                  </a:lnTo>
                  <a:lnTo>
                    <a:pt x="243521" y="164925"/>
                  </a:lnTo>
                  <a:lnTo>
                    <a:pt x="269121" y="137035"/>
                  </a:lnTo>
                  <a:lnTo>
                    <a:pt x="281874" y="120990"/>
                  </a:lnTo>
                  <a:lnTo>
                    <a:pt x="294610" y="103943"/>
                  </a:lnTo>
                  <a:lnTo>
                    <a:pt x="307334" y="86229"/>
                  </a:lnTo>
                  <a:lnTo>
                    <a:pt x="327115" y="55257"/>
                  </a:lnTo>
                  <a:lnTo>
                    <a:pt x="340140" y="30909"/>
                  </a:lnTo>
                  <a:lnTo>
                    <a:pt x="343578" y="17735"/>
                  </a:lnTo>
                  <a:lnTo>
                    <a:pt x="341390" y="16057"/>
                  </a:lnTo>
                  <a:lnTo>
                    <a:pt x="337109" y="17054"/>
                  </a:lnTo>
                  <a:lnTo>
                    <a:pt x="331434" y="19836"/>
                  </a:lnTo>
                  <a:lnTo>
                    <a:pt x="299847" y="50719"/>
                  </a:lnTo>
                  <a:lnTo>
                    <a:pt x="275105" y="79927"/>
                  </a:lnTo>
                  <a:lnTo>
                    <a:pt x="262581" y="95618"/>
                  </a:lnTo>
                  <a:lnTo>
                    <a:pt x="252820" y="111723"/>
                  </a:lnTo>
                  <a:lnTo>
                    <a:pt x="244901" y="128104"/>
                  </a:lnTo>
                  <a:lnTo>
                    <a:pt x="234457" y="159241"/>
                  </a:lnTo>
                  <a:lnTo>
                    <a:pt x="232166" y="184838"/>
                  </a:lnTo>
                  <a:lnTo>
                    <a:pt x="234660" y="195192"/>
                  </a:lnTo>
                  <a:lnTo>
                    <a:pt x="244957" y="212341"/>
                  </a:lnTo>
                  <a:lnTo>
                    <a:pt x="269991" y="230524"/>
                  </a:lnTo>
                  <a:lnTo>
                    <a:pt x="296381" y="241478"/>
                  </a:lnTo>
                  <a:lnTo>
                    <a:pt x="313731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79" name="SMARTInkShape-Group917"/>
          <p:cNvGrpSpPr/>
          <p:nvPr/>
        </p:nvGrpSpPr>
        <p:grpSpPr>
          <a:xfrm>
            <a:off x="3985269" y="3854450"/>
            <a:ext cx="1082032" cy="355601"/>
            <a:chOff x="3985269" y="3854450"/>
            <a:chExt cx="1082032" cy="355601"/>
          </a:xfrm>
        </p:grpSpPr>
        <p:sp>
          <p:nvSpPr>
            <p:cNvPr id="1270" name="SMARTInkShape-3724"/>
            <p:cNvSpPr/>
            <p:nvPr>
              <p:custDataLst>
                <p:tags r:id="rId40"/>
              </p:custDataLst>
            </p:nvPr>
          </p:nvSpPr>
          <p:spPr>
            <a:xfrm>
              <a:off x="4065420" y="3944299"/>
              <a:ext cx="87481" cy="240352"/>
            </a:xfrm>
            <a:custGeom>
              <a:avLst/>
              <a:gdLst/>
              <a:ahLst/>
              <a:cxnLst/>
              <a:rect l="0" t="0" r="0" b="0"/>
              <a:pathLst>
                <a:path w="87481" h="240352">
                  <a:moveTo>
                    <a:pt x="23980" y="138751"/>
                  </a:moveTo>
                  <a:lnTo>
                    <a:pt x="23980" y="138751"/>
                  </a:lnTo>
                  <a:lnTo>
                    <a:pt x="32818" y="108865"/>
                  </a:lnTo>
                  <a:lnTo>
                    <a:pt x="45649" y="78390"/>
                  </a:lnTo>
                  <a:lnTo>
                    <a:pt x="56894" y="54774"/>
                  </a:lnTo>
                  <a:lnTo>
                    <a:pt x="69480" y="23322"/>
                  </a:lnTo>
                  <a:lnTo>
                    <a:pt x="73733" y="475"/>
                  </a:lnTo>
                  <a:lnTo>
                    <a:pt x="73377" y="0"/>
                  </a:lnTo>
                  <a:lnTo>
                    <a:pt x="59108" y="26640"/>
                  </a:lnTo>
                  <a:lnTo>
                    <a:pt x="49940" y="52940"/>
                  </a:lnTo>
                  <a:lnTo>
                    <a:pt x="45521" y="68844"/>
                  </a:lnTo>
                  <a:lnTo>
                    <a:pt x="41868" y="85091"/>
                  </a:lnTo>
                  <a:lnTo>
                    <a:pt x="38728" y="101566"/>
                  </a:lnTo>
                  <a:lnTo>
                    <a:pt x="35928" y="118194"/>
                  </a:lnTo>
                  <a:lnTo>
                    <a:pt x="27174" y="147959"/>
                  </a:lnTo>
                  <a:lnTo>
                    <a:pt x="17639" y="173888"/>
                  </a:lnTo>
                  <a:lnTo>
                    <a:pt x="8303" y="202235"/>
                  </a:lnTo>
                  <a:lnTo>
                    <a:pt x="1774" y="214632"/>
                  </a:lnTo>
                  <a:lnTo>
                    <a:pt x="710" y="215444"/>
                  </a:lnTo>
                  <a:lnTo>
                    <a:pt x="0" y="215280"/>
                  </a:lnTo>
                  <a:lnTo>
                    <a:pt x="2372" y="204935"/>
                  </a:lnTo>
                  <a:lnTo>
                    <a:pt x="15269" y="176702"/>
                  </a:lnTo>
                  <a:lnTo>
                    <a:pt x="35587" y="145411"/>
                  </a:lnTo>
                  <a:lnTo>
                    <a:pt x="44661" y="138183"/>
                  </a:lnTo>
                  <a:lnTo>
                    <a:pt x="53398" y="134971"/>
                  </a:lnTo>
                  <a:lnTo>
                    <a:pt x="56997" y="134820"/>
                  </a:lnTo>
                  <a:lnTo>
                    <a:pt x="62878" y="136533"/>
                  </a:lnTo>
                  <a:lnTo>
                    <a:pt x="64729" y="139389"/>
                  </a:lnTo>
                  <a:lnTo>
                    <a:pt x="66785" y="148207"/>
                  </a:lnTo>
                  <a:lnTo>
                    <a:pt x="64572" y="165071"/>
                  </a:lnTo>
                  <a:lnTo>
                    <a:pt x="45449" y="194141"/>
                  </a:lnTo>
                  <a:lnTo>
                    <a:pt x="38412" y="205745"/>
                  </a:lnTo>
                  <a:lnTo>
                    <a:pt x="37835" y="205991"/>
                  </a:lnTo>
                  <a:lnTo>
                    <a:pt x="37450" y="205450"/>
                  </a:lnTo>
                  <a:lnTo>
                    <a:pt x="37193" y="204383"/>
                  </a:lnTo>
                  <a:lnTo>
                    <a:pt x="42192" y="191504"/>
                  </a:lnTo>
                  <a:lnTo>
                    <a:pt x="42472" y="191558"/>
                  </a:lnTo>
                  <a:lnTo>
                    <a:pt x="42782" y="193500"/>
                  </a:lnTo>
                  <a:lnTo>
                    <a:pt x="46327" y="198561"/>
                  </a:lnTo>
                  <a:lnTo>
                    <a:pt x="74991" y="227837"/>
                  </a:lnTo>
                  <a:lnTo>
                    <a:pt x="87480" y="2403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1" name="SMARTInkShape-3725"/>
            <p:cNvSpPr/>
            <p:nvPr>
              <p:custDataLst>
                <p:tags r:id="rId41"/>
              </p:custDataLst>
            </p:nvPr>
          </p:nvSpPr>
          <p:spPr>
            <a:xfrm>
              <a:off x="4203700" y="4142657"/>
              <a:ext cx="31751" cy="61044"/>
            </a:xfrm>
            <a:custGeom>
              <a:avLst/>
              <a:gdLst/>
              <a:ahLst/>
              <a:cxnLst/>
              <a:rect l="0" t="0" r="0" b="0"/>
              <a:pathLst>
                <a:path w="31751" h="61044">
                  <a:moveTo>
                    <a:pt x="0" y="35643"/>
                  </a:moveTo>
                  <a:lnTo>
                    <a:pt x="0" y="35643"/>
                  </a:lnTo>
                  <a:lnTo>
                    <a:pt x="3371" y="35643"/>
                  </a:lnTo>
                  <a:lnTo>
                    <a:pt x="6907" y="33762"/>
                  </a:lnTo>
                  <a:lnTo>
                    <a:pt x="8838" y="32272"/>
                  </a:lnTo>
                  <a:lnTo>
                    <a:pt x="28559" y="1484"/>
                  </a:lnTo>
                  <a:lnTo>
                    <a:pt x="29622" y="170"/>
                  </a:lnTo>
                  <a:lnTo>
                    <a:pt x="30331" y="0"/>
                  </a:lnTo>
                  <a:lnTo>
                    <a:pt x="30804" y="592"/>
                  </a:lnTo>
                  <a:lnTo>
                    <a:pt x="31329" y="5248"/>
                  </a:lnTo>
                  <a:lnTo>
                    <a:pt x="31695" y="35682"/>
                  </a:lnTo>
                  <a:lnTo>
                    <a:pt x="31750" y="610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2" name="SMARTInkShape-3726"/>
            <p:cNvSpPr/>
            <p:nvPr>
              <p:custDataLst>
                <p:tags r:id="rId42"/>
              </p:custDataLst>
            </p:nvPr>
          </p:nvSpPr>
          <p:spPr>
            <a:xfrm>
              <a:off x="3985269" y="3854450"/>
              <a:ext cx="27932" cy="355601"/>
            </a:xfrm>
            <a:custGeom>
              <a:avLst/>
              <a:gdLst/>
              <a:ahLst/>
              <a:cxnLst/>
              <a:rect l="0" t="0" r="0" b="0"/>
              <a:pathLst>
                <a:path w="27932" h="355601">
                  <a:moveTo>
                    <a:pt x="27931" y="0"/>
                  </a:moveTo>
                  <a:lnTo>
                    <a:pt x="27931" y="0"/>
                  </a:lnTo>
                  <a:lnTo>
                    <a:pt x="21189" y="6742"/>
                  </a:lnTo>
                  <a:lnTo>
                    <a:pt x="13625" y="31161"/>
                  </a:lnTo>
                  <a:lnTo>
                    <a:pt x="10990" y="59005"/>
                  </a:lnTo>
                  <a:lnTo>
                    <a:pt x="10287" y="75320"/>
                  </a:lnTo>
                  <a:lnTo>
                    <a:pt x="9818" y="93252"/>
                  </a:lnTo>
                  <a:lnTo>
                    <a:pt x="9506" y="112263"/>
                  </a:lnTo>
                  <a:lnTo>
                    <a:pt x="9298" y="131992"/>
                  </a:lnTo>
                  <a:lnTo>
                    <a:pt x="9865" y="152200"/>
                  </a:lnTo>
                  <a:lnTo>
                    <a:pt x="10948" y="172728"/>
                  </a:lnTo>
                  <a:lnTo>
                    <a:pt x="12375" y="193468"/>
                  </a:lnTo>
                  <a:lnTo>
                    <a:pt x="13327" y="212940"/>
                  </a:lnTo>
                  <a:lnTo>
                    <a:pt x="13962" y="231565"/>
                  </a:lnTo>
                  <a:lnTo>
                    <a:pt x="14385" y="249627"/>
                  </a:lnTo>
                  <a:lnTo>
                    <a:pt x="11092" y="280984"/>
                  </a:lnTo>
                  <a:lnTo>
                    <a:pt x="5630" y="307621"/>
                  </a:lnTo>
                  <a:lnTo>
                    <a:pt x="0" y="336367"/>
                  </a:lnTo>
                  <a:lnTo>
                    <a:pt x="2531" y="355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3" name="SMARTInkShape-3727"/>
            <p:cNvSpPr/>
            <p:nvPr>
              <p:custDataLst>
                <p:tags r:id="rId43"/>
              </p:custDataLst>
            </p:nvPr>
          </p:nvSpPr>
          <p:spPr>
            <a:xfrm>
              <a:off x="4321450" y="3930650"/>
              <a:ext cx="34651" cy="260351"/>
            </a:xfrm>
            <a:custGeom>
              <a:avLst/>
              <a:gdLst/>
              <a:ahLst/>
              <a:cxnLst/>
              <a:rect l="0" t="0" r="0" b="0"/>
              <a:pathLst>
                <a:path w="34651" h="260351">
                  <a:moveTo>
                    <a:pt x="34650" y="0"/>
                  </a:moveTo>
                  <a:lnTo>
                    <a:pt x="34650" y="0"/>
                  </a:lnTo>
                  <a:lnTo>
                    <a:pt x="33944" y="26759"/>
                  </a:lnTo>
                  <a:lnTo>
                    <a:pt x="31279" y="50933"/>
                  </a:lnTo>
                  <a:lnTo>
                    <a:pt x="23979" y="81904"/>
                  </a:lnTo>
                  <a:lnTo>
                    <a:pt x="19070" y="99052"/>
                  </a:lnTo>
                  <a:lnTo>
                    <a:pt x="15796" y="116129"/>
                  </a:lnTo>
                  <a:lnTo>
                    <a:pt x="13614" y="133159"/>
                  </a:lnTo>
                  <a:lnTo>
                    <a:pt x="12160" y="150156"/>
                  </a:lnTo>
                  <a:lnTo>
                    <a:pt x="8662" y="180330"/>
                  </a:lnTo>
                  <a:lnTo>
                    <a:pt x="4755" y="206441"/>
                  </a:lnTo>
                  <a:lnTo>
                    <a:pt x="0" y="235596"/>
                  </a:lnTo>
                  <a:lnTo>
                    <a:pt x="2900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4" name="SMARTInkShape-3728"/>
            <p:cNvSpPr/>
            <p:nvPr>
              <p:custDataLst>
                <p:tags r:id="rId44"/>
              </p:custDataLst>
            </p:nvPr>
          </p:nvSpPr>
          <p:spPr>
            <a:xfrm>
              <a:off x="4489224" y="4039483"/>
              <a:ext cx="83348" cy="110808"/>
            </a:xfrm>
            <a:custGeom>
              <a:avLst/>
              <a:gdLst/>
              <a:ahLst/>
              <a:cxnLst/>
              <a:rect l="0" t="0" r="0" b="0"/>
              <a:pathLst>
                <a:path w="83348" h="110808">
                  <a:moveTo>
                    <a:pt x="57376" y="5467"/>
                  </a:moveTo>
                  <a:lnTo>
                    <a:pt x="57376" y="5467"/>
                  </a:lnTo>
                  <a:lnTo>
                    <a:pt x="50634" y="2096"/>
                  </a:lnTo>
                  <a:lnTo>
                    <a:pt x="36328" y="0"/>
                  </a:lnTo>
                  <a:lnTo>
                    <a:pt x="13237" y="4361"/>
                  </a:lnTo>
                  <a:lnTo>
                    <a:pt x="3422" y="8033"/>
                  </a:lnTo>
                  <a:lnTo>
                    <a:pt x="945" y="10000"/>
                  </a:lnTo>
                  <a:lnTo>
                    <a:pt x="0" y="12017"/>
                  </a:lnTo>
                  <a:lnTo>
                    <a:pt x="75" y="14066"/>
                  </a:lnTo>
                  <a:lnTo>
                    <a:pt x="13665" y="27065"/>
                  </a:lnTo>
                  <a:lnTo>
                    <a:pt x="38937" y="40951"/>
                  </a:lnTo>
                  <a:lnTo>
                    <a:pt x="65396" y="57373"/>
                  </a:lnTo>
                  <a:lnTo>
                    <a:pt x="76933" y="69458"/>
                  </a:lnTo>
                  <a:lnTo>
                    <a:pt x="80997" y="75644"/>
                  </a:lnTo>
                  <a:lnTo>
                    <a:pt x="83001" y="81180"/>
                  </a:lnTo>
                  <a:lnTo>
                    <a:pt x="83347" y="91093"/>
                  </a:lnTo>
                  <a:lnTo>
                    <a:pt x="77385" y="100202"/>
                  </a:lnTo>
                  <a:lnTo>
                    <a:pt x="72832" y="104607"/>
                  </a:lnTo>
                  <a:lnTo>
                    <a:pt x="60247" y="109502"/>
                  </a:lnTo>
                  <a:lnTo>
                    <a:pt x="52940" y="110807"/>
                  </a:lnTo>
                  <a:lnTo>
                    <a:pt x="41058" y="108494"/>
                  </a:lnTo>
                  <a:lnTo>
                    <a:pt x="35914" y="105902"/>
                  </a:lnTo>
                  <a:lnTo>
                    <a:pt x="28317" y="95495"/>
                  </a:lnTo>
                  <a:lnTo>
                    <a:pt x="19276" y="753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5" name="SMARTInkShape-3729"/>
            <p:cNvSpPr/>
            <p:nvPr>
              <p:custDataLst>
                <p:tags r:id="rId45"/>
              </p:custDataLst>
            </p:nvPr>
          </p:nvSpPr>
          <p:spPr>
            <a:xfrm>
              <a:off x="4648200" y="4044950"/>
              <a:ext cx="120651" cy="63501"/>
            </a:xfrm>
            <a:custGeom>
              <a:avLst/>
              <a:gdLst/>
              <a:ahLst/>
              <a:cxnLst/>
              <a:rect l="0" t="0" r="0" b="0"/>
              <a:pathLst>
                <a:path w="120651" h="63501">
                  <a:moveTo>
                    <a:pt x="0" y="0"/>
                  </a:moveTo>
                  <a:lnTo>
                    <a:pt x="0" y="0"/>
                  </a:lnTo>
                  <a:lnTo>
                    <a:pt x="0" y="29886"/>
                  </a:lnTo>
                  <a:lnTo>
                    <a:pt x="3371" y="46877"/>
                  </a:lnTo>
                  <a:lnTo>
                    <a:pt x="8838" y="57477"/>
                  </a:lnTo>
                  <a:lnTo>
                    <a:pt x="12865" y="60823"/>
                  </a:lnTo>
                  <a:lnTo>
                    <a:pt x="14927" y="61715"/>
                  </a:lnTo>
                  <a:lnTo>
                    <a:pt x="17007" y="61605"/>
                  </a:lnTo>
                  <a:lnTo>
                    <a:pt x="21199" y="59600"/>
                  </a:lnTo>
                  <a:lnTo>
                    <a:pt x="34710" y="41720"/>
                  </a:lnTo>
                  <a:lnTo>
                    <a:pt x="53566" y="10550"/>
                  </a:lnTo>
                  <a:lnTo>
                    <a:pt x="56088" y="4145"/>
                  </a:lnTo>
                  <a:lnTo>
                    <a:pt x="56442" y="4174"/>
                  </a:lnTo>
                  <a:lnTo>
                    <a:pt x="56678" y="4900"/>
                  </a:lnTo>
                  <a:lnTo>
                    <a:pt x="57010" y="12662"/>
                  </a:lnTo>
                  <a:lnTo>
                    <a:pt x="53464" y="27927"/>
                  </a:lnTo>
                  <a:lnTo>
                    <a:pt x="55041" y="36166"/>
                  </a:lnTo>
                  <a:lnTo>
                    <a:pt x="56450" y="38927"/>
                  </a:lnTo>
                  <a:lnTo>
                    <a:pt x="58094" y="40768"/>
                  </a:lnTo>
                  <a:lnTo>
                    <a:pt x="61803" y="42814"/>
                  </a:lnTo>
                  <a:lnTo>
                    <a:pt x="65803" y="43723"/>
                  </a:lnTo>
                  <a:lnTo>
                    <a:pt x="67858" y="41848"/>
                  </a:lnTo>
                  <a:lnTo>
                    <a:pt x="85514" y="13325"/>
                  </a:lnTo>
                  <a:lnTo>
                    <a:pt x="99203" y="1894"/>
                  </a:lnTo>
                  <a:lnTo>
                    <a:pt x="102416" y="8368"/>
                  </a:lnTo>
                  <a:lnTo>
                    <a:pt x="106310" y="25998"/>
                  </a:lnTo>
                  <a:lnTo>
                    <a:pt x="109345" y="42745"/>
                  </a:lnTo>
                  <a:lnTo>
                    <a:pt x="114713" y="54763"/>
                  </a:lnTo>
                  <a:lnTo>
                    <a:pt x="12065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6" name="SMARTInkShape-3730"/>
            <p:cNvSpPr/>
            <p:nvPr>
              <p:custDataLst>
                <p:tags r:id="rId46"/>
              </p:custDataLst>
            </p:nvPr>
          </p:nvSpPr>
          <p:spPr>
            <a:xfrm>
              <a:off x="4667250" y="3924300"/>
              <a:ext cx="19051" cy="6351"/>
            </a:xfrm>
            <a:custGeom>
              <a:avLst/>
              <a:gdLst/>
              <a:ahLst/>
              <a:cxnLst/>
              <a:rect l="0" t="0" r="0" b="0"/>
              <a:pathLst>
                <a:path w="19051" h="6351">
                  <a:moveTo>
                    <a:pt x="19050" y="0"/>
                  </a:moveTo>
                  <a:lnTo>
                    <a:pt x="19050" y="0"/>
                  </a:lnTo>
                  <a:lnTo>
                    <a:pt x="15679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7" name="SMARTInkShape-3731"/>
            <p:cNvSpPr/>
            <p:nvPr>
              <p:custDataLst>
                <p:tags r:id="rId47"/>
              </p:custDataLst>
            </p:nvPr>
          </p:nvSpPr>
          <p:spPr>
            <a:xfrm>
              <a:off x="4888219" y="3987800"/>
              <a:ext cx="109232" cy="146051"/>
            </a:xfrm>
            <a:custGeom>
              <a:avLst/>
              <a:gdLst/>
              <a:ahLst/>
              <a:cxnLst/>
              <a:rect l="0" t="0" r="0" b="0"/>
              <a:pathLst>
                <a:path w="109232" h="146051">
                  <a:moveTo>
                    <a:pt x="109231" y="0"/>
                  </a:moveTo>
                  <a:lnTo>
                    <a:pt x="109231" y="0"/>
                  </a:lnTo>
                  <a:lnTo>
                    <a:pt x="83883" y="26053"/>
                  </a:lnTo>
                  <a:lnTo>
                    <a:pt x="65040" y="47562"/>
                  </a:lnTo>
                  <a:lnTo>
                    <a:pt x="46788" y="69352"/>
                  </a:lnTo>
                  <a:lnTo>
                    <a:pt x="22525" y="95808"/>
                  </a:lnTo>
                  <a:lnTo>
                    <a:pt x="2107" y="114018"/>
                  </a:lnTo>
                  <a:lnTo>
                    <a:pt x="421" y="114818"/>
                  </a:lnTo>
                  <a:lnTo>
                    <a:pt x="0" y="113940"/>
                  </a:lnTo>
                  <a:lnTo>
                    <a:pt x="6181" y="87755"/>
                  </a:lnTo>
                  <a:lnTo>
                    <a:pt x="12062" y="61906"/>
                  </a:lnTo>
                  <a:lnTo>
                    <a:pt x="18273" y="45781"/>
                  </a:lnTo>
                  <a:lnTo>
                    <a:pt x="22474" y="41514"/>
                  </a:lnTo>
                  <a:lnTo>
                    <a:pt x="25287" y="42492"/>
                  </a:lnTo>
                  <a:lnTo>
                    <a:pt x="32177" y="49224"/>
                  </a:lnTo>
                  <a:lnTo>
                    <a:pt x="43028" y="75157"/>
                  </a:lnTo>
                  <a:lnTo>
                    <a:pt x="53846" y="103275"/>
                  </a:lnTo>
                  <a:lnTo>
                    <a:pt x="65992" y="132427"/>
                  </a:lnTo>
                  <a:lnTo>
                    <a:pt x="71131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8" name="SMARTInkShape-3732"/>
            <p:cNvSpPr/>
            <p:nvPr>
              <p:custDataLst>
                <p:tags r:id="rId48"/>
              </p:custDataLst>
            </p:nvPr>
          </p:nvSpPr>
          <p:spPr>
            <a:xfrm>
              <a:off x="5022850" y="4091631"/>
              <a:ext cx="44451" cy="61270"/>
            </a:xfrm>
            <a:custGeom>
              <a:avLst/>
              <a:gdLst/>
              <a:ahLst/>
              <a:cxnLst/>
              <a:rect l="0" t="0" r="0" b="0"/>
              <a:pathLst>
                <a:path w="44451" h="61270">
                  <a:moveTo>
                    <a:pt x="0" y="23169"/>
                  </a:moveTo>
                  <a:lnTo>
                    <a:pt x="0" y="23169"/>
                  </a:lnTo>
                  <a:lnTo>
                    <a:pt x="3371" y="23169"/>
                  </a:lnTo>
                  <a:lnTo>
                    <a:pt x="12209" y="16427"/>
                  </a:lnTo>
                  <a:lnTo>
                    <a:pt x="25057" y="1201"/>
                  </a:lnTo>
                  <a:lnTo>
                    <a:pt x="27287" y="57"/>
                  </a:lnTo>
                  <a:lnTo>
                    <a:pt x="28775" y="0"/>
                  </a:lnTo>
                  <a:lnTo>
                    <a:pt x="29767" y="667"/>
                  </a:lnTo>
                  <a:lnTo>
                    <a:pt x="30428" y="1818"/>
                  </a:lnTo>
                  <a:lnTo>
                    <a:pt x="35005" y="32528"/>
                  </a:lnTo>
                  <a:lnTo>
                    <a:pt x="39574" y="52876"/>
                  </a:lnTo>
                  <a:lnTo>
                    <a:pt x="44450" y="612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90" name="SMARTInkShape-Group918"/>
          <p:cNvGrpSpPr/>
          <p:nvPr/>
        </p:nvGrpSpPr>
        <p:grpSpPr>
          <a:xfrm>
            <a:off x="5245100" y="3816350"/>
            <a:ext cx="1009651" cy="326772"/>
            <a:chOff x="5245100" y="3816350"/>
            <a:chExt cx="1009651" cy="326772"/>
          </a:xfrm>
        </p:grpSpPr>
        <p:sp>
          <p:nvSpPr>
            <p:cNvPr id="1280" name="SMARTInkShape-3733"/>
            <p:cNvSpPr/>
            <p:nvPr>
              <p:custDataLst>
                <p:tags r:id="rId30"/>
              </p:custDataLst>
            </p:nvPr>
          </p:nvSpPr>
          <p:spPr>
            <a:xfrm>
              <a:off x="5469337" y="3898900"/>
              <a:ext cx="48814" cy="209551"/>
            </a:xfrm>
            <a:custGeom>
              <a:avLst/>
              <a:gdLst/>
              <a:ahLst/>
              <a:cxnLst/>
              <a:rect l="0" t="0" r="0" b="0"/>
              <a:pathLst>
                <a:path w="48814" h="209551">
                  <a:moveTo>
                    <a:pt x="48813" y="0"/>
                  </a:moveTo>
                  <a:lnTo>
                    <a:pt x="48813" y="0"/>
                  </a:lnTo>
                  <a:lnTo>
                    <a:pt x="42332" y="28170"/>
                  </a:lnTo>
                  <a:lnTo>
                    <a:pt x="33233" y="57676"/>
                  </a:lnTo>
                  <a:lnTo>
                    <a:pt x="27843" y="73728"/>
                  </a:lnTo>
                  <a:lnTo>
                    <a:pt x="22133" y="90074"/>
                  </a:lnTo>
                  <a:lnTo>
                    <a:pt x="16210" y="106616"/>
                  </a:lnTo>
                  <a:lnTo>
                    <a:pt x="7747" y="136285"/>
                  </a:lnTo>
                  <a:lnTo>
                    <a:pt x="2339" y="161465"/>
                  </a:lnTo>
                  <a:lnTo>
                    <a:pt x="0" y="186836"/>
                  </a:lnTo>
                  <a:lnTo>
                    <a:pt x="4363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1" name="SMARTInkShape-3734"/>
            <p:cNvSpPr/>
            <p:nvPr>
              <p:custDataLst>
                <p:tags r:id="rId31"/>
              </p:custDataLst>
            </p:nvPr>
          </p:nvSpPr>
          <p:spPr>
            <a:xfrm>
              <a:off x="5561321" y="3860800"/>
              <a:ext cx="90180" cy="228601"/>
            </a:xfrm>
            <a:custGeom>
              <a:avLst/>
              <a:gdLst/>
              <a:ahLst/>
              <a:cxnLst/>
              <a:rect l="0" t="0" r="0" b="0"/>
              <a:pathLst>
                <a:path w="90180" h="228601">
                  <a:moveTo>
                    <a:pt x="90179" y="0"/>
                  </a:moveTo>
                  <a:lnTo>
                    <a:pt x="90179" y="0"/>
                  </a:lnTo>
                  <a:lnTo>
                    <a:pt x="77970" y="31161"/>
                  </a:lnTo>
                  <a:lnTo>
                    <a:pt x="66644" y="57123"/>
                  </a:lnTo>
                  <a:lnTo>
                    <a:pt x="52202" y="87477"/>
                  </a:lnTo>
                  <a:lnTo>
                    <a:pt x="44400" y="103474"/>
                  </a:lnTo>
                  <a:lnTo>
                    <a:pt x="29616" y="134888"/>
                  </a:lnTo>
                  <a:lnTo>
                    <a:pt x="18342" y="162961"/>
                  </a:lnTo>
                  <a:lnTo>
                    <a:pt x="9745" y="193788"/>
                  </a:lnTo>
                  <a:lnTo>
                    <a:pt x="8568" y="199017"/>
                  </a:lnTo>
                  <a:lnTo>
                    <a:pt x="8961" y="199000"/>
                  </a:lnTo>
                  <a:lnTo>
                    <a:pt x="29360" y="171154"/>
                  </a:lnTo>
                  <a:lnTo>
                    <a:pt x="55614" y="142986"/>
                  </a:lnTo>
                  <a:lnTo>
                    <a:pt x="68413" y="131737"/>
                  </a:lnTo>
                  <a:lnTo>
                    <a:pt x="71435" y="130158"/>
                  </a:lnTo>
                  <a:lnTo>
                    <a:pt x="72744" y="130516"/>
                  </a:lnTo>
                  <a:lnTo>
                    <a:pt x="72911" y="132166"/>
                  </a:lnTo>
                  <a:lnTo>
                    <a:pt x="72317" y="134677"/>
                  </a:lnTo>
                  <a:lnTo>
                    <a:pt x="61368" y="151696"/>
                  </a:lnTo>
                  <a:lnTo>
                    <a:pt x="29976" y="181319"/>
                  </a:lnTo>
                  <a:lnTo>
                    <a:pt x="5693" y="198460"/>
                  </a:lnTo>
                  <a:lnTo>
                    <a:pt x="419" y="200388"/>
                  </a:lnTo>
                  <a:lnTo>
                    <a:pt x="0" y="199914"/>
                  </a:lnTo>
                  <a:lnTo>
                    <a:pt x="426" y="198893"/>
                  </a:lnTo>
                  <a:lnTo>
                    <a:pt x="12140" y="191562"/>
                  </a:lnTo>
                  <a:lnTo>
                    <a:pt x="20176" y="194185"/>
                  </a:lnTo>
                  <a:lnTo>
                    <a:pt x="51224" y="214637"/>
                  </a:lnTo>
                  <a:lnTo>
                    <a:pt x="77479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2" name="SMARTInkShape-3735"/>
            <p:cNvSpPr/>
            <p:nvPr>
              <p:custDataLst>
                <p:tags r:id="rId32"/>
              </p:custDataLst>
            </p:nvPr>
          </p:nvSpPr>
          <p:spPr>
            <a:xfrm>
              <a:off x="5698589" y="4076700"/>
              <a:ext cx="60862" cy="66422"/>
            </a:xfrm>
            <a:custGeom>
              <a:avLst/>
              <a:gdLst/>
              <a:ahLst/>
              <a:cxnLst/>
              <a:rect l="0" t="0" r="0" b="0"/>
              <a:pathLst>
                <a:path w="60862" h="66422">
                  <a:moveTo>
                    <a:pt x="16411" y="0"/>
                  </a:moveTo>
                  <a:lnTo>
                    <a:pt x="16411" y="0"/>
                  </a:lnTo>
                  <a:lnTo>
                    <a:pt x="36805" y="0"/>
                  </a:lnTo>
                  <a:lnTo>
                    <a:pt x="37768" y="1411"/>
                  </a:lnTo>
                  <a:lnTo>
                    <a:pt x="36957" y="6742"/>
                  </a:lnTo>
                  <a:lnTo>
                    <a:pt x="32532" y="17676"/>
                  </a:lnTo>
                  <a:lnTo>
                    <a:pt x="6267" y="47866"/>
                  </a:lnTo>
                  <a:lnTo>
                    <a:pt x="1320" y="54905"/>
                  </a:lnTo>
                  <a:lnTo>
                    <a:pt x="0" y="57770"/>
                  </a:lnTo>
                  <a:lnTo>
                    <a:pt x="531" y="59680"/>
                  </a:lnTo>
                  <a:lnTo>
                    <a:pt x="2297" y="60953"/>
                  </a:lnTo>
                  <a:lnTo>
                    <a:pt x="18640" y="66368"/>
                  </a:lnTo>
                  <a:lnTo>
                    <a:pt x="28220" y="66421"/>
                  </a:lnTo>
                  <a:lnTo>
                    <a:pt x="60861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3" name="SMARTInkShape-3736"/>
            <p:cNvSpPr/>
            <p:nvPr>
              <p:custDataLst>
                <p:tags r:id="rId33"/>
              </p:custDataLst>
            </p:nvPr>
          </p:nvSpPr>
          <p:spPr>
            <a:xfrm>
              <a:off x="5835650" y="3848100"/>
              <a:ext cx="27473" cy="247651"/>
            </a:xfrm>
            <a:custGeom>
              <a:avLst/>
              <a:gdLst/>
              <a:ahLst/>
              <a:cxnLst/>
              <a:rect l="0" t="0" r="0" b="0"/>
              <a:pathLst>
                <a:path w="27473" h="247651">
                  <a:moveTo>
                    <a:pt x="0" y="0"/>
                  </a:moveTo>
                  <a:lnTo>
                    <a:pt x="0" y="0"/>
                  </a:lnTo>
                  <a:lnTo>
                    <a:pt x="9434" y="26759"/>
                  </a:lnTo>
                  <a:lnTo>
                    <a:pt x="14305" y="50933"/>
                  </a:lnTo>
                  <a:lnTo>
                    <a:pt x="18822" y="80022"/>
                  </a:lnTo>
                  <a:lnTo>
                    <a:pt x="23182" y="111060"/>
                  </a:lnTo>
                  <a:lnTo>
                    <a:pt x="27472" y="141317"/>
                  </a:lnTo>
                  <a:lnTo>
                    <a:pt x="26086" y="167465"/>
                  </a:lnTo>
                  <a:lnTo>
                    <a:pt x="21472" y="190140"/>
                  </a:lnTo>
                  <a:lnTo>
                    <a:pt x="14201" y="218067"/>
                  </a:lnTo>
                  <a:lnTo>
                    <a:pt x="0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4" name="SMARTInkShape-3737"/>
            <p:cNvSpPr/>
            <p:nvPr>
              <p:custDataLst>
                <p:tags r:id="rId34"/>
              </p:custDataLst>
            </p:nvPr>
          </p:nvSpPr>
          <p:spPr>
            <a:xfrm>
              <a:off x="5848350" y="3816350"/>
              <a:ext cx="12701" cy="257792"/>
            </a:xfrm>
            <a:custGeom>
              <a:avLst/>
              <a:gdLst/>
              <a:ahLst/>
              <a:cxnLst/>
              <a:rect l="0" t="0" r="0" b="0"/>
              <a:pathLst>
                <a:path w="12701" h="257792">
                  <a:moveTo>
                    <a:pt x="0" y="0"/>
                  </a:moveTo>
                  <a:lnTo>
                    <a:pt x="0" y="0"/>
                  </a:lnTo>
                  <a:lnTo>
                    <a:pt x="0" y="27789"/>
                  </a:lnTo>
                  <a:lnTo>
                    <a:pt x="0" y="50216"/>
                  </a:lnTo>
                  <a:lnTo>
                    <a:pt x="0" y="76646"/>
                  </a:lnTo>
                  <a:lnTo>
                    <a:pt x="0" y="104856"/>
                  </a:lnTo>
                  <a:lnTo>
                    <a:pt x="1882" y="133856"/>
                  </a:lnTo>
                  <a:lnTo>
                    <a:pt x="4364" y="161797"/>
                  </a:lnTo>
                  <a:lnTo>
                    <a:pt x="5468" y="185975"/>
                  </a:lnTo>
                  <a:lnTo>
                    <a:pt x="6089" y="216048"/>
                  </a:lnTo>
                  <a:lnTo>
                    <a:pt x="9461" y="246276"/>
                  </a:lnTo>
                  <a:lnTo>
                    <a:pt x="8438" y="254095"/>
                  </a:lnTo>
                  <a:lnTo>
                    <a:pt x="9153" y="256180"/>
                  </a:lnTo>
                  <a:lnTo>
                    <a:pt x="10335" y="257570"/>
                  </a:lnTo>
                  <a:lnTo>
                    <a:pt x="11124" y="257791"/>
                  </a:lnTo>
                  <a:lnTo>
                    <a:pt x="11649" y="257233"/>
                  </a:lnTo>
                  <a:lnTo>
                    <a:pt x="12700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5" name="SMARTInkShape-3738"/>
            <p:cNvSpPr/>
            <p:nvPr>
              <p:custDataLst>
                <p:tags r:id="rId35"/>
              </p:custDataLst>
            </p:nvPr>
          </p:nvSpPr>
          <p:spPr>
            <a:xfrm>
              <a:off x="5968613" y="3959029"/>
              <a:ext cx="72553" cy="117004"/>
            </a:xfrm>
            <a:custGeom>
              <a:avLst/>
              <a:gdLst/>
              <a:ahLst/>
              <a:cxnLst/>
              <a:rect l="0" t="0" r="0" b="0"/>
              <a:pathLst>
                <a:path w="72553" h="117004">
                  <a:moveTo>
                    <a:pt x="57537" y="3371"/>
                  </a:moveTo>
                  <a:lnTo>
                    <a:pt x="57537" y="3371"/>
                  </a:lnTo>
                  <a:lnTo>
                    <a:pt x="50795" y="0"/>
                  </a:lnTo>
                  <a:lnTo>
                    <a:pt x="39959" y="2108"/>
                  </a:lnTo>
                  <a:lnTo>
                    <a:pt x="13378" y="14959"/>
                  </a:lnTo>
                  <a:lnTo>
                    <a:pt x="4279" y="24749"/>
                  </a:lnTo>
                  <a:lnTo>
                    <a:pt x="865" y="30323"/>
                  </a:lnTo>
                  <a:lnTo>
                    <a:pt x="0" y="35450"/>
                  </a:lnTo>
                  <a:lnTo>
                    <a:pt x="835" y="40279"/>
                  </a:lnTo>
                  <a:lnTo>
                    <a:pt x="2802" y="44910"/>
                  </a:lnTo>
                  <a:lnTo>
                    <a:pt x="19055" y="61540"/>
                  </a:lnTo>
                  <a:lnTo>
                    <a:pt x="49125" y="81053"/>
                  </a:lnTo>
                  <a:lnTo>
                    <a:pt x="67508" y="93494"/>
                  </a:lnTo>
                  <a:lnTo>
                    <a:pt x="72552" y="99400"/>
                  </a:lnTo>
                  <a:lnTo>
                    <a:pt x="72486" y="102668"/>
                  </a:lnTo>
                  <a:lnTo>
                    <a:pt x="68650" y="110062"/>
                  </a:lnTo>
                  <a:lnTo>
                    <a:pt x="56597" y="114289"/>
                  </a:lnTo>
                  <a:lnTo>
                    <a:pt x="31859" y="116669"/>
                  </a:lnTo>
                  <a:lnTo>
                    <a:pt x="23485" y="117003"/>
                  </a:lnTo>
                  <a:lnTo>
                    <a:pt x="17197" y="115815"/>
                  </a:lnTo>
                  <a:lnTo>
                    <a:pt x="387" y="1049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6" name="SMARTInkShape-3739"/>
            <p:cNvSpPr/>
            <p:nvPr>
              <p:custDataLst>
                <p:tags r:id="rId36"/>
              </p:custDataLst>
            </p:nvPr>
          </p:nvSpPr>
          <p:spPr>
            <a:xfrm>
              <a:off x="6097144" y="3977882"/>
              <a:ext cx="157607" cy="74619"/>
            </a:xfrm>
            <a:custGeom>
              <a:avLst/>
              <a:gdLst/>
              <a:ahLst/>
              <a:cxnLst/>
              <a:rect l="0" t="0" r="0" b="0"/>
              <a:pathLst>
                <a:path w="157607" h="74619">
                  <a:moveTo>
                    <a:pt x="11556" y="9918"/>
                  </a:moveTo>
                  <a:lnTo>
                    <a:pt x="11556" y="9918"/>
                  </a:lnTo>
                  <a:lnTo>
                    <a:pt x="8185" y="13289"/>
                  </a:lnTo>
                  <a:lnTo>
                    <a:pt x="2717" y="25498"/>
                  </a:lnTo>
                  <a:lnTo>
                    <a:pt x="0" y="42521"/>
                  </a:lnTo>
                  <a:lnTo>
                    <a:pt x="3127" y="54747"/>
                  </a:lnTo>
                  <a:lnTo>
                    <a:pt x="13262" y="73101"/>
                  </a:lnTo>
                  <a:lnTo>
                    <a:pt x="16926" y="74618"/>
                  </a:lnTo>
                  <a:lnTo>
                    <a:pt x="26643" y="74421"/>
                  </a:lnTo>
                  <a:lnTo>
                    <a:pt x="30786" y="71970"/>
                  </a:lnTo>
                  <a:lnTo>
                    <a:pt x="56617" y="40278"/>
                  </a:lnTo>
                  <a:lnTo>
                    <a:pt x="68965" y="18757"/>
                  </a:lnTo>
                  <a:lnTo>
                    <a:pt x="74254" y="333"/>
                  </a:lnTo>
                  <a:lnTo>
                    <a:pt x="74521" y="0"/>
                  </a:lnTo>
                  <a:lnTo>
                    <a:pt x="74699" y="484"/>
                  </a:lnTo>
                  <a:lnTo>
                    <a:pt x="75035" y="29902"/>
                  </a:lnTo>
                  <a:lnTo>
                    <a:pt x="78421" y="44924"/>
                  </a:lnTo>
                  <a:lnTo>
                    <a:pt x="83893" y="54941"/>
                  </a:lnTo>
                  <a:lnTo>
                    <a:pt x="85886" y="56161"/>
                  </a:lnTo>
                  <a:lnTo>
                    <a:pt x="87921" y="56269"/>
                  </a:lnTo>
                  <a:lnTo>
                    <a:pt x="89982" y="55635"/>
                  </a:lnTo>
                  <a:lnTo>
                    <a:pt x="121557" y="26805"/>
                  </a:lnTo>
                  <a:lnTo>
                    <a:pt x="145751" y="4119"/>
                  </a:lnTo>
                  <a:lnTo>
                    <a:pt x="148997" y="3230"/>
                  </a:lnTo>
                  <a:lnTo>
                    <a:pt x="151866" y="3342"/>
                  </a:lnTo>
                  <a:lnTo>
                    <a:pt x="152369" y="5535"/>
                  </a:lnTo>
                  <a:lnTo>
                    <a:pt x="146167" y="30063"/>
                  </a:lnTo>
                  <a:lnTo>
                    <a:pt x="148650" y="44971"/>
                  </a:lnTo>
                  <a:lnTo>
                    <a:pt x="150225" y="48103"/>
                  </a:lnTo>
                  <a:lnTo>
                    <a:pt x="151978" y="50192"/>
                  </a:lnTo>
                  <a:lnTo>
                    <a:pt x="157606" y="543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7" name="SMARTInkShape-3740"/>
            <p:cNvSpPr/>
            <p:nvPr>
              <p:custDataLst>
                <p:tags r:id="rId37"/>
              </p:custDataLst>
            </p:nvPr>
          </p:nvSpPr>
          <p:spPr>
            <a:xfrm>
              <a:off x="6146800" y="3867150"/>
              <a:ext cx="19051" cy="12701"/>
            </a:xfrm>
            <a:custGeom>
              <a:avLst/>
              <a:gdLst/>
              <a:ahLst/>
              <a:cxnLst/>
              <a:rect l="0" t="0" r="0" b="0"/>
              <a:pathLst>
                <a:path w="19051" h="12701">
                  <a:moveTo>
                    <a:pt x="19050" y="12700"/>
                  </a:moveTo>
                  <a:lnTo>
                    <a:pt x="19050" y="127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8" name="SMARTInkShape-3741"/>
            <p:cNvSpPr/>
            <p:nvPr>
              <p:custDataLst>
                <p:tags r:id="rId38"/>
              </p:custDataLst>
            </p:nvPr>
          </p:nvSpPr>
          <p:spPr>
            <a:xfrm>
              <a:off x="5251450" y="405130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412" y="4364"/>
                  </a:lnTo>
                  <a:lnTo>
                    <a:pt x="10844" y="5761"/>
                  </a:lnTo>
                  <a:lnTo>
                    <a:pt x="38691" y="6272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9" name="SMARTInkShape-3742"/>
            <p:cNvSpPr/>
            <p:nvPr>
              <p:custDataLst>
                <p:tags r:id="rId39"/>
              </p:custDataLst>
            </p:nvPr>
          </p:nvSpPr>
          <p:spPr>
            <a:xfrm>
              <a:off x="5245100" y="4025900"/>
              <a:ext cx="63501" cy="1"/>
            </a:xfrm>
            <a:custGeom>
              <a:avLst/>
              <a:gdLst/>
              <a:ahLst/>
              <a:cxnLst/>
              <a:rect l="0" t="0" r="0" b="0"/>
              <a:pathLst>
                <a:path w="63501" h="1">
                  <a:moveTo>
                    <a:pt x="0" y="0"/>
                  </a:moveTo>
                  <a:lnTo>
                    <a:pt x="0" y="0"/>
                  </a:lnTo>
                  <a:lnTo>
                    <a:pt x="24419" y="0"/>
                  </a:lnTo>
                  <a:lnTo>
                    <a:pt x="52853" y="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93" name="SMARTInkShape-Group919"/>
          <p:cNvGrpSpPr/>
          <p:nvPr/>
        </p:nvGrpSpPr>
        <p:grpSpPr>
          <a:xfrm>
            <a:off x="6408164" y="3926991"/>
            <a:ext cx="183137" cy="187810"/>
            <a:chOff x="6408164" y="3926991"/>
            <a:chExt cx="183137" cy="187810"/>
          </a:xfrm>
        </p:grpSpPr>
        <p:sp>
          <p:nvSpPr>
            <p:cNvPr id="1291" name="SMARTInkShape-3743"/>
            <p:cNvSpPr/>
            <p:nvPr>
              <p:custDataLst>
                <p:tags r:id="rId28"/>
              </p:custDataLst>
            </p:nvPr>
          </p:nvSpPr>
          <p:spPr>
            <a:xfrm>
              <a:off x="6408164" y="3926991"/>
              <a:ext cx="119637" cy="124310"/>
            </a:xfrm>
            <a:custGeom>
              <a:avLst/>
              <a:gdLst/>
              <a:ahLst/>
              <a:cxnLst/>
              <a:rect l="0" t="0" r="0" b="0"/>
              <a:pathLst>
                <a:path w="119637" h="124310">
                  <a:moveTo>
                    <a:pt x="119636" y="3659"/>
                  </a:moveTo>
                  <a:lnTo>
                    <a:pt x="119636" y="3659"/>
                  </a:lnTo>
                  <a:lnTo>
                    <a:pt x="119636" y="288"/>
                  </a:lnTo>
                  <a:lnTo>
                    <a:pt x="118931" y="0"/>
                  </a:lnTo>
                  <a:lnTo>
                    <a:pt x="116265" y="1563"/>
                  </a:lnTo>
                  <a:lnTo>
                    <a:pt x="93943" y="19893"/>
                  </a:lnTo>
                  <a:lnTo>
                    <a:pt x="72233" y="37920"/>
                  </a:lnTo>
                  <a:lnTo>
                    <a:pt x="49885" y="57692"/>
                  </a:lnTo>
                  <a:lnTo>
                    <a:pt x="22847" y="86540"/>
                  </a:lnTo>
                  <a:lnTo>
                    <a:pt x="4117" y="108120"/>
                  </a:lnTo>
                  <a:lnTo>
                    <a:pt x="2407" y="111400"/>
                  </a:lnTo>
                  <a:lnTo>
                    <a:pt x="1266" y="112175"/>
                  </a:lnTo>
                  <a:lnTo>
                    <a:pt x="506" y="111281"/>
                  </a:lnTo>
                  <a:lnTo>
                    <a:pt x="0" y="109273"/>
                  </a:lnTo>
                  <a:lnTo>
                    <a:pt x="4962" y="85774"/>
                  </a:lnTo>
                  <a:lnTo>
                    <a:pt x="18798" y="57718"/>
                  </a:lnTo>
                  <a:lnTo>
                    <a:pt x="22777" y="52398"/>
                  </a:lnTo>
                  <a:lnTo>
                    <a:pt x="26136" y="49557"/>
                  </a:lnTo>
                  <a:lnTo>
                    <a:pt x="29080" y="48369"/>
                  </a:lnTo>
                  <a:lnTo>
                    <a:pt x="31749" y="48282"/>
                  </a:lnTo>
                  <a:lnTo>
                    <a:pt x="38477" y="53830"/>
                  </a:lnTo>
                  <a:lnTo>
                    <a:pt x="58435" y="80612"/>
                  </a:lnTo>
                  <a:lnTo>
                    <a:pt x="79443" y="111708"/>
                  </a:lnTo>
                  <a:lnTo>
                    <a:pt x="87886" y="1243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2" name="SMARTInkShape-3744"/>
            <p:cNvSpPr/>
            <p:nvPr>
              <p:custDataLst>
                <p:tags r:id="rId29"/>
              </p:custDataLst>
            </p:nvPr>
          </p:nvSpPr>
          <p:spPr>
            <a:xfrm>
              <a:off x="6542855" y="4025900"/>
              <a:ext cx="48446" cy="88901"/>
            </a:xfrm>
            <a:custGeom>
              <a:avLst/>
              <a:gdLst/>
              <a:ahLst/>
              <a:cxnLst/>
              <a:rect l="0" t="0" r="0" b="0"/>
              <a:pathLst>
                <a:path w="48446" h="88901">
                  <a:moveTo>
                    <a:pt x="3995" y="0"/>
                  </a:moveTo>
                  <a:lnTo>
                    <a:pt x="3995" y="0"/>
                  </a:lnTo>
                  <a:lnTo>
                    <a:pt x="9463" y="0"/>
                  </a:lnTo>
                  <a:lnTo>
                    <a:pt x="16825" y="3371"/>
                  </a:lnTo>
                  <a:lnTo>
                    <a:pt x="22162" y="8789"/>
                  </a:lnTo>
                  <a:lnTo>
                    <a:pt x="26180" y="15901"/>
                  </a:lnTo>
                  <a:lnTo>
                    <a:pt x="27966" y="23765"/>
                  </a:lnTo>
                  <a:lnTo>
                    <a:pt x="25601" y="39497"/>
                  </a:lnTo>
                  <a:lnTo>
                    <a:pt x="17060" y="54193"/>
                  </a:lnTo>
                  <a:lnTo>
                    <a:pt x="0" y="68150"/>
                  </a:lnTo>
                  <a:lnTo>
                    <a:pt x="1332" y="69422"/>
                  </a:lnTo>
                  <a:lnTo>
                    <a:pt x="12613" y="73878"/>
                  </a:lnTo>
                  <a:lnTo>
                    <a:pt x="42963" y="81576"/>
                  </a:lnTo>
                  <a:lnTo>
                    <a:pt x="46820" y="82262"/>
                  </a:lnTo>
                  <a:lnTo>
                    <a:pt x="47362" y="83063"/>
                  </a:lnTo>
                  <a:lnTo>
                    <a:pt x="48445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96" name="SMARTInkShape-Group920"/>
          <p:cNvGrpSpPr/>
          <p:nvPr/>
        </p:nvGrpSpPr>
        <p:grpSpPr>
          <a:xfrm>
            <a:off x="5289550" y="4597400"/>
            <a:ext cx="57151" cy="62738"/>
            <a:chOff x="5289550" y="4597400"/>
            <a:chExt cx="57151" cy="62738"/>
          </a:xfrm>
        </p:grpSpPr>
        <p:sp>
          <p:nvSpPr>
            <p:cNvPr id="1294" name="SMARTInkShape-3745"/>
            <p:cNvSpPr/>
            <p:nvPr>
              <p:custDataLst>
                <p:tags r:id="rId26"/>
              </p:custDataLst>
            </p:nvPr>
          </p:nvSpPr>
          <p:spPr>
            <a:xfrm>
              <a:off x="5302250" y="4648200"/>
              <a:ext cx="44451" cy="11938"/>
            </a:xfrm>
            <a:custGeom>
              <a:avLst/>
              <a:gdLst/>
              <a:ahLst/>
              <a:cxnLst/>
              <a:rect l="0" t="0" r="0" b="0"/>
              <a:pathLst>
                <a:path w="44451" h="11938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881" y="6907"/>
                  </a:lnTo>
                  <a:lnTo>
                    <a:pt x="3371" y="8838"/>
                  </a:lnTo>
                  <a:lnTo>
                    <a:pt x="6907" y="10984"/>
                  </a:lnTo>
                  <a:lnTo>
                    <a:pt x="12242" y="11937"/>
                  </a:lnTo>
                  <a:lnTo>
                    <a:pt x="26440" y="11768"/>
                  </a:lnTo>
                  <a:lnTo>
                    <a:pt x="444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5" name="SMARTInkShape-3746"/>
            <p:cNvSpPr/>
            <p:nvPr>
              <p:custDataLst>
                <p:tags r:id="rId27"/>
              </p:custDataLst>
            </p:nvPr>
          </p:nvSpPr>
          <p:spPr>
            <a:xfrm>
              <a:off x="5289550" y="4597400"/>
              <a:ext cx="57151" cy="17829"/>
            </a:xfrm>
            <a:custGeom>
              <a:avLst/>
              <a:gdLst/>
              <a:ahLst/>
              <a:cxnLst/>
              <a:rect l="0" t="0" r="0" b="0"/>
              <a:pathLst>
                <a:path w="57151" h="17829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882" y="6907"/>
                  </a:lnTo>
                  <a:lnTo>
                    <a:pt x="8837" y="14927"/>
                  </a:lnTo>
                  <a:lnTo>
                    <a:pt x="14746" y="17218"/>
                  </a:lnTo>
                  <a:lnTo>
                    <a:pt x="18297" y="17828"/>
                  </a:lnTo>
                  <a:lnTo>
                    <a:pt x="33409" y="15317"/>
                  </a:lnTo>
                  <a:lnTo>
                    <a:pt x="571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03" name="SMARTInkShape-Group921"/>
          <p:cNvGrpSpPr/>
          <p:nvPr/>
        </p:nvGrpSpPr>
        <p:grpSpPr>
          <a:xfrm>
            <a:off x="5543672" y="4349750"/>
            <a:ext cx="323729" cy="431801"/>
            <a:chOff x="5543672" y="4349750"/>
            <a:chExt cx="323729" cy="431801"/>
          </a:xfrm>
        </p:grpSpPr>
        <p:sp>
          <p:nvSpPr>
            <p:cNvPr id="1297" name="SMARTInkShape-3747"/>
            <p:cNvSpPr/>
            <p:nvPr>
              <p:custDataLst>
                <p:tags r:id="rId20"/>
              </p:custDataLst>
            </p:nvPr>
          </p:nvSpPr>
          <p:spPr>
            <a:xfrm>
              <a:off x="5556250" y="4565650"/>
              <a:ext cx="165101" cy="6351"/>
            </a:xfrm>
            <a:custGeom>
              <a:avLst/>
              <a:gdLst/>
              <a:ahLst/>
              <a:cxnLst/>
              <a:rect l="0" t="0" r="0" b="0"/>
              <a:pathLst>
                <a:path w="165101" h="6351">
                  <a:moveTo>
                    <a:pt x="0" y="0"/>
                  </a:moveTo>
                  <a:lnTo>
                    <a:pt x="0" y="0"/>
                  </a:lnTo>
                  <a:lnTo>
                    <a:pt x="30443" y="1881"/>
                  </a:lnTo>
                  <a:lnTo>
                    <a:pt x="60527" y="5026"/>
                  </a:lnTo>
                  <a:lnTo>
                    <a:pt x="83345" y="5761"/>
                  </a:lnTo>
                  <a:lnTo>
                    <a:pt x="105246" y="6088"/>
                  </a:lnTo>
                  <a:lnTo>
                    <a:pt x="134038" y="6272"/>
                  </a:lnTo>
                  <a:lnTo>
                    <a:pt x="1651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8" name="SMARTInkShape-3748"/>
            <p:cNvSpPr/>
            <p:nvPr>
              <p:custDataLst>
                <p:tags r:id="rId21"/>
              </p:custDataLst>
            </p:nvPr>
          </p:nvSpPr>
          <p:spPr>
            <a:xfrm>
              <a:off x="5658596" y="4464933"/>
              <a:ext cx="50055" cy="75318"/>
            </a:xfrm>
            <a:custGeom>
              <a:avLst/>
              <a:gdLst/>
              <a:ahLst/>
              <a:cxnLst/>
              <a:rect l="0" t="0" r="0" b="0"/>
              <a:pathLst>
                <a:path w="50055" h="75318">
                  <a:moveTo>
                    <a:pt x="11954" y="5467"/>
                  </a:moveTo>
                  <a:lnTo>
                    <a:pt x="11954" y="5467"/>
                  </a:lnTo>
                  <a:lnTo>
                    <a:pt x="15325" y="2096"/>
                  </a:lnTo>
                  <a:lnTo>
                    <a:pt x="18861" y="441"/>
                  </a:lnTo>
                  <a:lnTo>
                    <a:pt x="20791" y="0"/>
                  </a:lnTo>
                  <a:lnTo>
                    <a:pt x="22785" y="411"/>
                  </a:lnTo>
                  <a:lnTo>
                    <a:pt x="26881" y="2749"/>
                  </a:lnTo>
                  <a:lnTo>
                    <a:pt x="28255" y="5066"/>
                  </a:lnTo>
                  <a:lnTo>
                    <a:pt x="29782" y="11404"/>
                  </a:lnTo>
                  <a:lnTo>
                    <a:pt x="24816" y="20806"/>
                  </a:lnTo>
                  <a:lnTo>
                    <a:pt x="3031" y="47709"/>
                  </a:lnTo>
                  <a:lnTo>
                    <a:pt x="373" y="55613"/>
                  </a:lnTo>
                  <a:lnTo>
                    <a:pt x="0" y="57948"/>
                  </a:lnTo>
                  <a:lnTo>
                    <a:pt x="457" y="60210"/>
                  </a:lnTo>
                  <a:lnTo>
                    <a:pt x="2846" y="64604"/>
                  </a:lnTo>
                  <a:lnTo>
                    <a:pt x="4471" y="66059"/>
                  </a:lnTo>
                  <a:lnTo>
                    <a:pt x="8158" y="67674"/>
                  </a:lnTo>
                  <a:lnTo>
                    <a:pt x="37537" y="73942"/>
                  </a:lnTo>
                  <a:lnTo>
                    <a:pt x="50054" y="753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9" name="SMARTInkShape-3749"/>
            <p:cNvSpPr/>
            <p:nvPr>
              <p:custDataLst>
                <p:tags r:id="rId22"/>
              </p:custDataLst>
            </p:nvPr>
          </p:nvSpPr>
          <p:spPr>
            <a:xfrm>
              <a:off x="5830369" y="4349750"/>
              <a:ext cx="37032" cy="342901"/>
            </a:xfrm>
            <a:custGeom>
              <a:avLst/>
              <a:gdLst/>
              <a:ahLst/>
              <a:cxnLst/>
              <a:rect l="0" t="0" r="0" b="0"/>
              <a:pathLst>
                <a:path w="37032" h="342901">
                  <a:moveTo>
                    <a:pt x="37031" y="0"/>
                  </a:moveTo>
                  <a:lnTo>
                    <a:pt x="37031" y="0"/>
                  </a:lnTo>
                  <a:lnTo>
                    <a:pt x="33660" y="25693"/>
                  </a:lnTo>
                  <a:lnTo>
                    <a:pt x="30123" y="53047"/>
                  </a:lnTo>
                  <a:lnTo>
                    <a:pt x="28193" y="69231"/>
                  </a:lnTo>
                  <a:lnTo>
                    <a:pt x="26200" y="87076"/>
                  </a:lnTo>
                  <a:lnTo>
                    <a:pt x="24166" y="106028"/>
                  </a:lnTo>
                  <a:lnTo>
                    <a:pt x="22104" y="125719"/>
                  </a:lnTo>
                  <a:lnTo>
                    <a:pt x="19319" y="145902"/>
                  </a:lnTo>
                  <a:lnTo>
                    <a:pt x="16050" y="166412"/>
                  </a:lnTo>
                  <a:lnTo>
                    <a:pt x="12460" y="187141"/>
                  </a:lnTo>
                  <a:lnTo>
                    <a:pt x="10068" y="206605"/>
                  </a:lnTo>
                  <a:lnTo>
                    <a:pt x="8472" y="225226"/>
                  </a:lnTo>
                  <a:lnTo>
                    <a:pt x="7408" y="243284"/>
                  </a:lnTo>
                  <a:lnTo>
                    <a:pt x="4345" y="274637"/>
                  </a:lnTo>
                  <a:lnTo>
                    <a:pt x="1337" y="300567"/>
                  </a:lnTo>
                  <a:lnTo>
                    <a:pt x="0" y="319146"/>
                  </a:lnTo>
                  <a:lnTo>
                    <a:pt x="1055" y="325653"/>
                  </a:lnTo>
                  <a:lnTo>
                    <a:pt x="11631" y="342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0" name="SMARTInkShape-3750"/>
            <p:cNvSpPr/>
            <p:nvPr>
              <p:custDataLst>
                <p:tags r:id="rId23"/>
              </p:custDataLst>
            </p:nvPr>
          </p:nvSpPr>
          <p:spPr>
            <a:xfrm>
              <a:off x="5708650" y="4719611"/>
              <a:ext cx="44451" cy="61940"/>
            </a:xfrm>
            <a:custGeom>
              <a:avLst/>
              <a:gdLst/>
              <a:ahLst/>
              <a:cxnLst/>
              <a:rect l="0" t="0" r="0" b="0"/>
              <a:pathLst>
                <a:path w="44451" h="61940">
                  <a:moveTo>
                    <a:pt x="0" y="30189"/>
                  </a:moveTo>
                  <a:lnTo>
                    <a:pt x="0" y="30189"/>
                  </a:lnTo>
                  <a:lnTo>
                    <a:pt x="8789" y="16374"/>
                  </a:lnTo>
                  <a:lnTo>
                    <a:pt x="19773" y="6340"/>
                  </a:lnTo>
                  <a:lnTo>
                    <a:pt x="30082" y="780"/>
                  </a:lnTo>
                  <a:lnTo>
                    <a:pt x="32755" y="0"/>
                  </a:lnTo>
                  <a:lnTo>
                    <a:pt x="34537" y="1596"/>
                  </a:lnTo>
                  <a:lnTo>
                    <a:pt x="36516" y="9014"/>
                  </a:lnTo>
                  <a:lnTo>
                    <a:pt x="32494" y="39889"/>
                  </a:lnTo>
                  <a:lnTo>
                    <a:pt x="31971" y="53210"/>
                  </a:lnTo>
                  <a:lnTo>
                    <a:pt x="33308" y="56120"/>
                  </a:lnTo>
                  <a:lnTo>
                    <a:pt x="35611" y="58059"/>
                  </a:lnTo>
                  <a:lnTo>
                    <a:pt x="44450" y="619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1" name="SMARTInkShape-3751"/>
            <p:cNvSpPr/>
            <p:nvPr>
              <p:custDataLst>
                <p:tags r:id="rId24"/>
              </p:custDataLst>
            </p:nvPr>
          </p:nvSpPr>
          <p:spPr>
            <a:xfrm>
              <a:off x="5595411" y="4657816"/>
              <a:ext cx="65222" cy="98335"/>
            </a:xfrm>
            <a:custGeom>
              <a:avLst/>
              <a:gdLst/>
              <a:ahLst/>
              <a:cxnLst/>
              <a:rect l="0" t="0" r="0" b="0"/>
              <a:pathLst>
                <a:path w="65222" h="98335">
                  <a:moveTo>
                    <a:pt x="24339" y="3084"/>
                  </a:moveTo>
                  <a:lnTo>
                    <a:pt x="24339" y="3084"/>
                  </a:lnTo>
                  <a:lnTo>
                    <a:pt x="24339" y="6455"/>
                  </a:lnTo>
                  <a:lnTo>
                    <a:pt x="12129" y="33591"/>
                  </a:lnTo>
                  <a:lnTo>
                    <a:pt x="5934" y="63647"/>
                  </a:lnTo>
                  <a:lnTo>
                    <a:pt x="0" y="82460"/>
                  </a:lnTo>
                  <a:lnTo>
                    <a:pt x="351" y="83518"/>
                  </a:lnTo>
                  <a:lnTo>
                    <a:pt x="1292" y="84223"/>
                  </a:lnTo>
                  <a:lnTo>
                    <a:pt x="2624" y="84693"/>
                  </a:lnTo>
                  <a:lnTo>
                    <a:pt x="7868" y="79572"/>
                  </a:lnTo>
                  <a:lnTo>
                    <a:pt x="18753" y="61025"/>
                  </a:lnTo>
                  <a:lnTo>
                    <a:pt x="32797" y="35068"/>
                  </a:lnTo>
                  <a:lnTo>
                    <a:pt x="56236" y="4082"/>
                  </a:lnTo>
                  <a:lnTo>
                    <a:pt x="59682" y="0"/>
                  </a:lnTo>
                  <a:lnTo>
                    <a:pt x="61307" y="322"/>
                  </a:lnTo>
                  <a:lnTo>
                    <a:pt x="64993" y="4444"/>
                  </a:lnTo>
                  <a:lnTo>
                    <a:pt x="65221" y="12860"/>
                  </a:lnTo>
                  <a:lnTo>
                    <a:pt x="57736" y="42341"/>
                  </a:lnTo>
                  <a:lnTo>
                    <a:pt x="53127" y="64026"/>
                  </a:lnTo>
                  <a:lnTo>
                    <a:pt x="55603" y="80015"/>
                  </a:lnTo>
                  <a:lnTo>
                    <a:pt x="62439" y="983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2" name="SMARTInkShape-3752"/>
            <p:cNvSpPr/>
            <p:nvPr>
              <p:custDataLst>
                <p:tags r:id="rId25"/>
              </p:custDataLst>
            </p:nvPr>
          </p:nvSpPr>
          <p:spPr>
            <a:xfrm>
              <a:off x="5543672" y="4388733"/>
              <a:ext cx="63379" cy="107068"/>
            </a:xfrm>
            <a:custGeom>
              <a:avLst/>
              <a:gdLst/>
              <a:ahLst/>
              <a:cxnLst/>
              <a:rect l="0" t="0" r="0" b="0"/>
              <a:pathLst>
                <a:path w="63379" h="107068">
                  <a:moveTo>
                    <a:pt x="18928" y="5467"/>
                  </a:moveTo>
                  <a:lnTo>
                    <a:pt x="18928" y="5467"/>
                  </a:lnTo>
                  <a:lnTo>
                    <a:pt x="18928" y="0"/>
                  </a:lnTo>
                  <a:lnTo>
                    <a:pt x="17517" y="20275"/>
                  </a:lnTo>
                  <a:lnTo>
                    <a:pt x="9494" y="46151"/>
                  </a:lnTo>
                  <a:lnTo>
                    <a:pt x="1986" y="74573"/>
                  </a:lnTo>
                  <a:lnTo>
                    <a:pt x="0" y="98676"/>
                  </a:lnTo>
                  <a:lnTo>
                    <a:pt x="3696" y="96047"/>
                  </a:lnTo>
                  <a:lnTo>
                    <a:pt x="10041" y="88763"/>
                  </a:lnTo>
                  <a:lnTo>
                    <a:pt x="29375" y="61092"/>
                  </a:lnTo>
                  <a:lnTo>
                    <a:pt x="52941" y="31633"/>
                  </a:lnTo>
                  <a:lnTo>
                    <a:pt x="58271" y="27680"/>
                  </a:lnTo>
                  <a:lnTo>
                    <a:pt x="59973" y="28742"/>
                  </a:lnTo>
                  <a:lnTo>
                    <a:pt x="61864" y="35567"/>
                  </a:lnTo>
                  <a:lnTo>
                    <a:pt x="58152" y="63236"/>
                  </a:lnTo>
                  <a:lnTo>
                    <a:pt x="57882" y="89379"/>
                  </a:lnTo>
                  <a:lnTo>
                    <a:pt x="63378" y="107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12" name="SMARTInkShape-Group922"/>
          <p:cNvGrpSpPr/>
          <p:nvPr/>
        </p:nvGrpSpPr>
        <p:grpSpPr>
          <a:xfrm>
            <a:off x="5900410" y="4381500"/>
            <a:ext cx="1040141" cy="342901"/>
            <a:chOff x="5900410" y="4381500"/>
            <a:chExt cx="1040141" cy="342901"/>
          </a:xfrm>
        </p:grpSpPr>
        <p:sp>
          <p:nvSpPr>
            <p:cNvPr id="1304" name="SMARTInkShape-3753"/>
            <p:cNvSpPr/>
            <p:nvPr>
              <p:custDataLst>
                <p:tags r:id="rId12"/>
              </p:custDataLst>
            </p:nvPr>
          </p:nvSpPr>
          <p:spPr>
            <a:xfrm>
              <a:off x="6877050" y="4540512"/>
              <a:ext cx="63501" cy="88639"/>
            </a:xfrm>
            <a:custGeom>
              <a:avLst/>
              <a:gdLst/>
              <a:ahLst/>
              <a:cxnLst/>
              <a:rect l="0" t="0" r="0" b="0"/>
              <a:pathLst>
                <a:path w="63501" h="88639">
                  <a:moveTo>
                    <a:pt x="0" y="6088"/>
                  </a:moveTo>
                  <a:lnTo>
                    <a:pt x="0" y="6088"/>
                  </a:lnTo>
                  <a:lnTo>
                    <a:pt x="10139" y="1724"/>
                  </a:lnTo>
                  <a:lnTo>
                    <a:pt x="29853" y="0"/>
                  </a:lnTo>
                  <a:lnTo>
                    <a:pt x="38198" y="3617"/>
                  </a:lnTo>
                  <a:lnTo>
                    <a:pt x="42399" y="6557"/>
                  </a:lnTo>
                  <a:lnTo>
                    <a:pt x="44493" y="9928"/>
                  </a:lnTo>
                  <a:lnTo>
                    <a:pt x="45185" y="13587"/>
                  </a:lnTo>
                  <a:lnTo>
                    <a:pt x="44940" y="17437"/>
                  </a:lnTo>
                  <a:lnTo>
                    <a:pt x="39023" y="27360"/>
                  </a:lnTo>
                  <a:lnTo>
                    <a:pt x="17055" y="55769"/>
                  </a:lnTo>
                  <a:lnTo>
                    <a:pt x="6386" y="65886"/>
                  </a:lnTo>
                  <a:lnTo>
                    <a:pt x="5668" y="68531"/>
                  </a:lnTo>
                  <a:lnTo>
                    <a:pt x="5896" y="71000"/>
                  </a:lnTo>
                  <a:lnTo>
                    <a:pt x="7458" y="72646"/>
                  </a:lnTo>
                  <a:lnTo>
                    <a:pt x="36192" y="84648"/>
                  </a:lnTo>
                  <a:lnTo>
                    <a:pt x="47889" y="87850"/>
                  </a:lnTo>
                  <a:lnTo>
                    <a:pt x="63500" y="886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5" name="SMARTInkShape-3754"/>
            <p:cNvSpPr/>
            <p:nvPr>
              <p:custDataLst>
                <p:tags r:id="rId13"/>
              </p:custDataLst>
            </p:nvPr>
          </p:nvSpPr>
          <p:spPr>
            <a:xfrm>
              <a:off x="6717113" y="4425950"/>
              <a:ext cx="99809" cy="139701"/>
            </a:xfrm>
            <a:custGeom>
              <a:avLst/>
              <a:gdLst/>
              <a:ahLst/>
              <a:cxnLst/>
              <a:rect l="0" t="0" r="0" b="0"/>
              <a:pathLst>
                <a:path w="99809" h="139701">
                  <a:moveTo>
                    <a:pt x="96437" y="0"/>
                  </a:moveTo>
                  <a:lnTo>
                    <a:pt x="96437" y="0"/>
                  </a:lnTo>
                  <a:lnTo>
                    <a:pt x="99808" y="0"/>
                  </a:lnTo>
                  <a:lnTo>
                    <a:pt x="91792" y="13484"/>
                  </a:lnTo>
                  <a:lnTo>
                    <a:pt x="77909" y="33274"/>
                  </a:lnTo>
                  <a:lnTo>
                    <a:pt x="59980" y="57122"/>
                  </a:lnTo>
                  <a:lnTo>
                    <a:pt x="40253" y="79480"/>
                  </a:lnTo>
                  <a:lnTo>
                    <a:pt x="10393" y="111028"/>
                  </a:lnTo>
                  <a:lnTo>
                    <a:pt x="0" y="121755"/>
                  </a:lnTo>
                  <a:lnTo>
                    <a:pt x="396" y="121386"/>
                  </a:lnTo>
                  <a:lnTo>
                    <a:pt x="9871" y="96262"/>
                  </a:lnTo>
                  <a:lnTo>
                    <a:pt x="22810" y="66387"/>
                  </a:lnTo>
                  <a:lnTo>
                    <a:pt x="39403" y="35221"/>
                  </a:lnTo>
                  <a:lnTo>
                    <a:pt x="41481" y="32653"/>
                  </a:lnTo>
                  <a:lnTo>
                    <a:pt x="42867" y="31646"/>
                  </a:lnTo>
                  <a:lnTo>
                    <a:pt x="43790" y="31681"/>
                  </a:lnTo>
                  <a:lnTo>
                    <a:pt x="45978" y="56378"/>
                  </a:lnTo>
                  <a:lnTo>
                    <a:pt x="50598" y="80832"/>
                  </a:lnTo>
                  <a:lnTo>
                    <a:pt x="57142" y="104540"/>
                  </a:lnTo>
                  <a:lnTo>
                    <a:pt x="71637" y="125908"/>
                  </a:lnTo>
                  <a:lnTo>
                    <a:pt x="83737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6" name="SMARTInkShape-3755"/>
            <p:cNvSpPr/>
            <p:nvPr>
              <p:custDataLst>
                <p:tags r:id="rId14"/>
              </p:custDataLst>
            </p:nvPr>
          </p:nvSpPr>
          <p:spPr>
            <a:xfrm>
              <a:off x="5900410" y="4429644"/>
              <a:ext cx="119391" cy="231257"/>
            </a:xfrm>
            <a:custGeom>
              <a:avLst/>
              <a:gdLst/>
              <a:ahLst/>
              <a:cxnLst/>
              <a:rect l="0" t="0" r="0" b="0"/>
              <a:pathLst>
                <a:path w="119391" h="231257">
                  <a:moveTo>
                    <a:pt x="49540" y="40756"/>
                  </a:moveTo>
                  <a:lnTo>
                    <a:pt x="49540" y="40756"/>
                  </a:lnTo>
                  <a:lnTo>
                    <a:pt x="54567" y="15008"/>
                  </a:lnTo>
                  <a:lnTo>
                    <a:pt x="55630" y="0"/>
                  </a:lnTo>
                  <a:lnTo>
                    <a:pt x="53892" y="3592"/>
                  </a:lnTo>
                  <a:lnTo>
                    <a:pt x="45184" y="26922"/>
                  </a:lnTo>
                  <a:lnTo>
                    <a:pt x="34904" y="55774"/>
                  </a:lnTo>
                  <a:lnTo>
                    <a:pt x="29199" y="73345"/>
                  </a:lnTo>
                  <a:lnTo>
                    <a:pt x="23280" y="92116"/>
                  </a:lnTo>
                  <a:lnTo>
                    <a:pt x="17923" y="109568"/>
                  </a:lnTo>
                  <a:lnTo>
                    <a:pt x="12940" y="126142"/>
                  </a:lnTo>
                  <a:lnTo>
                    <a:pt x="5051" y="155611"/>
                  </a:lnTo>
                  <a:lnTo>
                    <a:pt x="610" y="186657"/>
                  </a:lnTo>
                  <a:lnTo>
                    <a:pt x="0" y="203303"/>
                  </a:lnTo>
                  <a:lnTo>
                    <a:pt x="991" y="204860"/>
                  </a:lnTo>
                  <a:lnTo>
                    <a:pt x="2357" y="205192"/>
                  </a:lnTo>
                  <a:lnTo>
                    <a:pt x="14393" y="192175"/>
                  </a:lnTo>
                  <a:lnTo>
                    <a:pt x="31365" y="167073"/>
                  </a:lnTo>
                  <a:lnTo>
                    <a:pt x="49799" y="137293"/>
                  </a:lnTo>
                  <a:lnTo>
                    <a:pt x="68667" y="116240"/>
                  </a:lnTo>
                  <a:lnTo>
                    <a:pt x="80921" y="107807"/>
                  </a:lnTo>
                  <a:lnTo>
                    <a:pt x="83866" y="108034"/>
                  </a:lnTo>
                  <a:lnTo>
                    <a:pt x="86535" y="109597"/>
                  </a:lnTo>
                  <a:lnTo>
                    <a:pt x="89021" y="112050"/>
                  </a:lnTo>
                  <a:lnTo>
                    <a:pt x="89265" y="115802"/>
                  </a:lnTo>
                  <a:lnTo>
                    <a:pt x="85775" y="125615"/>
                  </a:lnTo>
                  <a:lnTo>
                    <a:pt x="69135" y="149782"/>
                  </a:lnTo>
                  <a:lnTo>
                    <a:pt x="49702" y="179285"/>
                  </a:lnTo>
                  <a:lnTo>
                    <a:pt x="27034" y="208665"/>
                  </a:lnTo>
                  <a:lnTo>
                    <a:pt x="26775" y="208434"/>
                  </a:lnTo>
                  <a:lnTo>
                    <a:pt x="28369" y="204415"/>
                  </a:lnTo>
                  <a:lnTo>
                    <a:pt x="47980" y="182260"/>
                  </a:lnTo>
                  <a:lnTo>
                    <a:pt x="60288" y="173151"/>
                  </a:lnTo>
                  <a:lnTo>
                    <a:pt x="63761" y="172058"/>
                  </a:lnTo>
                  <a:lnTo>
                    <a:pt x="66782" y="172035"/>
                  </a:lnTo>
                  <a:lnTo>
                    <a:pt x="69501" y="172725"/>
                  </a:lnTo>
                  <a:lnTo>
                    <a:pt x="71315" y="174597"/>
                  </a:lnTo>
                  <a:lnTo>
                    <a:pt x="73329" y="180439"/>
                  </a:lnTo>
                  <a:lnTo>
                    <a:pt x="76033" y="195687"/>
                  </a:lnTo>
                  <a:lnTo>
                    <a:pt x="92575" y="216494"/>
                  </a:lnTo>
                  <a:lnTo>
                    <a:pt x="119390" y="2312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7" name="SMARTInkShape-3756"/>
            <p:cNvSpPr/>
            <p:nvPr>
              <p:custDataLst>
                <p:tags r:id="rId15"/>
              </p:custDataLst>
            </p:nvPr>
          </p:nvSpPr>
          <p:spPr>
            <a:xfrm>
              <a:off x="6197600" y="4387850"/>
              <a:ext cx="35410" cy="336551"/>
            </a:xfrm>
            <a:custGeom>
              <a:avLst/>
              <a:gdLst/>
              <a:ahLst/>
              <a:cxnLst/>
              <a:rect l="0" t="0" r="0" b="0"/>
              <a:pathLst>
                <a:path w="35410" h="336551">
                  <a:moveTo>
                    <a:pt x="31750" y="0"/>
                  </a:moveTo>
                  <a:lnTo>
                    <a:pt x="31750" y="0"/>
                  </a:lnTo>
                  <a:lnTo>
                    <a:pt x="35409" y="22395"/>
                  </a:lnTo>
                  <a:lnTo>
                    <a:pt x="33846" y="45466"/>
                  </a:lnTo>
                  <a:lnTo>
                    <a:pt x="32442" y="60650"/>
                  </a:lnTo>
                  <a:lnTo>
                    <a:pt x="30800" y="77827"/>
                  </a:lnTo>
                  <a:lnTo>
                    <a:pt x="29000" y="96335"/>
                  </a:lnTo>
                  <a:lnTo>
                    <a:pt x="26389" y="116434"/>
                  </a:lnTo>
                  <a:lnTo>
                    <a:pt x="23237" y="137595"/>
                  </a:lnTo>
                  <a:lnTo>
                    <a:pt x="19724" y="159463"/>
                  </a:lnTo>
                  <a:lnTo>
                    <a:pt x="16678" y="181097"/>
                  </a:lnTo>
                  <a:lnTo>
                    <a:pt x="13941" y="202576"/>
                  </a:lnTo>
                  <a:lnTo>
                    <a:pt x="11411" y="223951"/>
                  </a:lnTo>
                  <a:lnTo>
                    <a:pt x="9018" y="242434"/>
                  </a:lnTo>
                  <a:lnTo>
                    <a:pt x="6718" y="258989"/>
                  </a:lnTo>
                  <a:lnTo>
                    <a:pt x="2985" y="287262"/>
                  </a:lnTo>
                  <a:lnTo>
                    <a:pt x="884" y="316929"/>
                  </a:lnTo>
                  <a:lnTo>
                    <a:pt x="0" y="336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8" name="SMARTInkShape-3757"/>
            <p:cNvSpPr/>
            <p:nvPr>
              <p:custDataLst>
                <p:tags r:id="rId16"/>
              </p:custDataLst>
            </p:nvPr>
          </p:nvSpPr>
          <p:spPr>
            <a:xfrm>
              <a:off x="6070600" y="4618839"/>
              <a:ext cx="30870" cy="67462"/>
            </a:xfrm>
            <a:custGeom>
              <a:avLst/>
              <a:gdLst/>
              <a:ahLst/>
              <a:cxnLst/>
              <a:rect l="0" t="0" r="0" b="0"/>
              <a:pathLst>
                <a:path w="30870" h="67462">
                  <a:moveTo>
                    <a:pt x="0" y="35711"/>
                  </a:moveTo>
                  <a:lnTo>
                    <a:pt x="0" y="35711"/>
                  </a:lnTo>
                  <a:lnTo>
                    <a:pt x="5775" y="30642"/>
                  </a:lnTo>
                  <a:lnTo>
                    <a:pt x="15195" y="24174"/>
                  </a:lnTo>
                  <a:lnTo>
                    <a:pt x="30428" y="0"/>
                  </a:lnTo>
                  <a:lnTo>
                    <a:pt x="30869" y="1320"/>
                  </a:lnTo>
                  <a:lnTo>
                    <a:pt x="30783" y="13997"/>
                  </a:lnTo>
                  <a:lnTo>
                    <a:pt x="26248" y="44550"/>
                  </a:lnTo>
                  <a:lnTo>
                    <a:pt x="25400" y="674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9" name="SMARTInkShape-3758"/>
            <p:cNvSpPr/>
            <p:nvPr>
              <p:custDataLst>
                <p:tags r:id="rId17"/>
              </p:custDataLst>
            </p:nvPr>
          </p:nvSpPr>
          <p:spPr>
            <a:xfrm>
              <a:off x="6356429" y="4474930"/>
              <a:ext cx="76386" cy="117382"/>
            </a:xfrm>
            <a:custGeom>
              <a:avLst/>
              <a:gdLst/>
              <a:ahLst/>
              <a:cxnLst/>
              <a:rect l="0" t="0" r="0" b="0"/>
              <a:pathLst>
                <a:path w="76386" h="117382">
                  <a:moveTo>
                    <a:pt x="63421" y="8170"/>
                  </a:moveTo>
                  <a:lnTo>
                    <a:pt x="63421" y="8170"/>
                  </a:lnTo>
                  <a:lnTo>
                    <a:pt x="53308" y="1428"/>
                  </a:lnTo>
                  <a:lnTo>
                    <a:pt x="42698" y="0"/>
                  </a:lnTo>
                  <a:lnTo>
                    <a:pt x="15269" y="4831"/>
                  </a:lnTo>
                  <a:lnTo>
                    <a:pt x="1098" y="10551"/>
                  </a:lnTo>
                  <a:lnTo>
                    <a:pt x="0" y="13286"/>
                  </a:lnTo>
                  <a:lnTo>
                    <a:pt x="679" y="16519"/>
                  </a:lnTo>
                  <a:lnTo>
                    <a:pt x="2543" y="20086"/>
                  </a:lnTo>
                  <a:lnTo>
                    <a:pt x="33410" y="41977"/>
                  </a:lnTo>
                  <a:lnTo>
                    <a:pt x="62510" y="65726"/>
                  </a:lnTo>
                  <a:lnTo>
                    <a:pt x="75459" y="81119"/>
                  </a:lnTo>
                  <a:lnTo>
                    <a:pt x="76385" y="85730"/>
                  </a:lnTo>
                  <a:lnTo>
                    <a:pt x="75592" y="90216"/>
                  </a:lnTo>
                  <a:lnTo>
                    <a:pt x="73652" y="94617"/>
                  </a:lnTo>
                  <a:lnTo>
                    <a:pt x="60808" y="107554"/>
                  </a:lnTo>
                  <a:lnTo>
                    <a:pt x="40226" y="116953"/>
                  </a:lnTo>
                  <a:lnTo>
                    <a:pt x="33847" y="117381"/>
                  </a:lnTo>
                  <a:lnTo>
                    <a:pt x="22996" y="114093"/>
                  </a:lnTo>
                  <a:lnTo>
                    <a:pt x="15350" y="107928"/>
                  </a:lnTo>
                  <a:lnTo>
                    <a:pt x="12323" y="104309"/>
                  </a:lnTo>
                  <a:lnTo>
                    <a:pt x="11717" y="100485"/>
                  </a:lnTo>
                  <a:lnTo>
                    <a:pt x="12724" y="96524"/>
                  </a:lnTo>
                  <a:lnTo>
                    <a:pt x="18971" y="843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0" name="SMARTInkShape-3759"/>
            <p:cNvSpPr/>
            <p:nvPr>
              <p:custDataLst>
                <p:tags r:id="rId18"/>
              </p:custDataLst>
            </p:nvPr>
          </p:nvSpPr>
          <p:spPr>
            <a:xfrm>
              <a:off x="6483938" y="4495800"/>
              <a:ext cx="126413" cy="77870"/>
            </a:xfrm>
            <a:custGeom>
              <a:avLst/>
              <a:gdLst/>
              <a:ahLst/>
              <a:cxnLst/>
              <a:rect l="0" t="0" r="0" b="0"/>
              <a:pathLst>
                <a:path w="126413" h="77870">
                  <a:moveTo>
                    <a:pt x="5762" y="0"/>
                  </a:moveTo>
                  <a:lnTo>
                    <a:pt x="5762" y="0"/>
                  </a:lnTo>
                  <a:lnTo>
                    <a:pt x="2391" y="6742"/>
                  </a:lnTo>
                  <a:lnTo>
                    <a:pt x="0" y="35459"/>
                  </a:lnTo>
                  <a:lnTo>
                    <a:pt x="293" y="55662"/>
                  </a:lnTo>
                  <a:lnTo>
                    <a:pt x="4533" y="70193"/>
                  </a:lnTo>
                  <a:lnTo>
                    <a:pt x="8273" y="76588"/>
                  </a:lnTo>
                  <a:lnTo>
                    <a:pt x="10964" y="77869"/>
                  </a:lnTo>
                  <a:lnTo>
                    <a:pt x="17716" y="77412"/>
                  </a:lnTo>
                  <a:lnTo>
                    <a:pt x="25421" y="71094"/>
                  </a:lnTo>
                  <a:lnTo>
                    <a:pt x="46059" y="43778"/>
                  </a:lnTo>
                  <a:lnTo>
                    <a:pt x="67639" y="14671"/>
                  </a:lnTo>
                  <a:lnTo>
                    <a:pt x="68180" y="15425"/>
                  </a:lnTo>
                  <a:lnTo>
                    <a:pt x="69119" y="33920"/>
                  </a:lnTo>
                  <a:lnTo>
                    <a:pt x="63782" y="57831"/>
                  </a:lnTo>
                  <a:lnTo>
                    <a:pt x="64198" y="59721"/>
                  </a:lnTo>
                  <a:lnTo>
                    <a:pt x="65180" y="60981"/>
                  </a:lnTo>
                  <a:lnTo>
                    <a:pt x="68456" y="63002"/>
                  </a:lnTo>
                  <a:lnTo>
                    <a:pt x="85115" y="33081"/>
                  </a:lnTo>
                  <a:lnTo>
                    <a:pt x="102011" y="12291"/>
                  </a:lnTo>
                  <a:lnTo>
                    <a:pt x="104500" y="11016"/>
                  </a:lnTo>
                  <a:lnTo>
                    <a:pt x="106865" y="10872"/>
                  </a:lnTo>
                  <a:lnTo>
                    <a:pt x="109147" y="11481"/>
                  </a:lnTo>
                  <a:lnTo>
                    <a:pt x="110669" y="14005"/>
                  </a:lnTo>
                  <a:lnTo>
                    <a:pt x="113111" y="33262"/>
                  </a:lnTo>
                  <a:lnTo>
                    <a:pt x="113593" y="57448"/>
                  </a:lnTo>
                  <a:lnTo>
                    <a:pt x="115044" y="62288"/>
                  </a:lnTo>
                  <a:lnTo>
                    <a:pt x="126412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1" name="SMARTInkShape-3760"/>
            <p:cNvSpPr/>
            <p:nvPr>
              <p:custDataLst>
                <p:tags r:id="rId19"/>
              </p:custDataLst>
            </p:nvPr>
          </p:nvSpPr>
          <p:spPr>
            <a:xfrm>
              <a:off x="6521450" y="43815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6350" y="0"/>
                  </a:moveTo>
                  <a:lnTo>
                    <a:pt x="635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313" name="SMARTInkShape-3761"/>
          <p:cNvSpPr/>
          <p:nvPr>
            <p:custDataLst>
              <p:tags r:id="rId7"/>
            </p:custDataLst>
          </p:nvPr>
        </p:nvSpPr>
        <p:spPr>
          <a:xfrm>
            <a:off x="552450" y="2035333"/>
            <a:ext cx="50325" cy="59504"/>
          </a:xfrm>
          <a:custGeom>
            <a:avLst/>
            <a:gdLst/>
            <a:ahLst/>
            <a:cxnLst/>
            <a:rect l="0" t="0" r="0" b="0"/>
            <a:pathLst>
              <a:path w="50325" h="59504">
                <a:moveTo>
                  <a:pt x="25400" y="9367"/>
                </a:moveTo>
                <a:lnTo>
                  <a:pt x="25400" y="9367"/>
                </a:lnTo>
                <a:lnTo>
                  <a:pt x="19312" y="3278"/>
                </a:lnTo>
                <a:lnTo>
                  <a:pt x="15757" y="3095"/>
                </a:lnTo>
                <a:lnTo>
                  <a:pt x="6864" y="9782"/>
                </a:lnTo>
                <a:lnTo>
                  <a:pt x="3051" y="16842"/>
                </a:lnTo>
                <a:lnTo>
                  <a:pt x="603" y="32873"/>
                </a:lnTo>
                <a:lnTo>
                  <a:pt x="2149" y="39334"/>
                </a:lnTo>
                <a:lnTo>
                  <a:pt x="3550" y="42045"/>
                </a:lnTo>
                <a:lnTo>
                  <a:pt x="5189" y="43852"/>
                </a:lnTo>
                <a:lnTo>
                  <a:pt x="8891" y="45861"/>
                </a:lnTo>
                <a:lnTo>
                  <a:pt x="14943" y="46991"/>
                </a:lnTo>
                <a:lnTo>
                  <a:pt x="17017" y="45738"/>
                </a:lnTo>
                <a:lnTo>
                  <a:pt x="27528" y="33119"/>
                </a:lnTo>
                <a:lnTo>
                  <a:pt x="28230" y="30141"/>
                </a:lnTo>
                <a:lnTo>
                  <a:pt x="25912" y="14524"/>
                </a:lnTo>
                <a:lnTo>
                  <a:pt x="23746" y="9778"/>
                </a:lnTo>
                <a:lnTo>
                  <a:pt x="19978" y="4352"/>
                </a:lnTo>
                <a:lnTo>
                  <a:pt x="15699" y="5492"/>
                </a:lnTo>
                <a:lnTo>
                  <a:pt x="7239" y="10100"/>
                </a:lnTo>
                <a:lnTo>
                  <a:pt x="4826" y="11972"/>
                </a:lnTo>
                <a:lnTo>
                  <a:pt x="2145" y="17816"/>
                </a:lnTo>
                <a:lnTo>
                  <a:pt x="1430" y="21349"/>
                </a:lnTo>
                <a:lnTo>
                  <a:pt x="1659" y="24411"/>
                </a:lnTo>
                <a:lnTo>
                  <a:pt x="3795" y="29694"/>
                </a:lnTo>
                <a:lnTo>
                  <a:pt x="8977" y="34394"/>
                </a:lnTo>
                <a:lnTo>
                  <a:pt x="15279" y="38129"/>
                </a:lnTo>
                <a:lnTo>
                  <a:pt x="22793" y="40232"/>
                </a:lnTo>
                <a:lnTo>
                  <a:pt x="27299" y="40723"/>
                </a:lnTo>
                <a:lnTo>
                  <a:pt x="31653" y="39061"/>
                </a:lnTo>
                <a:lnTo>
                  <a:pt x="33802" y="37629"/>
                </a:lnTo>
                <a:lnTo>
                  <a:pt x="40198" y="28873"/>
                </a:lnTo>
                <a:lnTo>
                  <a:pt x="43190" y="13971"/>
                </a:lnTo>
                <a:lnTo>
                  <a:pt x="42905" y="10319"/>
                </a:lnTo>
                <a:lnTo>
                  <a:pt x="42009" y="7885"/>
                </a:lnTo>
                <a:lnTo>
                  <a:pt x="40706" y="6263"/>
                </a:lnTo>
                <a:lnTo>
                  <a:pt x="32130" y="607"/>
                </a:lnTo>
                <a:lnTo>
                  <a:pt x="28476" y="0"/>
                </a:lnTo>
                <a:lnTo>
                  <a:pt x="20652" y="1205"/>
                </a:lnTo>
                <a:lnTo>
                  <a:pt x="8314" y="9222"/>
                </a:lnTo>
                <a:lnTo>
                  <a:pt x="6248" y="12798"/>
                </a:lnTo>
                <a:lnTo>
                  <a:pt x="5577" y="16593"/>
                </a:lnTo>
                <a:lnTo>
                  <a:pt x="6197" y="32824"/>
                </a:lnTo>
                <a:lnTo>
                  <a:pt x="7659" y="36293"/>
                </a:lnTo>
                <a:lnTo>
                  <a:pt x="13047" y="42031"/>
                </a:lnTo>
                <a:lnTo>
                  <a:pt x="24013" y="49227"/>
                </a:lnTo>
                <a:lnTo>
                  <a:pt x="36200" y="52457"/>
                </a:lnTo>
                <a:lnTo>
                  <a:pt x="42665" y="51331"/>
                </a:lnTo>
                <a:lnTo>
                  <a:pt x="45376" y="50043"/>
                </a:lnTo>
                <a:lnTo>
                  <a:pt x="47184" y="48479"/>
                </a:lnTo>
                <a:lnTo>
                  <a:pt x="49193" y="44859"/>
                </a:lnTo>
                <a:lnTo>
                  <a:pt x="50324" y="28742"/>
                </a:lnTo>
                <a:lnTo>
                  <a:pt x="46826" y="17743"/>
                </a:lnTo>
                <a:lnTo>
                  <a:pt x="41273" y="9562"/>
                </a:lnTo>
                <a:lnTo>
                  <a:pt x="36453" y="5926"/>
                </a:lnTo>
                <a:lnTo>
                  <a:pt x="26401" y="3879"/>
                </a:lnTo>
                <a:lnTo>
                  <a:pt x="18554" y="7163"/>
                </a:lnTo>
                <a:lnTo>
                  <a:pt x="14486" y="10014"/>
                </a:lnTo>
                <a:lnTo>
                  <a:pt x="9966" y="16946"/>
                </a:lnTo>
                <a:lnTo>
                  <a:pt x="7064" y="32893"/>
                </a:lnTo>
                <a:lnTo>
                  <a:pt x="8549" y="39343"/>
                </a:lnTo>
                <a:lnTo>
                  <a:pt x="17223" y="55125"/>
                </a:lnTo>
                <a:lnTo>
                  <a:pt x="24184" y="59503"/>
                </a:lnTo>
                <a:lnTo>
                  <a:pt x="24589" y="59019"/>
                </a:lnTo>
                <a:lnTo>
                  <a:pt x="25040" y="56599"/>
                </a:lnTo>
                <a:lnTo>
                  <a:pt x="23359" y="53172"/>
                </a:lnTo>
                <a:lnTo>
                  <a:pt x="14548" y="39490"/>
                </a:lnTo>
                <a:lnTo>
                  <a:pt x="10464" y="36866"/>
                </a:lnTo>
                <a:lnTo>
                  <a:pt x="8387" y="36872"/>
                </a:lnTo>
                <a:lnTo>
                  <a:pt x="4198" y="38760"/>
                </a:lnTo>
                <a:lnTo>
                  <a:pt x="2799" y="40251"/>
                </a:lnTo>
                <a:lnTo>
                  <a:pt x="0" y="4746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14" name="SMARTInkShape-3762"/>
          <p:cNvSpPr/>
          <p:nvPr>
            <p:custDataLst>
              <p:tags r:id="rId8"/>
            </p:custDataLst>
          </p:nvPr>
        </p:nvSpPr>
        <p:spPr>
          <a:xfrm>
            <a:off x="1126315" y="2007483"/>
            <a:ext cx="82569" cy="71137"/>
          </a:xfrm>
          <a:custGeom>
            <a:avLst/>
            <a:gdLst/>
            <a:ahLst/>
            <a:cxnLst/>
            <a:rect l="0" t="0" r="0" b="0"/>
            <a:pathLst>
              <a:path w="82569" h="71137">
                <a:moveTo>
                  <a:pt x="61135" y="5467"/>
                </a:moveTo>
                <a:lnTo>
                  <a:pt x="61135" y="5467"/>
                </a:lnTo>
                <a:lnTo>
                  <a:pt x="61135" y="2096"/>
                </a:lnTo>
                <a:lnTo>
                  <a:pt x="59018" y="1103"/>
                </a:lnTo>
                <a:lnTo>
                  <a:pt x="51022" y="0"/>
                </a:lnTo>
                <a:lnTo>
                  <a:pt x="42294" y="3272"/>
                </a:lnTo>
                <a:lnTo>
                  <a:pt x="34417" y="9430"/>
                </a:lnTo>
                <a:lnTo>
                  <a:pt x="21302" y="28993"/>
                </a:lnTo>
                <a:lnTo>
                  <a:pt x="20469" y="33146"/>
                </a:lnTo>
                <a:lnTo>
                  <a:pt x="21424" y="41523"/>
                </a:lnTo>
                <a:lnTo>
                  <a:pt x="25929" y="54172"/>
                </a:lnTo>
                <a:lnTo>
                  <a:pt x="29731" y="58864"/>
                </a:lnTo>
                <a:lnTo>
                  <a:pt x="31732" y="60115"/>
                </a:lnTo>
                <a:lnTo>
                  <a:pt x="41291" y="61876"/>
                </a:lnTo>
                <a:lnTo>
                  <a:pt x="43672" y="60711"/>
                </a:lnTo>
                <a:lnTo>
                  <a:pt x="45260" y="58524"/>
                </a:lnTo>
                <a:lnTo>
                  <a:pt x="47024" y="52331"/>
                </a:lnTo>
                <a:lnTo>
                  <a:pt x="48249" y="32744"/>
                </a:lnTo>
                <a:lnTo>
                  <a:pt x="46900" y="29296"/>
                </a:lnTo>
                <a:lnTo>
                  <a:pt x="41638" y="23584"/>
                </a:lnTo>
                <a:lnTo>
                  <a:pt x="34596" y="20574"/>
                </a:lnTo>
                <a:lnTo>
                  <a:pt x="30742" y="19772"/>
                </a:lnTo>
                <a:lnTo>
                  <a:pt x="22698" y="20762"/>
                </a:lnTo>
                <a:lnTo>
                  <a:pt x="14418" y="24259"/>
                </a:lnTo>
                <a:lnTo>
                  <a:pt x="6035" y="30517"/>
                </a:lnTo>
                <a:lnTo>
                  <a:pt x="1368" y="38002"/>
                </a:lnTo>
                <a:lnTo>
                  <a:pt x="124" y="41974"/>
                </a:lnTo>
                <a:lnTo>
                  <a:pt x="0" y="45327"/>
                </a:lnTo>
                <a:lnTo>
                  <a:pt x="1743" y="50934"/>
                </a:lnTo>
                <a:lnTo>
                  <a:pt x="10063" y="61429"/>
                </a:lnTo>
                <a:lnTo>
                  <a:pt x="21465" y="70105"/>
                </a:lnTo>
                <a:lnTo>
                  <a:pt x="25516" y="71136"/>
                </a:lnTo>
                <a:lnTo>
                  <a:pt x="33780" y="70401"/>
                </a:lnTo>
                <a:lnTo>
                  <a:pt x="46366" y="66021"/>
                </a:lnTo>
                <a:lnTo>
                  <a:pt x="52925" y="58485"/>
                </a:lnTo>
                <a:lnTo>
                  <a:pt x="55662" y="53513"/>
                </a:lnTo>
                <a:lnTo>
                  <a:pt x="56821" y="44224"/>
                </a:lnTo>
                <a:lnTo>
                  <a:pt x="51816" y="26763"/>
                </a:lnTo>
                <a:lnTo>
                  <a:pt x="46175" y="20106"/>
                </a:lnTo>
                <a:lnTo>
                  <a:pt x="42695" y="17343"/>
                </a:lnTo>
                <a:lnTo>
                  <a:pt x="38964" y="16207"/>
                </a:lnTo>
                <a:lnTo>
                  <a:pt x="31055" y="16825"/>
                </a:lnTo>
                <a:lnTo>
                  <a:pt x="24718" y="19452"/>
                </a:lnTo>
                <a:lnTo>
                  <a:pt x="22040" y="21140"/>
                </a:lnTo>
                <a:lnTo>
                  <a:pt x="20255" y="24383"/>
                </a:lnTo>
                <a:lnTo>
                  <a:pt x="18272" y="33629"/>
                </a:lnTo>
                <a:lnTo>
                  <a:pt x="19272" y="41032"/>
                </a:lnTo>
                <a:lnTo>
                  <a:pt x="20526" y="43993"/>
                </a:lnTo>
                <a:lnTo>
                  <a:pt x="32405" y="54904"/>
                </a:lnTo>
                <a:lnTo>
                  <a:pt x="43427" y="59189"/>
                </a:lnTo>
                <a:lnTo>
                  <a:pt x="64379" y="61940"/>
                </a:lnTo>
                <a:lnTo>
                  <a:pt x="71514" y="60435"/>
                </a:lnTo>
                <a:lnTo>
                  <a:pt x="74404" y="59045"/>
                </a:lnTo>
                <a:lnTo>
                  <a:pt x="79497" y="53739"/>
                </a:lnTo>
                <a:lnTo>
                  <a:pt x="81843" y="50348"/>
                </a:lnTo>
                <a:lnTo>
                  <a:pt x="82568" y="40937"/>
                </a:lnTo>
                <a:lnTo>
                  <a:pt x="77285" y="17647"/>
                </a:lnTo>
                <a:lnTo>
                  <a:pt x="74724" y="13587"/>
                </a:lnTo>
                <a:lnTo>
                  <a:pt x="71605" y="10880"/>
                </a:lnTo>
                <a:lnTo>
                  <a:pt x="64377" y="7873"/>
                </a:lnTo>
                <a:lnTo>
                  <a:pt x="56461" y="6536"/>
                </a:lnTo>
                <a:lnTo>
                  <a:pt x="48239" y="9705"/>
                </a:lnTo>
                <a:lnTo>
                  <a:pt x="44071" y="12526"/>
                </a:lnTo>
                <a:lnTo>
                  <a:pt x="41293" y="15817"/>
                </a:lnTo>
                <a:lnTo>
                  <a:pt x="38205" y="23237"/>
                </a:lnTo>
                <a:lnTo>
                  <a:pt x="38714" y="31239"/>
                </a:lnTo>
                <a:lnTo>
                  <a:pt x="39838" y="35348"/>
                </a:lnTo>
                <a:lnTo>
                  <a:pt x="46731" y="43677"/>
                </a:lnTo>
                <a:lnTo>
                  <a:pt x="56144" y="50671"/>
                </a:lnTo>
                <a:lnTo>
                  <a:pt x="71804" y="55162"/>
                </a:lnTo>
                <a:lnTo>
                  <a:pt x="74598" y="55530"/>
                </a:lnTo>
                <a:lnTo>
                  <a:pt x="76460" y="55070"/>
                </a:lnTo>
                <a:lnTo>
                  <a:pt x="77702" y="54058"/>
                </a:lnTo>
                <a:lnTo>
                  <a:pt x="79081" y="51052"/>
                </a:lnTo>
                <a:lnTo>
                  <a:pt x="79695" y="47364"/>
                </a:lnTo>
                <a:lnTo>
                  <a:pt x="76669" y="37950"/>
                </a:lnTo>
                <a:lnTo>
                  <a:pt x="75019" y="35589"/>
                </a:lnTo>
                <a:lnTo>
                  <a:pt x="71304" y="32966"/>
                </a:lnTo>
                <a:lnTo>
                  <a:pt x="61135" y="3086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15" name="SMARTInkShape-3763"/>
          <p:cNvSpPr/>
          <p:nvPr>
            <p:custDataLst>
              <p:tags r:id="rId9"/>
            </p:custDataLst>
          </p:nvPr>
        </p:nvSpPr>
        <p:spPr>
          <a:xfrm>
            <a:off x="1679815" y="1956683"/>
            <a:ext cx="78559" cy="67365"/>
          </a:xfrm>
          <a:custGeom>
            <a:avLst/>
            <a:gdLst/>
            <a:ahLst/>
            <a:cxnLst/>
            <a:rect l="0" t="0" r="0" b="0"/>
            <a:pathLst>
              <a:path w="78559" h="67365">
                <a:moveTo>
                  <a:pt x="60085" y="5467"/>
                </a:moveTo>
                <a:lnTo>
                  <a:pt x="60085" y="5467"/>
                </a:lnTo>
                <a:lnTo>
                  <a:pt x="53343" y="2096"/>
                </a:lnTo>
                <a:lnTo>
                  <a:pt x="39037" y="0"/>
                </a:lnTo>
                <a:lnTo>
                  <a:pt x="24764" y="2749"/>
                </a:lnTo>
                <a:lnTo>
                  <a:pt x="8227" y="11404"/>
                </a:lnTo>
                <a:lnTo>
                  <a:pt x="4346" y="15775"/>
                </a:lnTo>
                <a:lnTo>
                  <a:pt x="34" y="26276"/>
                </a:lnTo>
                <a:lnTo>
                  <a:pt x="0" y="36117"/>
                </a:lnTo>
                <a:lnTo>
                  <a:pt x="978" y="40717"/>
                </a:lnTo>
                <a:lnTo>
                  <a:pt x="7710" y="49591"/>
                </a:lnTo>
                <a:lnTo>
                  <a:pt x="25907" y="63415"/>
                </a:lnTo>
                <a:lnTo>
                  <a:pt x="38826" y="67322"/>
                </a:lnTo>
                <a:lnTo>
                  <a:pt x="42385" y="66459"/>
                </a:lnTo>
                <a:lnTo>
                  <a:pt x="55472" y="54517"/>
                </a:lnTo>
                <a:lnTo>
                  <a:pt x="58035" y="46317"/>
                </a:lnTo>
                <a:lnTo>
                  <a:pt x="58718" y="41167"/>
                </a:lnTo>
                <a:lnTo>
                  <a:pt x="55715" y="31682"/>
                </a:lnTo>
                <a:lnTo>
                  <a:pt x="45660" y="17465"/>
                </a:lnTo>
                <a:lnTo>
                  <a:pt x="39327" y="14327"/>
                </a:lnTo>
                <a:lnTo>
                  <a:pt x="35663" y="13491"/>
                </a:lnTo>
                <a:lnTo>
                  <a:pt x="25948" y="18205"/>
                </a:lnTo>
                <a:lnTo>
                  <a:pt x="9206" y="31737"/>
                </a:lnTo>
                <a:lnTo>
                  <a:pt x="5722" y="38544"/>
                </a:lnTo>
                <a:lnTo>
                  <a:pt x="4793" y="42335"/>
                </a:lnTo>
                <a:lnTo>
                  <a:pt x="5585" y="46273"/>
                </a:lnTo>
                <a:lnTo>
                  <a:pt x="10228" y="54412"/>
                </a:lnTo>
                <a:lnTo>
                  <a:pt x="18876" y="60852"/>
                </a:lnTo>
                <a:lnTo>
                  <a:pt x="29776" y="65360"/>
                </a:lnTo>
                <a:lnTo>
                  <a:pt x="41675" y="67364"/>
                </a:lnTo>
                <a:lnTo>
                  <a:pt x="52138" y="64492"/>
                </a:lnTo>
                <a:lnTo>
                  <a:pt x="60787" y="58511"/>
                </a:lnTo>
                <a:lnTo>
                  <a:pt x="66982" y="51149"/>
                </a:lnTo>
                <a:lnTo>
                  <a:pt x="68211" y="46505"/>
                </a:lnTo>
                <a:lnTo>
                  <a:pt x="67695" y="35701"/>
                </a:lnTo>
                <a:lnTo>
                  <a:pt x="63438" y="21089"/>
                </a:lnTo>
                <a:lnTo>
                  <a:pt x="57812" y="14056"/>
                </a:lnTo>
                <a:lnTo>
                  <a:pt x="50608" y="9284"/>
                </a:lnTo>
                <a:lnTo>
                  <a:pt x="42703" y="7164"/>
                </a:lnTo>
                <a:lnTo>
                  <a:pt x="38619" y="8715"/>
                </a:lnTo>
                <a:lnTo>
                  <a:pt x="30319" y="16083"/>
                </a:lnTo>
                <a:lnTo>
                  <a:pt x="21083" y="28760"/>
                </a:lnTo>
                <a:lnTo>
                  <a:pt x="19973" y="32285"/>
                </a:lnTo>
                <a:lnTo>
                  <a:pt x="19938" y="35340"/>
                </a:lnTo>
                <a:lnTo>
                  <a:pt x="20620" y="38082"/>
                </a:lnTo>
                <a:lnTo>
                  <a:pt x="28323" y="48684"/>
                </a:lnTo>
                <a:lnTo>
                  <a:pt x="42913" y="57391"/>
                </a:lnTo>
                <a:lnTo>
                  <a:pt x="60642" y="61069"/>
                </a:lnTo>
                <a:lnTo>
                  <a:pt x="69269" y="60047"/>
                </a:lnTo>
                <a:lnTo>
                  <a:pt x="72558" y="58787"/>
                </a:lnTo>
                <a:lnTo>
                  <a:pt x="74750" y="56536"/>
                </a:lnTo>
                <a:lnTo>
                  <a:pt x="77186" y="50272"/>
                </a:lnTo>
                <a:lnTo>
                  <a:pt x="78558" y="35441"/>
                </a:lnTo>
                <a:lnTo>
                  <a:pt x="75115" y="25609"/>
                </a:lnTo>
                <a:lnTo>
                  <a:pt x="72222" y="21012"/>
                </a:lnTo>
                <a:lnTo>
                  <a:pt x="63363" y="14022"/>
                </a:lnTo>
                <a:lnTo>
                  <a:pt x="58037" y="11170"/>
                </a:lnTo>
                <a:lnTo>
                  <a:pt x="51664" y="10680"/>
                </a:lnTo>
                <a:lnTo>
                  <a:pt x="37057" y="13899"/>
                </a:lnTo>
                <a:lnTo>
                  <a:pt x="19709" y="23644"/>
                </a:lnTo>
                <a:lnTo>
                  <a:pt x="16940" y="28169"/>
                </a:lnTo>
                <a:lnTo>
                  <a:pt x="15635" y="4991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16" name="SMARTInkShape-3764"/>
          <p:cNvSpPr/>
          <p:nvPr>
            <p:custDataLst>
              <p:tags r:id="rId10"/>
            </p:custDataLst>
          </p:nvPr>
        </p:nvSpPr>
        <p:spPr>
          <a:xfrm>
            <a:off x="2398873" y="1912233"/>
            <a:ext cx="63294" cy="61879"/>
          </a:xfrm>
          <a:custGeom>
            <a:avLst/>
            <a:gdLst/>
            <a:ahLst/>
            <a:cxnLst/>
            <a:rect l="0" t="0" r="0" b="0"/>
            <a:pathLst>
              <a:path w="63294" h="61879">
                <a:moveTo>
                  <a:pt x="45877" y="5467"/>
                </a:moveTo>
                <a:lnTo>
                  <a:pt x="45877" y="5467"/>
                </a:lnTo>
                <a:lnTo>
                  <a:pt x="42506" y="2096"/>
                </a:lnTo>
                <a:lnTo>
                  <a:pt x="37088" y="441"/>
                </a:lnTo>
                <a:lnTo>
                  <a:pt x="33668" y="0"/>
                </a:lnTo>
                <a:lnTo>
                  <a:pt x="30682" y="1116"/>
                </a:lnTo>
                <a:lnTo>
                  <a:pt x="25483" y="6120"/>
                </a:lnTo>
                <a:lnTo>
                  <a:pt x="18589" y="16871"/>
                </a:lnTo>
                <a:lnTo>
                  <a:pt x="15009" y="36804"/>
                </a:lnTo>
                <a:lnTo>
                  <a:pt x="14519" y="43619"/>
                </a:lnTo>
                <a:lnTo>
                  <a:pt x="15799" y="46424"/>
                </a:lnTo>
                <a:lnTo>
                  <a:pt x="20985" y="51422"/>
                </a:lnTo>
                <a:lnTo>
                  <a:pt x="27994" y="54114"/>
                </a:lnTo>
                <a:lnTo>
                  <a:pt x="43991" y="55842"/>
                </a:lnTo>
                <a:lnTo>
                  <a:pt x="46736" y="54572"/>
                </a:lnTo>
                <a:lnTo>
                  <a:pt x="48567" y="52315"/>
                </a:lnTo>
                <a:lnTo>
                  <a:pt x="50600" y="45338"/>
                </a:lnTo>
                <a:lnTo>
                  <a:pt x="51039" y="30216"/>
                </a:lnTo>
                <a:lnTo>
                  <a:pt x="48642" y="20935"/>
                </a:lnTo>
                <a:lnTo>
                  <a:pt x="43343" y="13988"/>
                </a:lnTo>
                <a:lnTo>
                  <a:pt x="39954" y="11148"/>
                </a:lnTo>
                <a:lnTo>
                  <a:pt x="36284" y="9960"/>
                </a:lnTo>
                <a:lnTo>
                  <a:pt x="28443" y="10521"/>
                </a:lnTo>
                <a:lnTo>
                  <a:pt x="12724" y="18175"/>
                </a:lnTo>
                <a:lnTo>
                  <a:pt x="1403" y="29380"/>
                </a:lnTo>
                <a:lnTo>
                  <a:pt x="0" y="33403"/>
                </a:lnTo>
                <a:lnTo>
                  <a:pt x="323" y="41637"/>
                </a:lnTo>
                <a:lnTo>
                  <a:pt x="4699" y="50000"/>
                </a:lnTo>
                <a:lnTo>
                  <a:pt x="7842" y="54205"/>
                </a:lnTo>
                <a:lnTo>
                  <a:pt x="15097" y="58878"/>
                </a:lnTo>
                <a:lnTo>
                  <a:pt x="28996" y="61509"/>
                </a:lnTo>
                <a:lnTo>
                  <a:pt x="34623" y="61878"/>
                </a:lnTo>
                <a:lnTo>
                  <a:pt x="44638" y="58526"/>
                </a:lnTo>
                <a:lnTo>
                  <a:pt x="49285" y="55656"/>
                </a:lnTo>
                <a:lnTo>
                  <a:pt x="52382" y="52332"/>
                </a:lnTo>
                <a:lnTo>
                  <a:pt x="61132" y="29373"/>
                </a:lnTo>
                <a:lnTo>
                  <a:pt x="61359" y="19384"/>
                </a:lnTo>
                <a:lnTo>
                  <a:pt x="60432" y="14745"/>
                </a:lnTo>
                <a:lnTo>
                  <a:pt x="55638" y="7709"/>
                </a:lnTo>
                <a:lnTo>
                  <a:pt x="52385" y="4845"/>
                </a:lnTo>
                <a:lnTo>
                  <a:pt x="48099" y="4347"/>
                </a:lnTo>
                <a:lnTo>
                  <a:pt x="37692" y="7556"/>
                </a:lnTo>
                <a:lnTo>
                  <a:pt x="19933" y="17297"/>
                </a:lnTo>
                <a:lnTo>
                  <a:pt x="13180" y="25071"/>
                </a:lnTo>
                <a:lnTo>
                  <a:pt x="11379" y="29119"/>
                </a:lnTo>
                <a:lnTo>
                  <a:pt x="11259" y="37381"/>
                </a:lnTo>
                <a:lnTo>
                  <a:pt x="12215" y="41560"/>
                </a:lnTo>
                <a:lnTo>
                  <a:pt x="14969" y="45051"/>
                </a:lnTo>
                <a:lnTo>
                  <a:pt x="37103" y="58022"/>
                </a:lnTo>
                <a:lnTo>
                  <a:pt x="41439" y="58848"/>
                </a:lnTo>
                <a:lnTo>
                  <a:pt x="50019" y="57884"/>
                </a:lnTo>
                <a:lnTo>
                  <a:pt x="59412" y="53375"/>
                </a:lnTo>
                <a:lnTo>
                  <a:pt x="61251" y="50811"/>
                </a:lnTo>
                <a:lnTo>
                  <a:pt x="63293" y="44200"/>
                </a:lnTo>
                <a:lnTo>
                  <a:pt x="60438" y="34676"/>
                </a:lnTo>
                <a:lnTo>
                  <a:pt x="54465" y="24799"/>
                </a:lnTo>
                <a:lnTo>
                  <a:pt x="47107" y="18057"/>
                </a:lnTo>
                <a:lnTo>
                  <a:pt x="39133" y="14590"/>
                </a:lnTo>
                <a:lnTo>
                  <a:pt x="35031" y="13666"/>
                </a:lnTo>
                <a:lnTo>
                  <a:pt x="26710" y="14520"/>
                </a:lnTo>
                <a:lnTo>
                  <a:pt x="22516" y="15736"/>
                </a:lnTo>
                <a:lnTo>
                  <a:pt x="15974" y="20849"/>
                </a:lnTo>
                <a:lnTo>
                  <a:pt x="7777" y="3086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17" name="SMARTInkShape-3765"/>
          <p:cNvSpPr/>
          <p:nvPr>
            <p:custDataLst>
              <p:tags r:id="rId11"/>
            </p:custDataLst>
          </p:nvPr>
        </p:nvSpPr>
        <p:spPr>
          <a:xfrm>
            <a:off x="3126852" y="1917700"/>
            <a:ext cx="78246" cy="78618"/>
          </a:xfrm>
          <a:custGeom>
            <a:avLst/>
            <a:gdLst/>
            <a:ahLst/>
            <a:cxnLst/>
            <a:rect l="0" t="0" r="0" b="0"/>
            <a:pathLst>
              <a:path w="78246" h="78618">
                <a:moveTo>
                  <a:pt x="60848" y="0"/>
                </a:moveTo>
                <a:lnTo>
                  <a:pt x="60848" y="0"/>
                </a:lnTo>
                <a:lnTo>
                  <a:pt x="40125" y="1881"/>
                </a:lnTo>
                <a:lnTo>
                  <a:pt x="29060" y="5775"/>
                </a:lnTo>
                <a:lnTo>
                  <a:pt x="19439" y="12209"/>
                </a:lnTo>
                <a:lnTo>
                  <a:pt x="14222" y="19773"/>
                </a:lnTo>
                <a:lnTo>
                  <a:pt x="12830" y="23765"/>
                </a:lnTo>
                <a:lnTo>
                  <a:pt x="13166" y="33846"/>
                </a:lnTo>
                <a:lnTo>
                  <a:pt x="14243" y="39497"/>
                </a:lnTo>
                <a:lnTo>
                  <a:pt x="17078" y="43970"/>
                </a:lnTo>
                <a:lnTo>
                  <a:pt x="25872" y="50822"/>
                </a:lnTo>
                <a:lnTo>
                  <a:pt x="42724" y="58646"/>
                </a:lnTo>
                <a:lnTo>
                  <a:pt x="51147" y="59461"/>
                </a:lnTo>
                <a:lnTo>
                  <a:pt x="57242" y="57472"/>
                </a:lnTo>
                <a:lnTo>
                  <a:pt x="62303" y="54235"/>
                </a:lnTo>
                <a:lnTo>
                  <a:pt x="69119" y="45076"/>
                </a:lnTo>
                <a:lnTo>
                  <a:pt x="69890" y="41339"/>
                </a:lnTo>
                <a:lnTo>
                  <a:pt x="68865" y="33425"/>
                </a:lnTo>
                <a:lnTo>
                  <a:pt x="64321" y="21036"/>
                </a:lnTo>
                <a:lnTo>
                  <a:pt x="61752" y="18257"/>
                </a:lnTo>
                <a:lnTo>
                  <a:pt x="55135" y="15170"/>
                </a:lnTo>
                <a:lnTo>
                  <a:pt x="36735" y="16803"/>
                </a:lnTo>
                <a:lnTo>
                  <a:pt x="20150" y="21755"/>
                </a:lnTo>
                <a:lnTo>
                  <a:pt x="10775" y="29425"/>
                </a:lnTo>
                <a:lnTo>
                  <a:pt x="3316" y="39183"/>
                </a:lnTo>
                <a:lnTo>
                  <a:pt x="0" y="48224"/>
                </a:lnTo>
                <a:lnTo>
                  <a:pt x="527" y="52610"/>
                </a:lnTo>
                <a:lnTo>
                  <a:pt x="4876" y="61247"/>
                </a:lnTo>
                <a:lnTo>
                  <a:pt x="13394" y="67908"/>
                </a:lnTo>
                <a:lnTo>
                  <a:pt x="36109" y="77933"/>
                </a:lnTo>
                <a:lnTo>
                  <a:pt x="46560" y="78617"/>
                </a:lnTo>
                <a:lnTo>
                  <a:pt x="51323" y="77811"/>
                </a:lnTo>
                <a:lnTo>
                  <a:pt x="60377" y="73153"/>
                </a:lnTo>
                <a:lnTo>
                  <a:pt x="68400" y="66379"/>
                </a:lnTo>
                <a:lnTo>
                  <a:pt x="74317" y="58665"/>
                </a:lnTo>
                <a:lnTo>
                  <a:pt x="77418" y="48651"/>
                </a:lnTo>
                <a:lnTo>
                  <a:pt x="78245" y="43017"/>
                </a:lnTo>
                <a:lnTo>
                  <a:pt x="75400" y="31113"/>
                </a:lnTo>
                <a:lnTo>
                  <a:pt x="69432" y="20178"/>
                </a:lnTo>
                <a:lnTo>
                  <a:pt x="62076" y="12966"/>
                </a:lnTo>
                <a:lnTo>
                  <a:pt x="57433" y="11466"/>
                </a:lnTo>
                <a:lnTo>
                  <a:pt x="46630" y="11681"/>
                </a:lnTo>
                <a:lnTo>
                  <a:pt x="28648" y="15769"/>
                </a:lnTo>
                <a:lnTo>
                  <a:pt x="19961" y="21355"/>
                </a:lnTo>
                <a:lnTo>
                  <a:pt x="14454" y="27836"/>
                </a:lnTo>
                <a:lnTo>
                  <a:pt x="12006" y="33068"/>
                </a:lnTo>
                <a:lnTo>
                  <a:pt x="12800" y="39626"/>
                </a:lnTo>
                <a:lnTo>
                  <a:pt x="16398" y="508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010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 smtClean="0"/>
              <a:t>Snells</a:t>
            </a:r>
            <a:r>
              <a:rPr lang="nb-NO" dirty="0" smtClean="0"/>
              <a:t> lov</a:t>
            </a:r>
            <a:endParaRPr lang="nb-NO" dirty="0"/>
          </a:p>
        </p:txBody>
      </p:sp>
      <p:sp>
        <p:nvSpPr>
          <p:cNvPr id="1318" name="SMARTInkShape-3766"/>
          <p:cNvSpPr/>
          <p:nvPr>
            <p:custDataLst>
              <p:tags r:id="rId1"/>
            </p:custDataLst>
          </p:nvPr>
        </p:nvSpPr>
        <p:spPr>
          <a:xfrm>
            <a:off x="4385473" y="6127750"/>
            <a:ext cx="122735" cy="158825"/>
          </a:xfrm>
          <a:custGeom>
            <a:avLst/>
            <a:gdLst/>
            <a:ahLst/>
            <a:cxnLst/>
            <a:rect l="0" t="0" r="0" b="0"/>
            <a:pathLst>
              <a:path w="122735" h="158825">
                <a:moveTo>
                  <a:pt x="72227" y="0"/>
                </a:moveTo>
                <a:lnTo>
                  <a:pt x="72227" y="0"/>
                </a:lnTo>
                <a:lnTo>
                  <a:pt x="61382" y="705"/>
                </a:lnTo>
                <a:lnTo>
                  <a:pt x="51179" y="3371"/>
                </a:lnTo>
                <a:lnTo>
                  <a:pt x="30164" y="22322"/>
                </a:lnTo>
                <a:lnTo>
                  <a:pt x="16138" y="44258"/>
                </a:lnTo>
                <a:lnTo>
                  <a:pt x="4965" y="70470"/>
                </a:lnTo>
                <a:lnTo>
                  <a:pt x="0" y="98583"/>
                </a:lnTo>
                <a:lnTo>
                  <a:pt x="1556" y="123777"/>
                </a:lnTo>
                <a:lnTo>
                  <a:pt x="3946" y="135434"/>
                </a:lnTo>
                <a:lnTo>
                  <a:pt x="9067" y="143912"/>
                </a:lnTo>
                <a:lnTo>
                  <a:pt x="24165" y="155213"/>
                </a:lnTo>
                <a:lnTo>
                  <a:pt x="44516" y="158824"/>
                </a:lnTo>
                <a:lnTo>
                  <a:pt x="66966" y="156666"/>
                </a:lnTo>
                <a:lnTo>
                  <a:pt x="88704" y="148652"/>
                </a:lnTo>
                <a:lnTo>
                  <a:pt x="104479" y="134271"/>
                </a:lnTo>
                <a:lnTo>
                  <a:pt x="115489" y="115415"/>
                </a:lnTo>
                <a:lnTo>
                  <a:pt x="122734" y="92923"/>
                </a:lnTo>
                <a:lnTo>
                  <a:pt x="122662" y="66935"/>
                </a:lnTo>
                <a:lnTo>
                  <a:pt x="116515" y="41037"/>
                </a:lnTo>
                <a:lnTo>
                  <a:pt x="104375" y="20120"/>
                </a:lnTo>
                <a:lnTo>
                  <a:pt x="96481" y="13414"/>
                </a:lnTo>
                <a:lnTo>
                  <a:pt x="59527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321" name="SMARTInkShape-Group929"/>
          <p:cNvGrpSpPr/>
          <p:nvPr/>
        </p:nvGrpSpPr>
        <p:grpSpPr>
          <a:xfrm>
            <a:off x="3978079" y="6178550"/>
            <a:ext cx="162122" cy="57151"/>
            <a:chOff x="3978079" y="6178550"/>
            <a:chExt cx="162122" cy="57151"/>
          </a:xfrm>
        </p:grpSpPr>
        <p:sp>
          <p:nvSpPr>
            <p:cNvPr id="1319" name="SMARTInkShape-3767"/>
            <p:cNvSpPr/>
            <p:nvPr>
              <p:custDataLst>
                <p:tags r:id="rId221"/>
              </p:custDataLst>
            </p:nvPr>
          </p:nvSpPr>
          <p:spPr>
            <a:xfrm>
              <a:off x="4032250" y="6229350"/>
              <a:ext cx="107951" cy="6351"/>
            </a:xfrm>
            <a:custGeom>
              <a:avLst/>
              <a:gdLst/>
              <a:ahLst/>
              <a:cxnLst/>
              <a:rect l="0" t="0" r="0" b="0"/>
              <a:pathLst>
                <a:path w="107951" h="6351">
                  <a:moveTo>
                    <a:pt x="0" y="6350"/>
                  </a:moveTo>
                  <a:lnTo>
                    <a:pt x="0" y="6350"/>
                  </a:lnTo>
                  <a:lnTo>
                    <a:pt x="6742" y="2979"/>
                  </a:lnTo>
                  <a:lnTo>
                    <a:pt x="34520" y="392"/>
                  </a:lnTo>
                  <a:lnTo>
                    <a:pt x="66164" y="78"/>
                  </a:lnTo>
                  <a:lnTo>
                    <a:pt x="96769" y="15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0" name="SMARTInkShape-3768"/>
            <p:cNvSpPr/>
            <p:nvPr>
              <p:custDataLst>
                <p:tags r:id="rId222"/>
              </p:custDataLst>
            </p:nvPr>
          </p:nvSpPr>
          <p:spPr>
            <a:xfrm>
              <a:off x="3978079" y="6178550"/>
              <a:ext cx="162122" cy="11556"/>
            </a:xfrm>
            <a:custGeom>
              <a:avLst/>
              <a:gdLst/>
              <a:ahLst/>
              <a:cxnLst/>
              <a:rect l="0" t="0" r="0" b="0"/>
              <a:pathLst>
                <a:path w="162122" h="11556">
                  <a:moveTo>
                    <a:pt x="3371" y="0"/>
                  </a:moveTo>
                  <a:lnTo>
                    <a:pt x="3371" y="0"/>
                  </a:lnTo>
                  <a:lnTo>
                    <a:pt x="0" y="0"/>
                  </a:lnTo>
                  <a:lnTo>
                    <a:pt x="29702" y="5069"/>
                  </a:lnTo>
                  <a:lnTo>
                    <a:pt x="58523" y="10125"/>
                  </a:lnTo>
                  <a:lnTo>
                    <a:pt x="81505" y="11555"/>
                  </a:lnTo>
                  <a:lnTo>
                    <a:pt x="105831" y="10309"/>
                  </a:lnTo>
                  <a:lnTo>
                    <a:pt x="128637" y="8110"/>
                  </a:lnTo>
                  <a:lnTo>
                    <a:pt x="162121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30" name="SMARTInkShape-Group930"/>
          <p:cNvGrpSpPr/>
          <p:nvPr/>
        </p:nvGrpSpPr>
        <p:grpSpPr>
          <a:xfrm>
            <a:off x="3333750" y="5867400"/>
            <a:ext cx="441787" cy="597756"/>
            <a:chOff x="3333750" y="5867400"/>
            <a:chExt cx="441787" cy="597756"/>
          </a:xfrm>
        </p:grpSpPr>
        <p:sp>
          <p:nvSpPr>
            <p:cNvPr id="1322" name="SMARTInkShape-3769"/>
            <p:cNvSpPr/>
            <p:nvPr>
              <p:custDataLst>
                <p:tags r:id="rId213"/>
              </p:custDataLst>
            </p:nvPr>
          </p:nvSpPr>
          <p:spPr>
            <a:xfrm>
              <a:off x="3731983" y="6388100"/>
              <a:ext cx="43554" cy="77056"/>
            </a:xfrm>
            <a:custGeom>
              <a:avLst/>
              <a:gdLst/>
              <a:ahLst/>
              <a:cxnLst/>
              <a:rect l="0" t="0" r="0" b="0"/>
              <a:pathLst>
                <a:path w="43554" h="77056">
                  <a:moveTo>
                    <a:pt x="33567" y="6350"/>
                  </a:moveTo>
                  <a:lnTo>
                    <a:pt x="33567" y="6350"/>
                  </a:lnTo>
                  <a:lnTo>
                    <a:pt x="30196" y="2979"/>
                  </a:lnTo>
                  <a:lnTo>
                    <a:pt x="28498" y="2691"/>
                  </a:lnTo>
                  <a:lnTo>
                    <a:pt x="26660" y="3204"/>
                  </a:lnTo>
                  <a:lnTo>
                    <a:pt x="21325" y="7069"/>
                  </a:lnTo>
                  <a:lnTo>
                    <a:pt x="11899" y="15842"/>
                  </a:lnTo>
                  <a:lnTo>
                    <a:pt x="1433" y="39423"/>
                  </a:lnTo>
                  <a:lnTo>
                    <a:pt x="0" y="54915"/>
                  </a:lnTo>
                  <a:lnTo>
                    <a:pt x="606" y="62010"/>
                  </a:lnTo>
                  <a:lnTo>
                    <a:pt x="5042" y="71775"/>
                  </a:lnTo>
                  <a:lnTo>
                    <a:pt x="8200" y="75367"/>
                  </a:lnTo>
                  <a:lnTo>
                    <a:pt x="12423" y="77055"/>
                  </a:lnTo>
                  <a:lnTo>
                    <a:pt x="22758" y="77051"/>
                  </a:lnTo>
                  <a:lnTo>
                    <a:pt x="32526" y="70934"/>
                  </a:lnTo>
                  <a:lnTo>
                    <a:pt x="37106" y="66339"/>
                  </a:lnTo>
                  <a:lnTo>
                    <a:pt x="42196" y="53708"/>
                  </a:lnTo>
                  <a:lnTo>
                    <a:pt x="43553" y="46389"/>
                  </a:lnTo>
                  <a:lnTo>
                    <a:pt x="41298" y="32612"/>
                  </a:lnTo>
                  <a:lnTo>
                    <a:pt x="32095" y="14836"/>
                  </a:lnTo>
                  <a:lnTo>
                    <a:pt x="208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3" name="SMARTInkShape-3770"/>
            <p:cNvSpPr/>
            <p:nvPr>
              <p:custDataLst>
                <p:tags r:id="rId214"/>
              </p:custDataLst>
            </p:nvPr>
          </p:nvSpPr>
          <p:spPr>
            <a:xfrm>
              <a:off x="3552629" y="6362700"/>
              <a:ext cx="73222" cy="69851"/>
            </a:xfrm>
            <a:custGeom>
              <a:avLst/>
              <a:gdLst/>
              <a:ahLst/>
              <a:cxnLst/>
              <a:rect l="0" t="0" r="0" b="0"/>
              <a:pathLst>
                <a:path w="73222" h="69851">
                  <a:moveTo>
                    <a:pt x="3371" y="69850"/>
                  </a:moveTo>
                  <a:lnTo>
                    <a:pt x="3371" y="69850"/>
                  </a:lnTo>
                  <a:lnTo>
                    <a:pt x="0" y="69850"/>
                  </a:lnTo>
                  <a:lnTo>
                    <a:pt x="418" y="68439"/>
                  </a:lnTo>
                  <a:lnTo>
                    <a:pt x="24632" y="43118"/>
                  </a:lnTo>
                  <a:lnTo>
                    <a:pt x="53145" y="18786"/>
                  </a:lnTo>
                  <a:lnTo>
                    <a:pt x="732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4" name="SMARTInkShape-3771"/>
            <p:cNvSpPr/>
            <p:nvPr>
              <p:custDataLst>
                <p:tags r:id="rId215"/>
              </p:custDataLst>
            </p:nvPr>
          </p:nvSpPr>
          <p:spPr>
            <a:xfrm>
              <a:off x="3571940" y="6305550"/>
              <a:ext cx="85661" cy="121794"/>
            </a:xfrm>
            <a:custGeom>
              <a:avLst/>
              <a:gdLst/>
              <a:ahLst/>
              <a:cxnLst/>
              <a:rect l="0" t="0" r="0" b="0"/>
              <a:pathLst>
                <a:path w="85661" h="121794">
                  <a:moveTo>
                    <a:pt x="9460" y="0"/>
                  </a:moveTo>
                  <a:lnTo>
                    <a:pt x="9460" y="0"/>
                  </a:lnTo>
                  <a:lnTo>
                    <a:pt x="6089" y="0"/>
                  </a:lnTo>
                  <a:lnTo>
                    <a:pt x="5096" y="1411"/>
                  </a:lnTo>
                  <a:lnTo>
                    <a:pt x="0" y="21048"/>
                  </a:lnTo>
                  <a:lnTo>
                    <a:pt x="1092" y="48805"/>
                  </a:lnTo>
                  <a:lnTo>
                    <a:pt x="9254" y="80470"/>
                  </a:lnTo>
                  <a:lnTo>
                    <a:pt x="23980" y="105452"/>
                  </a:lnTo>
                  <a:lnTo>
                    <a:pt x="35669" y="115777"/>
                  </a:lnTo>
                  <a:lnTo>
                    <a:pt x="41750" y="119518"/>
                  </a:lnTo>
                  <a:lnTo>
                    <a:pt x="56031" y="121793"/>
                  </a:lnTo>
                  <a:lnTo>
                    <a:pt x="70375" y="119747"/>
                  </a:lnTo>
                  <a:lnTo>
                    <a:pt x="81454" y="114134"/>
                  </a:lnTo>
                  <a:lnTo>
                    <a:pt x="84267" y="110661"/>
                  </a:lnTo>
                  <a:lnTo>
                    <a:pt x="85437" y="106935"/>
                  </a:lnTo>
                  <a:lnTo>
                    <a:pt x="8566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5" name="SMARTInkShape-3772"/>
            <p:cNvSpPr/>
            <p:nvPr>
              <p:custDataLst>
                <p:tags r:id="rId216"/>
              </p:custDataLst>
            </p:nvPr>
          </p:nvSpPr>
          <p:spPr>
            <a:xfrm>
              <a:off x="3383380" y="6255045"/>
              <a:ext cx="127287" cy="186818"/>
            </a:xfrm>
            <a:custGeom>
              <a:avLst/>
              <a:gdLst/>
              <a:ahLst/>
              <a:cxnLst/>
              <a:rect l="0" t="0" r="0" b="0"/>
              <a:pathLst>
                <a:path w="127287" h="186818">
                  <a:moveTo>
                    <a:pt x="96420" y="94955"/>
                  </a:moveTo>
                  <a:lnTo>
                    <a:pt x="96420" y="94955"/>
                  </a:lnTo>
                  <a:lnTo>
                    <a:pt x="93049" y="84842"/>
                  </a:lnTo>
                  <a:lnTo>
                    <a:pt x="85749" y="77995"/>
                  </a:lnTo>
                  <a:lnTo>
                    <a:pt x="76155" y="73306"/>
                  </a:lnTo>
                  <a:lnTo>
                    <a:pt x="67188" y="71222"/>
                  </a:lnTo>
                  <a:lnTo>
                    <a:pt x="56617" y="75941"/>
                  </a:lnTo>
                  <a:lnTo>
                    <a:pt x="38765" y="92378"/>
                  </a:lnTo>
                  <a:lnTo>
                    <a:pt x="20070" y="118886"/>
                  </a:lnTo>
                  <a:lnTo>
                    <a:pt x="4889" y="149788"/>
                  </a:lnTo>
                  <a:lnTo>
                    <a:pt x="0" y="166597"/>
                  </a:lnTo>
                  <a:lnTo>
                    <a:pt x="180" y="178772"/>
                  </a:lnTo>
                  <a:lnTo>
                    <a:pt x="2627" y="182583"/>
                  </a:lnTo>
                  <a:lnTo>
                    <a:pt x="6374" y="185124"/>
                  </a:lnTo>
                  <a:lnTo>
                    <a:pt x="10990" y="186817"/>
                  </a:lnTo>
                  <a:lnTo>
                    <a:pt x="16888" y="185124"/>
                  </a:lnTo>
                  <a:lnTo>
                    <a:pt x="38675" y="168552"/>
                  </a:lnTo>
                  <a:lnTo>
                    <a:pt x="63004" y="140201"/>
                  </a:lnTo>
                  <a:lnTo>
                    <a:pt x="79687" y="114830"/>
                  </a:lnTo>
                  <a:lnTo>
                    <a:pt x="94627" y="85209"/>
                  </a:lnTo>
                  <a:lnTo>
                    <a:pt x="107618" y="54640"/>
                  </a:lnTo>
                  <a:lnTo>
                    <a:pt x="118095" y="26942"/>
                  </a:lnTo>
                  <a:lnTo>
                    <a:pt x="126843" y="147"/>
                  </a:lnTo>
                  <a:lnTo>
                    <a:pt x="127286" y="0"/>
                  </a:lnTo>
                  <a:lnTo>
                    <a:pt x="113492" y="25817"/>
                  </a:lnTo>
                  <a:lnTo>
                    <a:pt x="104948" y="47294"/>
                  </a:lnTo>
                  <a:lnTo>
                    <a:pt x="96448" y="76595"/>
                  </a:lnTo>
                  <a:lnTo>
                    <a:pt x="92205" y="93299"/>
                  </a:lnTo>
                  <a:lnTo>
                    <a:pt x="89373" y="123146"/>
                  </a:lnTo>
                  <a:lnTo>
                    <a:pt x="90466" y="148407"/>
                  </a:lnTo>
                  <a:lnTo>
                    <a:pt x="96420" y="18385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6" name="SMARTInkShape-3773"/>
            <p:cNvSpPr/>
            <p:nvPr>
              <p:custDataLst>
                <p:tags r:id="rId217"/>
              </p:custDataLst>
            </p:nvPr>
          </p:nvSpPr>
          <p:spPr>
            <a:xfrm>
              <a:off x="3333750" y="6175179"/>
              <a:ext cx="374651" cy="9722"/>
            </a:xfrm>
            <a:custGeom>
              <a:avLst/>
              <a:gdLst/>
              <a:ahLst/>
              <a:cxnLst/>
              <a:rect l="0" t="0" r="0" b="0"/>
              <a:pathLst>
                <a:path w="374651" h="9722">
                  <a:moveTo>
                    <a:pt x="0" y="3371"/>
                  </a:moveTo>
                  <a:lnTo>
                    <a:pt x="0" y="3371"/>
                  </a:lnTo>
                  <a:lnTo>
                    <a:pt x="31161" y="0"/>
                  </a:lnTo>
                  <a:lnTo>
                    <a:pt x="59005" y="226"/>
                  </a:lnTo>
                  <a:lnTo>
                    <a:pt x="75320" y="1273"/>
                  </a:lnTo>
                  <a:lnTo>
                    <a:pt x="94663" y="1973"/>
                  </a:lnTo>
                  <a:lnTo>
                    <a:pt x="116026" y="2438"/>
                  </a:lnTo>
                  <a:lnTo>
                    <a:pt x="138734" y="2750"/>
                  </a:lnTo>
                  <a:lnTo>
                    <a:pt x="161634" y="3662"/>
                  </a:lnTo>
                  <a:lnTo>
                    <a:pt x="184662" y="4976"/>
                  </a:lnTo>
                  <a:lnTo>
                    <a:pt x="207774" y="6558"/>
                  </a:lnTo>
                  <a:lnTo>
                    <a:pt x="228827" y="6906"/>
                  </a:lnTo>
                  <a:lnTo>
                    <a:pt x="248507" y="6433"/>
                  </a:lnTo>
                  <a:lnTo>
                    <a:pt x="267271" y="5412"/>
                  </a:lnTo>
                  <a:lnTo>
                    <a:pt x="284720" y="4732"/>
                  </a:lnTo>
                  <a:lnTo>
                    <a:pt x="301291" y="4278"/>
                  </a:lnTo>
                  <a:lnTo>
                    <a:pt x="330052" y="3774"/>
                  </a:lnTo>
                  <a:lnTo>
                    <a:pt x="356732" y="4196"/>
                  </a:lnTo>
                  <a:lnTo>
                    <a:pt x="374650" y="9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7" name="SMARTInkShape-3774"/>
            <p:cNvSpPr/>
            <p:nvPr>
              <p:custDataLst>
                <p:tags r:id="rId218"/>
              </p:custDataLst>
            </p:nvPr>
          </p:nvSpPr>
          <p:spPr>
            <a:xfrm>
              <a:off x="3568700" y="5969000"/>
              <a:ext cx="158751" cy="19051"/>
            </a:xfrm>
            <a:custGeom>
              <a:avLst/>
              <a:gdLst/>
              <a:ahLst/>
              <a:cxnLst/>
              <a:rect l="0" t="0" r="0" b="0"/>
              <a:pathLst>
                <a:path w="158751" h="19051">
                  <a:moveTo>
                    <a:pt x="0" y="0"/>
                  </a:moveTo>
                  <a:lnTo>
                    <a:pt x="0" y="0"/>
                  </a:lnTo>
                  <a:lnTo>
                    <a:pt x="27789" y="3371"/>
                  </a:lnTo>
                  <a:lnTo>
                    <a:pt x="56369" y="8838"/>
                  </a:lnTo>
                  <a:lnTo>
                    <a:pt x="78675" y="10983"/>
                  </a:lnTo>
                  <a:lnTo>
                    <a:pt x="101995" y="12643"/>
                  </a:lnTo>
                  <a:lnTo>
                    <a:pt x="132840" y="16838"/>
                  </a:lnTo>
                  <a:lnTo>
                    <a:pt x="1587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8" name="SMARTInkShape-3775"/>
            <p:cNvSpPr/>
            <p:nvPr>
              <p:custDataLst>
                <p:tags r:id="rId219"/>
              </p:custDataLst>
            </p:nvPr>
          </p:nvSpPr>
          <p:spPr>
            <a:xfrm>
              <a:off x="3630775" y="5867400"/>
              <a:ext cx="52226" cy="186244"/>
            </a:xfrm>
            <a:custGeom>
              <a:avLst/>
              <a:gdLst/>
              <a:ahLst/>
              <a:cxnLst/>
              <a:rect l="0" t="0" r="0" b="0"/>
              <a:pathLst>
                <a:path w="52226" h="186244">
                  <a:moveTo>
                    <a:pt x="52225" y="0"/>
                  </a:moveTo>
                  <a:lnTo>
                    <a:pt x="52225" y="0"/>
                  </a:lnTo>
                  <a:lnTo>
                    <a:pt x="46450" y="7186"/>
                  </a:lnTo>
                  <a:lnTo>
                    <a:pt x="32453" y="37350"/>
                  </a:lnTo>
                  <a:lnTo>
                    <a:pt x="23682" y="61051"/>
                  </a:lnTo>
                  <a:lnTo>
                    <a:pt x="12728" y="90398"/>
                  </a:lnTo>
                  <a:lnTo>
                    <a:pt x="4567" y="118494"/>
                  </a:lnTo>
                  <a:lnTo>
                    <a:pt x="0" y="142975"/>
                  </a:lnTo>
                  <a:lnTo>
                    <a:pt x="321" y="160911"/>
                  </a:lnTo>
                  <a:lnTo>
                    <a:pt x="4697" y="172176"/>
                  </a:lnTo>
                  <a:lnTo>
                    <a:pt x="7840" y="176167"/>
                  </a:lnTo>
                  <a:lnTo>
                    <a:pt x="22376" y="185155"/>
                  </a:lnTo>
                  <a:lnTo>
                    <a:pt x="34020" y="186243"/>
                  </a:lnTo>
                  <a:lnTo>
                    <a:pt x="52225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9" name="SMARTInkShape-3776"/>
            <p:cNvSpPr/>
            <p:nvPr>
              <p:custDataLst>
                <p:tags r:id="rId220"/>
              </p:custDataLst>
            </p:nvPr>
          </p:nvSpPr>
          <p:spPr>
            <a:xfrm>
              <a:off x="3349401" y="5877106"/>
              <a:ext cx="149450" cy="212545"/>
            </a:xfrm>
            <a:custGeom>
              <a:avLst/>
              <a:gdLst/>
              <a:ahLst/>
              <a:cxnLst/>
              <a:rect l="0" t="0" r="0" b="0"/>
              <a:pathLst>
                <a:path w="149450" h="212545">
                  <a:moveTo>
                    <a:pt x="98649" y="155394"/>
                  </a:moveTo>
                  <a:lnTo>
                    <a:pt x="98649" y="155394"/>
                  </a:lnTo>
                  <a:lnTo>
                    <a:pt x="96768" y="134672"/>
                  </a:lnTo>
                  <a:lnTo>
                    <a:pt x="95278" y="128879"/>
                  </a:lnTo>
                  <a:lnTo>
                    <a:pt x="92168" y="124312"/>
                  </a:lnTo>
                  <a:lnTo>
                    <a:pt x="83069" y="117355"/>
                  </a:lnTo>
                  <a:lnTo>
                    <a:pt x="66046" y="112843"/>
                  </a:lnTo>
                  <a:lnTo>
                    <a:pt x="44225" y="114878"/>
                  </a:lnTo>
                  <a:lnTo>
                    <a:pt x="30011" y="121864"/>
                  </a:lnTo>
                  <a:lnTo>
                    <a:pt x="23257" y="126691"/>
                  </a:lnTo>
                  <a:lnTo>
                    <a:pt x="7009" y="150339"/>
                  </a:lnTo>
                  <a:lnTo>
                    <a:pt x="0" y="172946"/>
                  </a:lnTo>
                  <a:lnTo>
                    <a:pt x="1133" y="179089"/>
                  </a:lnTo>
                  <a:lnTo>
                    <a:pt x="8037" y="189679"/>
                  </a:lnTo>
                  <a:lnTo>
                    <a:pt x="18160" y="195326"/>
                  </a:lnTo>
                  <a:lnTo>
                    <a:pt x="23823" y="196832"/>
                  </a:lnTo>
                  <a:lnTo>
                    <a:pt x="37641" y="192861"/>
                  </a:lnTo>
                  <a:lnTo>
                    <a:pt x="45277" y="188838"/>
                  </a:lnTo>
                  <a:lnTo>
                    <a:pt x="69508" y="162952"/>
                  </a:lnTo>
                  <a:lnTo>
                    <a:pt x="84286" y="138527"/>
                  </a:lnTo>
                  <a:lnTo>
                    <a:pt x="97910" y="109797"/>
                  </a:lnTo>
                  <a:lnTo>
                    <a:pt x="104506" y="93247"/>
                  </a:lnTo>
                  <a:lnTo>
                    <a:pt x="111021" y="75862"/>
                  </a:lnTo>
                  <a:lnTo>
                    <a:pt x="120140" y="45257"/>
                  </a:lnTo>
                  <a:lnTo>
                    <a:pt x="127360" y="13635"/>
                  </a:lnTo>
                  <a:lnTo>
                    <a:pt x="129799" y="0"/>
                  </a:lnTo>
                  <a:lnTo>
                    <a:pt x="119650" y="23453"/>
                  </a:lnTo>
                  <a:lnTo>
                    <a:pt x="110099" y="45953"/>
                  </a:lnTo>
                  <a:lnTo>
                    <a:pt x="101151" y="74769"/>
                  </a:lnTo>
                  <a:lnTo>
                    <a:pt x="94352" y="106390"/>
                  </a:lnTo>
                  <a:lnTo>
                    <a:pt x="91095" y="137849"/>
                  </a:lnTo>
                  <a:lnTo>
                    <a:pt x="94351" y="165940"/>
                  </a:lnTo>
                  <a:lnTo>
                    <a:pt x="104265" y="185011"/>
                  </a:lnTo>
                  <a:lnTo>
                    <a:pt x="118078" y="197485"/>
                  </a:lnTo>
                  <a:lnTo>
                    <a:pt x="149449" y="2125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331" name="SMARTInkShape-3777"/>
          <p:cNvSpPr/>
          <p:nvPr>
            <p:custDataLst>
              <p:tags r:id="rId2"/>
            </p:custDataLst>
          </p:nvPr>
        </p:nvSpPr>
        <p:spPr>
          <a:xfrm>
            <a:off x="2698750" y="6111249"/>
            <a:ext cx="250376" cy="92702"/>
          </a:xfrm>
          <a:custGeom>
            <a:avLst/>
            <a:gdLst/>
            <a:ahLst/>
            <a:cxnLst/>
            <a:rect l="0" t="0" r="0" b="0"/>
            <a:pathLst>
              <a:path w="250376" h="92702">
                <a:moveTo>
                  <a:pt x="0" y="29201"/>
                </a:moveTo>
                <a:lnTo>
                  <a:pt x="0" y="29201"/>
                </a:lnTo>
                <a:lnTo>
                  <a:pt x="10845" y="14698"/>
                </a:lnTo>
                <a:lnTo>
                  <a:pt x="26026" y="3188"/>
                </a:lnTo>
                <a:lnTo>
                  <a:pt x="35321" y="0"/>
                </a:lnTo>
                <a:lnTo>
                  <a:pt x="46037" y="2347"/>
                </a:lnTo>
                <a:lnTo>
                  <a:pt x="57150" y="8799"/>
                </a:lnTo>
                <a:lnTo>
                  <a:pt x="83526" y="32838"/>
                </a:lnTo>
                <a:lnTo>
                  <a:pt x="112547" y="54522"/>
                </a:lnTo>
                <a:lnTo>
                  <a:pt x="124599" y="63515"/>
                </a:lnTo>
                <a:lnTo>
                  <a:pt x="132638" y="66179"/>
                </a:lnTo>
                <a:lnTo>
                  <a:pt x="138305" y="67080"/>
                </a:lnTo>
                <a:lnTo>
                  <a:pt x="138770" y="66448"/>
                </a:lnTo>
                <a:lnTo>
                  <a:pt x="140130" y="62187"/>
                </a:lnTo>
                <a:lnTo>
                  <a:pt x="142949" y="58443"/>
                </a:lnTo>
                <a:lnTo>
                  <a:pt x="142790" y="50664"/>
                </a:lnTo>
                <a:lnTo>
                  <a:pt x="133353" y="19548"/>
                </a:lnTo>
                <a:lnTo>
                  <a:pt x="129902" y="13955"/>
                </a:lnTo>
                <a:lnTo>
                  <a:pt x="130346" y="14097"/>
                </a:lnTo>
                <a:lnTo>
                  <a:pt x="131347" y="14899"/>
                </a:lnTo>
                <a:lnTo>
                  <a:pt x="163060" y="16360"/>
                </a:lnTo>
                <a:lnTo>
                  <a:pt x="186916" y="16459"/>
                </a:lnTo>
                <a:lnTo>
                  <a:pt x="215230" y="16489"/>
                </a:lnTo>
                <a:lnTo>
                  <a:pt x="239220" y="19868"/>
                </a:lnTo>
                <a:lnTo>
                  <a:pt x="244147" y="22274"/>
                </a:lnTo>
                <a:lnTo>
                  <a:pt x="247431" y="25288"/>
                </a:lnTo>
                <a:lnTo>
                  <a:pt x="249621" y="28710"/>
                </a:lnTo>
                <a:lnTo>
                  <a:pt x="250375" y="32400"/>
                </a:lnTo>
                <a:lnTo>
                  <a:pt x="249331" y="40265"/>
                </a:lnTo>
                <a:lnTo>
                  <a:pt x="230450" y="69446"/>
                </a:lnTo>
                <a:lnTo>
                  <a:pt x="209550" y="9270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334" name="SMARTInkShape-Group932"/>
          <p:cNvGrpSpPr/>
          <p:nvPr/>
        </p:nvGrpSpPr>
        <p:grpSpPr>
          <a:xfrm>
            <a:off x="2216150" y="5989720"/>
            <a:ext cx="87073" cy="277731"/>
            <a:chOff x="2216150" y="5989720"/>
            <a:chExt cx="87073" cy="277731"/>
          </a:xfrm>
        </p:grpSpPr>
        <p:sp>
          <p:nvSpPr>
            <p:cNvPr id="1332" name="SMARTInkShape-3778"/>
            <p:cNvSpPr/>
            <p:nvPr>
              <p:custDataLst>
                <p:tags r:id="rId211"/>
              </p:custDataLst>
            </p:nvPr>
          </p:nvSpPr>
          <p:spPr>
            <a:xfrm>
              <a:off x="2216150" y="5989720"/>
              <a:ext cx="87073" cy="182481"/>
            </a:xfrm>
            <a:custGeom>
              <a:avLst/>
              <a:gdLst/>
              <a:ahLst/>
              <a:cxnLst/>
              <a:rect l="0" t="0" r="0" b="0"/>
              <a:pathLst>
                <a:path w="87073" h="182481">
                  <a:moveTo>
                    <a:pt x="0" y="55480"/>
                  </a:moveTo>
                  <a:lnTo>
                    <a:pt x="0" y="55480"/>
                  </a:lnTo>
                  <a:lnTo>
                    <a:pt x="15914" y="31543"/>
                  </a:lnTo>
                  <a:lnTo>
                    <a:pt x="45503" y="6850"/>
                  </a:lnTo>
                  <a:lnTo>
                    <a:pt x="53619" y="1893"/>
                  </a:lnTo>
                  <a:lnTo>
                    <a:pt x="60440" y="0"/>
                  </a:lnTo>
                  <a:lnTo>
                    <a:pt x="66399" y="148"/>
                  </a:lnTo>
                  <a:lnTo>
                    <a:pt x="71783" y="1659"/>
                  </a:lnTo>
                  <a:lnTo>
                    <a:pt x="76077" y="4783"/>
                  </a:lnTo>
                  <a:lnTo>
                    <a:pt x="82731" y="13898"/>
                  </a:lnTo>
                  <a:lnTo>
                    <a:pt x="87072" y="37671"/>
                  </a:lnTo>
                  <a:lnTo>
                    <a:pt x="82443" y="56972"/>
                  </a:lnTo>
                  <a:lnTo>
                    <a:pt x="66055" y="87673"/>
                  </a:lnTo>
                  <a:lnTo>
                    <a:pt x="45207" y="117230"/>
                  </a:lnTo>
                  <a:lnTo>
                    <a:pt x="31269" y="140098"/>
                  </a:lnTo>
                  <a:lnTo>
                    <a:pt x="29313" y="145759"/>
                  </a:lnTo>
                  <a:lnTo>
                    <a:pt x="29420" y="150944"/>
                  </a:lnTo>
                  <a:lnTo>
                    <a:pt x="33301" y="160467"/>
                  </a:lnTo>
                  <a:lnTo>
                    <a:pt x="57150" y="1824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3" name="SMARTInkShape-3779"/>
            <p:cNvSpPr/>
            <p:nvPr>
              <p:custDataLst>
                <p:tags r:id="rId212"/>
              </p:custDataLst>
            </p:nvPr>
          </p:nvSpPr>
          <p:spPr>
            <a:xfrm>
              <a:off x="2228850" y="6261100"/>
              <a:ext cx="19051" cy="6351"/>
            </a:xfrm>
            <a:custGeom>
              <a:avLst/>
              <a:gdLst/>
              <a:ahLst/>
              <a:cxnLst/>
              <a:rect l="0" t="0" r="0" b="0"/>
              <a:pathLst>
                <a:path w="19051" h="6351">
                  <a:moveTo>
                    <a:pt x="0" y="0"/>
                  </a:moveTo>
                  <a:lnTo>
                    <a:pt x="0" y="0"/>
                  </a:lnTo>
                  <a:lnTo>
                    <a:pt x="12209" y="0"/>
                  </a:lnTo>
                  <a:lnTo>
                    <a:pt x="14489" y="705"/>
                  </a:lnTo>
                  <a:lnTo>
                    <a:pt x="16010" y="1882"/>
                  </a:lnTo>
                  <a:lnTo>
                    <a:pt x="190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38" name="SMARTInkShape-Group933"/>
          <p:cNvGrpSpPr/>
          <p:nvPr/>
        </p:nvGrpSpPr>
        <p:grpSpPr>
          <a:xfrm>
            <a:off x="1778861" y="6045200"/>
            <a:ext cx="289253" cy="228601"/>
            <a:chOff x="1778861" y="6045200"/>
            <a:chExt cx="289253" cy="228601"/>
          </a:xfrm>
        </p:grpSpPr>
        <p:sp>
          <p:nvSpPr>
            <p:cNvPr id="1335" name="SMARTInkShape-3780"/>
            <p:cNvSpPr/>
            <p:nvPr>
              <p:custDataLst>
                <p:tags r:id="rId208"/>
              </p:custDataLst>
            </p:nvPr>
          </p:nvSpPr>
          <p:spPr>
            <a:xfrm>
              <a:off x="1778861" y="6045200"/>
              <a:ext cx="130372" cy="228601"/>
            </a:xfrm>
            <a:custGeom>
              <a:avLst/>
              <a:gdLst/>
              <a:ahLst/>
              <a:cxnLst/>
              <a:rect l="0" t="0" r="0" b="0"/>
              <a:pathLst>
                <a:path w="130372" h="228601">
                  <a:moveTo>
                    <a:pt x="68989" y="0"/>
                  </a:moveTo>
                  <a:lnTo>
                    <a:pt x="68989" y="0"/>
                  </a:lnTo>
                  <a:lnTo>
                    <a:pt x="62247" y="20226"/>
                  </a:lnTo>
                  <a:lnTo>
                    <a:pt x="57439" y="34651"/>
                  </a:lnTo>
                  <a:lnTo>
                    <a:pt x="51411" y="52734"/>
                  </a:lnTo>
                  <a:lnTo>
                    <a:pt x="44570" y="73256"/>
                  </a:lnTo>
                  <a:lnTo>
                    <a:pt x="37893" y="93993"/>
                  </a:lnTo>
                  <a:lnTo>
                    <a:pt x="31325" y="114873"/>
                  </a:lnTo>
                  <a:lnTo>
                    <a:pt x="24830" y="135849"/>
                  </a:lnTo>
                  <a:lnTo>
                    <a:pt x="19088" y="154067"/>
                  </a:lnTo>
                  <a:lnTo>
                    <a:pt x="8946" y="185596"/>
                  </a:lnTo>
                  <a:lnTo>
                    <a:pt x="1076" y="217231"/>
                  </a:lnTo>
                  <a:lnTo>
                    <a:pt x="431" y="218198"/>
                  </a:lnTo>
                  <a:lnTo>
                    <a:pt x="0" y="217432"/>
                  </a:lnTo>
                  <a:lnTo>
                    <a:pt x="3673" y="190855"/>
                  </a:lnTo>
                  <a:lnTo>
                    <a:pt x="4951" y="162540"/>
                  </a:lnTo>
                  <a:lnTo>
                    <a:pt x="5418" y="132238"/>
                  </a:lnTo>
                  <a:lnTo>
                    <a:pt x="6853" y="131903"/>
                  </a:lnTo>
                  <a:lnTo>
                    <a:pt x="12210" y="135294"/>
                  </a:lnTo>
                  <a:lnTo>
                    <a:pt x="38712" y="162457"/>
                  </a:lnTo>
                  <a:lnTo>
                    <a:pt x="54357" y="167453"/>
                  </a:lnTo>
                  <a:lnTo>
                    <a:pt x="81117" y="170266"/>
                  </a:lnTo>
                  <a:lnTo>
                    <a:pt x="97662" y="169513"/>
                  </a:lnTo>
                  <a:lnTo>
                    <a:pt x="125342" y="160446"/>
                  </a:lnTo>
                  <a:lnTo>
                    <a:pt x="127724" y="161997"/>
                  </a:lnTo>
                  <a:lnTo>
                    <a:pt x="130371" y="169366"/>
                  </a:lnTo>
                  <a:lnTo>
                    <a:pt x="128491" y="188785"/>
                  </a:lnTo>
                  <a:lnTo>
                    <a:pt x="117876" y="217808"/>
                  </a:lnTo>
                  <a:lnTo>
                    <a:pt x="113439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6" name="SMARTInkShape-3781"/>
            <p:cNvSpPr/>
            <p:nvPr>
              <p:custDataLst>
                <p:tags r:id="rId209"/>
              </p:custDataLst>
            </p:nvPr>
          </p:nvSpPr>
          <p:spPr>
            <a:xfrm>
              <a:off x="1936750" y="6121400"/>
              <a:ext cx="12701" cy="6351"/>
            </a:xfrm>
            <a:custGeom>
              <a:avLst/>
              <a:gdLst/>
              <a:ahLst/>
              <a:cxnLst/>
              <a:rect l="0" t="0" r="0" b="0"/>
              <a:pathLst>
                <a:path w="12701" h="6351">
                  <a:moveTo>
                    <a:pt x="0" y="6350"/>
                  </a:moveTo>
                  <a:lnTo>
                    <a:pt x="0" y="6350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7" name="SMARTInkShape-3782"/>
            <p:cNvSpPr/>
            <p:nvPr>
              <p:custDataLst>
                <p:tags r:id="rId210"/>
              </p:custDataLst>
            </p:nvPr>
          </p:nvSpPr>
          <p:spPr>
            <a:xfrm>
              <a:off x="1973004" y="6099963"/>
              <a:ext cx="95110" cy="167488"/>
            </a:xfrm>
            <a:custGeom>
              <a:avLst/>
              <a:gdLst/>
              <a:ahLst/>
              <a:cxnLst/>
              <a:rect l="0" t="0" r="0" b="0"/>
              <a:pathLst>
                <a:path w="95110" h="167488">
                  <a:moveTo>
                    <a:pt x="65346" y="148437"/>
                  </a:moveTo>
                  <a:lnTo>
                    <a:pt x="65346" y="148437"/>
                  </a:lnTo>
                  <a:lnTo>
                    <a:pt x="58160" y="142662"/>
                  </a:lnTo>
                  <a:lnTo>
                    <a:pt x="30646" y="128043"/>
                  </a:lnTo>
                  <a:lnTo>
                    <a:pt x="21467" y="127144"/>
                  </a:lnTo>
                  <a:lnTo>
                    <a:pt x="13389" y="129095"/>
                  </a:lnTo>
                  <a:lnTo>
                    <a:pt x="7446" y="132316"/>
                  </a:lnTo>
                  <a:lnTo>
                    <a:pt x="134" y="141465"/>
                  </a:lnTo>
                  <a:lnTo>
                    <a:pt x="0" y="144494"/>
                  </a:lnTo>
                  <a:lnTo>
                    <a:pt x="1321" y="147219"/>
                  </a:lnTo>
                  <a:lnTo>
                    <a:pt x="6552" y="152129"/>
                  </a:lnTo>
                  <a:lnTo>
                    <a:pt x="13580" y="156663"/>
                  </a:lnTo>
                  <a:lnTo>
                    <a:pt x="17430" y="156743"/>
                  </a:lnTo>
                  <a:lnTo>
                    <a:pt x="25470" y="153069"/>
                  </a:lnTo>
                  <a:lnTo>
                    <a:pt x="41301" y="136325"/>
                  </a:lnTo>
                  <a:lnTo>
                    <a:pt x="59398" y="106748"/>
                  </a:lnTo>
                  <a:lnTo>
                    <a:pt x="71874" y="77697"/>
                  </a:lnTo>
                  <a:lnTo>
                    <a:pt x="83064" y="46442"/>
                  </a:lnTo>
                  <a:lnTo>
                    <a:pt x="90389" y="20791"/>
                  </a:lnTo>
                  <a:lnTo>
                    <a:pt x="95109" y="0"/>
                  </a:lnTo>
                  <a:lnTo>
                    <a:pt x="95066" y="89"/>
                  </a:lnTo>
                  <a:lnTo>
                    <a:pt x="90223" y="19894"/>
                  </a:lnTo>
                  <a:lnTo>
                    <a:pt x="81341" y="48268"/>
                  </a:lnTo>
                  <a:lnTo>
                    <a:pt x="77421" y="64018"/>
                  </a:lnTo>
                  <a:lnTo>
                    <a:pt x="74101" y="80163"/>
                  </a:lnTo>
                  <a:lnTo>
                    <a:pt x="69943" y="111743"/>
                  </a:lnTo>
                  <a:lnTo>
                    <a:pt x="70446" y="139890"/>
                  </a:lnTo>
                  <a:lnTo>
                    <a:pt x="71696" y="1674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46" name="SMARTInkShape-Group934"/>
          <p:cNvGrpSpPr/>
          <p:nvPr/>
        </p:nvGrpSpPr>
        <p:grpSpPr>
          <a:xfrm>
            <a:off x="882650" y="6076950"/>
            <a:ext cx="641351" cy="317501"/>
            <a:chOff x="882650" y="6076950"/>
            <a:chExt cx="641351" cy="317501"/>
          </a:xfrm>
        </p:grpSpPr>
        <p:sp>
          <p:nvSpPr>
            <p:cNvPr id="1339" name="SMARTInkShape-3783"/>
            <p:cNvSpPr/>
            <p:nvPr>
              <p:custDataLst>
                <p:tags r:id="rId201"/>
              </p:custDataLst>
            </p:nvPr>
          </p:nvSpPr>
          <p:spPr>
            <a:xfrm>
              <a:off x="882650" y="6087357"/>
              <a:ext cx="159806" cy="307094"/>
            </a:xfrm>
            <a:custGeom>
              <a:avLst/>
              <a:gdLst/>
              <a:ahLst/>
              <a:cxnLst/>
              <a:rect l="0" t="0" r="0" b="0"/>
              <a:pathLst>
                <a:path w="159806" h="307094">
                  <a:moveTo>
                    <a:pt x="0" y="307093"/>
                  </a:moveTo>
                  <a:lnTo>
                    <a:pt x="0" y="307093"/>
                  </a:lnTo>
                  <a:lnTo>
                    <a:pt x="5026" y="295160"/>
                  </a:lnTo>
                  <a:lnTo>
                    <a:pt x="9644" y="267412"/>
                  </a:lnTo>
                  <a:lnTo>
                    <a:pt x="15165" y="242732"/>
                  </a:lnTo>
                  <a:lnTo>
                    <a:pt x="24850" y="217576"/>
                  </a:lnTo>
                  <a:lnTo>
                    <a:pt x="38561" y="186168"/>
                  </a:lnTo>
                  <a:lnTo>
                    <a:pt x="46168" y="167916"/>
                  </a:lnTo>
                  <a:lnTo>
                    <a:pt x="54062" y="148691"/>
                  </a:lnTo>
                  <a:lnTo>
                    <a:pt x="60031" y="128820"/>
                  </a:lnTo>
                  <a:lnTo>
                    <a:pt x="64715" y="108516"/>
                  </a:lnTo>
                  <a:lnTo>
                    <a:pt x="68543" y="87925"/>
                  </a:lnTo>
                  <a:lnTo>
                    <a:pt x="71801" y="70670"/>
                  </a:lnTo>
                  <a:lnTo>
                    <a:pt x="77302" y="42091"/>
                  </a:lnTo>
                  <a:lnTo>
                    <a:pt x="77624" y="12909"/>
                  </a:lnTo>
                  <a:lnTo>
                    <a:pt x="76622" y="970"/>
                  </a:lnTo>
                  <a:lnTo>
                    <a:pt x="75776" y="0"/>
                  </a:lnTo>
                  <a:lnTo>
                    <a:pt x="74506" y="58"/>
                  </a:lnTo>
                  <a:lnTo>
                    <a:pt x="72954" y="803"/>
                  </a:lnTo>
                  <a:lnTo>
                    <a:pt x="67399" y="25448"/>
                  </a:lnTo>
                  <a:lnTo>
                    <a:pt x="63351" y="52331"/>
                  </a:lnTo>
                  <a:lnTo>
                    <a:pt x="60612" y="80270"/>
                  </a:lnTo>
                  <a:lnTo>
                    <a:pt x="63036" y="109750"/>
                  </a:lnTo>
                  <a:lnTo>
                    <a:pt x="66351" y="120137"/>
                  </a:lnTo>
                  <a:lnTo>
                    <a:pt x="69634" y="122484"/>
                  </a:lnTo>
                  <a:lnTo>
                    <a:pt x="78926" y="123209"/>
                  </a:lnTo>
                  <a:lnTo>
                    <a:pt x="91993" y="113654"/>
                  </a:lnTo>
                  <a:lnTo>
                    <a:pt x="106503" y="96236"/>
                  </a:lnTo>
                  <a:lnTo>
                    <a:pt x="120007" y="72033"/>
                  </a:lnTo>
                  <a:lnTo>
                    <a:pt x="134946" y="46694"/>
                  </a:lnTo>
                  <a:lnTo>
                    <a:pt x="153578" y="18035"/>
                  </a:lnTo>
                  <a:lnTo>
                    <a:pt x="159274" y="10700"/>
                  </a:lnTo>
                  <a:lnTo>
                    <a:pt x="159805" y="10720"/>
                  </a:lnTo>
                  <a:lnTo>
                    <a:pt x="152216" y="41117"/>
                  </a:lnTo>
                  <a:lnTo>
                    <a:pt x="148750" y="56397"/>
                  </a:lnTo>
                  <a:lnTo>
                    <a:pt x="145028" y="73641"/>
                  </a:lnTo>
                  <a:lnTo>
                    <a:pt x="141135" y="92191"/>
                  </a:lnTo>
                  <a:lnTo>
                    <a:pt x="138540" y="110909"/>
                  </a:lnTo>
                  <a:lnTo>
                    <a:pt x="136810" y="129737"/>
                  </a:lnTo>
                  <a:lnTo>
                    <a:pt x="135657" y="148638"/>
                  </a:lnTo>
                  <a:lnTo>
                    <a:pt x="135593" y="166179"/>
                  </a:lnTo>
                  <a:lnTo>
                    <a:pt x="136257" y="182811"/>
                  </a:lnTo>
                  <a:lnTo>
                    <a:pt x="140286" y="211640"/>
                  </a:lnTo>
                  <a:lnTo>
                    <a:pt x="158750" y="2499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0" name="SMARTInkShape-3784"/>
            <p:cNvSpPr/>
            <p:nvPr>
              <p:custDataLst>
                <p:tags r:id="rId202"/>
              </p:custDataLst>
            </p:nvPr>
          </p:nvSpPr>
          <p:spPr>
            <a:xfrm>
              <a:off x="1155700" y="6273800"/>
              <a:ext cx="19051" cy="57151"/>
            </a:xfrm>
            <a:custGeom>
              <a:avLst/>
              <a:gdLst/>
              <a:ahLst/>
              <a:cxnLst/>
              <a:rect l="0" t="0" r="0" b="0"/>
              <a:pathLst>
                <a:path w="19051" h="57151">
                  <a:moveTo>
                    <a:pt x="19050" y="0"/>
                  </a:moveTo>
                  <a:lnTo>
                    <a:pt x="19050" y="0"/>
                  </a:lnTo>
                  <a:lnTo>
                    <a:pt x="19050" y="6741"/>
                  </a:lnTo>
                  <a:lnTo>
                    <a:pt x="7117" y="37664"/>
                  </a:lnTo>
                  <a:lnTo>
                    <a:pt x="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1" name="SMARTInkShape-3785"/>
            <p:cNvSpPr/>
            <p:nvPr>
              <p:custDataLst>
                <p:tags r:id="rId203"/>
              </p:custDataLst>
            </p:nvPr>
          </p:nvSpPr>
          <p:spPr>
            <a:xfrm>
              <a:off x="1162050" y="61341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2" name="SMARTInkShape-3786"/>
            <p:cNvSpPr/>
            <p:nvPr>
              <p:custDataLst>
                <p:tags r:id="rId204"/>
              </p:custDataLst>
            </p:nvPr>
          </p:nvSpPr>
          <p:spPr>
            <a:xfrm>
              <a:off x="1239733" y="6224868"/>
              <a:ext cx="74718" cy="103359"/>
            </a:xfrm>
            <a:custGeom>
              <a:avLst/>
              <a:gdLst/>
              <a:ahLst/>
              <a:cxnLst/>
              <a:rect l="0" t="0" r="0" b="0"/>
              <a:pathLst>
                <a:path w="74718" h="103359">
                  <a:moveTo>
                    <a:pt x="23917" y="10832"/>
                  </a:moveTo>
                  <a:lnTo>
                    <a:pt x="23917" y="10832"/>
                  </a:lnTo>
                  <a:lnTo>
                    <a:pt x="15128" y="37199"/>
                  </a:lnTo>
                  <a:lnTo>
                    <a:pt x="6026" y="68268"/>
                  </a:lnTo>
                  <a:lnTo>
                    <a:pt x="0" y="96888"/>
                  </a:lnTo>
                  <a:lnTo>
                    <a:pt x="917" y="99952"/>
                  </a:lnTo>
                  <a:lnTo>
                    <a:pt x="2939" y="101996"/>
                  </a:lnTo>
                  <a:lnTo>
                    <a:pt x="5699" y="103358"/>
                  </a:lnTo>
                  <a:lnTo>
                    <a:pt x="9655" y="100738"/>
                  </a:lnTo>
                  <a:lnTo>
                    <a:pt x="33094" y="69304"/>
                  </a:lnTo>
                  <a:lnTo>
                    <a:pt x="47046" y="46697"/>
                  </a:lnTo>
                  <a:lnTo>
                    <a:pt x="57950" y="22538"/>
                  </a:lnTo>
                  <a:lnTo>
                    <a:pt x="68652" y="1993"/>
                  </a:lnTo>
                  <a:lnTo>
                    <a:pt x="70673" y="0"/>
                  </a:lnTo>
                  <a:lnTo>
                    <a:pt x="72021" y="83"/>
                  </a:lnTo>
                  <a:lnTo>
                    <a:pt x="72920" y="1550"/>
                  </a:lnTo>
                  <a:lnTo>
                    <a:pt x="74185" y="13726"/>
                  </a:lnTo>
                  <a:lnTo>
                    <a:pt x="71188" y="37481"/>
                  </a:lnTo>
                  <a:lnTo>
                    <a:pt x="69203" y="63492"/>
                  </a:lnTo>
                  <a:lnTo>
                    <a:pt x="74717" y="997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3" name="SMARTInkShape-3787"/>
            <p:cNvSpPr/>
            <p:nvPr>
              <p:custDataLst>
                <p:tags r:id="rId205"/>
              </p:custDataLst>
            </p:nvPr>
          </p:nvSpPr>
          <p:spPr>
            <a:xfrm>
              <a:off x="1374283" y="6254750"/>
              <a:ext cx="48483" cy="84425"/>
            </a:xfrm>
            <a:custGeom>
              <a:avLst/>
              <a:gdLst/>
              <a:ahLst/>
              <a:cxnLst/>
              <a:rect l="0" t="0" r="0" b="0"/>
              <a:pathLst>
                <a:path w="48483" h="84425">
                  <a:moveTo>
                    <a:pt x="48117" y="0"/>
                  </a:moveTo>
                  <a:lnTo>
                    <a:pt x="48117" y="0"/>
                  </a:lnTo>
                  <a:lnTo>
                    <a:pt x="17727" y="0"/>
                  </a:lnTo>
                  <a:lnTo>
                    <a:pt x="283" y="0"/>
                  </a:lnTo>
                  <a:lnTo>
                    <a:pt x="0" y="705"/>
                  </a:lnTo>
                  <a:lnTo>
                    <a:pt x="1567" y="3371"/>
                  </a:lnTo>
                  <a:lnTo>
                    <a:pt x="22119" y="12242"/>
                  </a:lnTo>
                  <a:lnTo>
                    <a:pt x="41231" y="32913"/>
                  </a:lnTo>
                  <a:lnTo>
                    <a:pt x="45643" y="38876"/>
                  </a:lnTo>
                  <a:lnTo>
                    <a:pt x="47879" y="44967"/>
                  </a:lnTo>
                  <a:lnTo>
                    <a:pt x="48482" y="57379"/>
                  </a:lnTo>
                  <a:lnTo>
                    <a:pt x="44516" y="68070"/>
                  </a:lnTo>
                  <a:lnTo>
                    <a:pt x="41483" y="72897"/>
                  </a:lnTo>
                  <a:lnTo>
                    <a:pt x="32469" y="80141"/>
                  </a:lnTo>
                  <a:lnTo>
                    <a:pt x="27102" y="83061"/>
                  </a:lnTo>
                  <a:lnTo>
                    <a:pt x="17375" y="84424"/>
                  </a:lnTo>
                  <a:lnTo>
                    <a:pt x="3667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4" name="SMARTInkShape-3788"/>
            <p:cNvSpPr/>
            <p:nvPr>
              <p:custDataLst>
                <p:tags r:id="rId206"/>
              </p:custDataLst>
            </p:nvPr>
          </p:nvSpPr>
          <p:spPr>
            <a:xfrm>
              <a:off x="1455368" y="6076950"/>
              <a:ext cx="68633" cy="252480"/>
            </a:xfrm>
            <a:custGeom>
              <a:avLst/>
              <a:gdLst/>
              <a:ahLst/>
              <a:cxnLst/>
              <a:rect l="0" t="0" r="0" b="0"/>
              <a:pathLst>
                <a:path w="68633" h="252480">
                  <a:moveTo>
                    <a:pt x="30532" y="0"/>
                  </a:moveTo>
                  <a:lnTo>
                    <a:pt x="30532" y="0"/>
                  </a:lnTo>
                  <a:lnTo>
                    <a:pt x="37274" y="10113"/>
                  </a:lnTo>
                  <a:lnTo>
                    <a:pt x="34940" y="30130"/>
                  </a:lnTo>
                  <a:lnTo>
                    <a:pt x="26847" y="59958"/>
                  </a:lnTo>
                  <a:lnTo>
                    <a:pt x="21725" y="78777"/>
                  </a:lnTo>
                  <a:lnTo>
                    <a:pt x="16194" y="99085"/>
                  </a:lnTo>
                  <a:lnTo>
                    <a:pt x="11096" y="120385"/>
                  </a:lnTo>
                  <a:lnTo>
                    <a:pt x="6286" y="142346"/>
                  </a:lnTo>
                  <a:lnTo>
                    <a:pt x="1668" y="164747"/>
                  </a:lnTo>
                  <a:lnTo>
                    <a:pt x="0" y="183914"/>
                  </a:lnTo>
                  <a:lnTo>
                    <a:pt x="300" y="200926"/>
                  </a:lnTo>
                  <a:lnTo>
                    <a:pt x="5101" y="228295"/>
                  </a:lnTo>
                  <a:lnTo>
                    <a:pt x="14291" y="245163"/>
                  </a:lnTo>
                  <a:lnTo>
                    <a:pt x="21116" y="249519"/>
                  </a:lnTo>
                  <a:lnTo>
                    <a:pt x="38106" y="252479"/>
                  </a:lnTo>
                  <a:lnTo>
                    <a:pt x="68632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5" name="SMARTInkShape-3789"/>
            <p:cNvSpPr/>
            <p:nvPr>
              <p:custDataLst>
                <p:tags r:id="rId207"/>
              </p:custDataLst>
            </p:nvPr>
          </p:nvSpPr>
          <p:spPr>
            <a:xfrm>
              <a:off x="1438079" y="6223879"/>
              <a:ext cx="79572" cy="5472"/>
            </a:xfrm>
            <a:custGeom>
              <a:avLst/>
              <a:gdLst/>
              <a:ahLst/>
              <a:cxnLst/>
              <a:rect l="0" t="0" r="0" b="0"/>
              <a:pathLst>
                <a:path w="79572" h="5472">
                  <a:moveTo>
                    <a:pt x="3371" y="5471"/>
                  </a:moveTo>
                  <a:lnTo>
                    <a:pt x="3371" y="5471"/>
                  </a:lnTo>
                  <a:lnTo>
                    <a:pt x="0" y="2100"/>
                  </a:lnTo>
                  <a:lnTo>
                    <a:pt x="418" y="1107"/>
                  </a:lnTo>
                  <a:lnTo>
                    <a:pt x="4646" y="3"/>
                  </a:lnTo>
                  <a:lnTo>
                    <a:pt x="28291" y="0"/>
                  </a:lnTo>
                  <a:lnTo>
                    <a:pt x="55958" y="4181"/>
                  </a:lnTo>
                  <a:lnTo>
                    <a:pt x="79571" y="54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60" name="SMARTInkShape-Group935"/>
          <p:cNvGrpSpPr/>
          <p:nvPr/>
        </p:nvGrpSpPr>
        <p:grpSpPr>
          <a:xfrm>
            <a:off x="7651750" y="4987446"/>
            <a:ext cx="1473201" cy="789016"/>
            <a:chOff x="7651750" y="4987446"/>
            <a:chExt cx="1473201" cy="789016"/>
          </a:xfrm>
        </p:grpSpPr>
        <p:sp>
          <p:nvSpPr>
            <p:cNvPr id="1347" name="SMARTInkShape-3790"/>
            <p:cNvSpPr/>
            <p:nvPr>
              <p:custDataLst>
                <p:tags r:id="rId188"/>
              </p:custDataLst>
            </p:nvPr>
          </p:nvSpPr>
          <p:spPr>
            <a:xfrm>
              <a:off x="8553450" y="5232400"/>
              <a:ext cx="6351" cy="76201"/>
            </a:xfrm>
            <a:custGeom>
              <a:avLst/>
              <a:gdLst/>
              <a:ahLst/>
              <a:cxnLst/>
              <a:rect l="0" t="0" r="0" b="0"/>
              <a:pathLst>
                <a:path w="6351" h="76201">
                  <a:moveTo>
                    <a:pt x="6350" y="0"/>
                  </a:moveTo>
                  <a:lnTo>
                    <a:pt x="6350" y="0"/>
                  </a:lnTo>
                  <a:lnTo>
                    <a:pt x="2979" y="0"/>
                  </a:lnTo>
                  <a:lnTo>
                    <a:pt x="1986" y="1412"/>
                  </a:lnTo>
                  <a:lnTo>
                    <a:pt x="588" y="10844"/>
                  </a:lnTo>
                  <a:lnTo>
                    <a:pt x="78" y="38691"/>
                  </a:lnTo>
                  <a:lnTo>
                    <a:pt x="5" y="70342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8" name="SMARTInkShape-3791"/>
            <p:cNvSpPr/>
            <p:nvPr>
              <p:custDataLst>
                <p:tags r:id="rId189"/>
              </p:custDataLst>
            </p:nvPr>
          </p:nvSpPr>
          <p:spPr>
            <a:xfrm>
              <a:off x="8515350" y="5270500"/>
              <a:ext cx="69851" cy="6273"/>
            </a:xfrm>
            <a:custGeom>
              <a:avLst/>
              <a:gdLst/>
              <a:ahLst/>
              <a:cxnLst/>
              <a:rect l="0" t="0" r="0" b="0"/>
              <a:pathLst>
                <a:path w="69851" h="6273">
                  <a:moveTo>
                    <a:pt x="0" y="0"/>
                  </a:moveTo>
                  <a:lnTo>
                    <a:pt x="0" y="0"/>
                  </a:lnTo>
                  <a:lnTo>
                    <a:pt x="10844" y="705"/>
                  </a:lnTo>
                  <a:lnTo>
                    <a:pt x="39775" y="5762"/>
                  </a:lnTo>
                  <a:lnTo>
                    <a:pt x="57954" y="6272"/>
                  </a:lnTo>
                  <a:lnTo>
                    <a:pt x="62916" y="4434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9" name="SMARTInkShape-3792"/>
            <p:cNvSpPr/>
            <p:nvPr>
              <p:custDataLst>
                <p:tags r:id="rId190"/>
              </p:custDataLst>
            </p:nvPr>
          </p:nvSpPr>
          <p:spPr>
            <a:xfrm>
              <a:off x="8808332" y="5251450"/>
              <a:ext cx="49919" cy="12701"/>
            </a:xfrm>
            <a:custGeom>
              <a:avLst/>
              <a:gdLst/>
              <a:ahLst/>
              <a:cxnLst/>
              <a:rect l="0" t="0" r="0" b="0"/>
              <a:pathLst>
                <a:path w="49919" h="12701">
                  <a:moveTo>
                    <a:pt x="5468" y="0"/>
                  </a:moveTo>
                  <a:lnTo>
                    <a:pt x="5468" y="0"/>
                  </a:lnTo>
                  <a:lnTo>
                    <a:pt x="2096" y="0"/>
                  </a:lnTo>
                  <a:lnTo>
                    <a:pt x="1104" y="705"/>
                  </a:lnTo>
                  <a:lnTo>
                    <a:pt x="441" y="1881"/>
                  </a:lnTo>
                  <a:lnTo>
                    <a:pt x="0" y="3370"/>
                  </a:lnTo>
                  <a:lnTo>
                    <a:pt x="412" y="4364"/>
                  </a:lnTo>
                  <a:lnTo>
                    <a:pt x="1392" y="5026"/>
                  </a:lnTo>
                  <a:lnTo>
                    <a:pt x="20807" y="11260"/>
                  </a:lnTo>
                  <a:lnTo>
                    <a:pt x="49918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0" name="SMARTInkShape-3793"/>
            <p:cNvSpPr/>
            <p:nvPr>
              <p:custDataLst>
                <p:tags r:id="rId191"/>
              </p:custDataLst>
            </p:nvPr>
          </p:nvSpPr>
          <p:spPr>
            <a:xfrm>
              <a:off x="8858250" y="5238750"/>
              <a:ext cx="88582" cy="212476"/>
            </a:xfrm>
            <a:custGeom>
              <a:avLst/>
              <a:gdLst/>
              <a:ahLst/>
              <a:cxnLst/>
              <a:rect l="0" t="0" r="0" b="0"/>
              <a:pathLst>
                <a:path w="88582" h="212476">
                  <a:moveTo>
                    <a:pt x="57150" y="0"/>
                  </a:moveTo>
                  <a:lnTo>
                    <a:pt x="57150" y="0"/>
                  </a:lnTo>
                  <a:lnTo>
                    <a:pt x="53779" y="3371"/>
                  </a:lnTo>
                  <a:lnTo>
                    <a:pt x="52124" y="8789"/>
                  </a:lnTo>
                  <a:lnTo>
                    <a:pt x="47316" y="36566"/>
                  </a:lnTo>
                  <a:lnTo>
                    <a:pt x="48782" y="47061"/>
                  </a:lnTo>
                  <a:lnTo>
                    <a:pt x="53665" y="54547"/>
                  </a:lnTo>
                  <a:lnTo>
                    <a:pt x="59835" y="59521"/>
                  </a:lnTo>
                  <a:lnTo>
                    <a:pt x="64929" y="61731"/>
                  </a:lnTo>
                  <a:lnTo>
                    <a:pt x="67980" y="60204"/>
                  </a:lnTo>
                  <a:lnTo>
                    <a:pt x="75133" y="52863"/>
                  </a:lnTo>
                  <a:lnTo>
                    <a:pt x="79254" y="42545"/>
                  </a:lnTo>
                  <a:lnTo>
                    <a:pt x="86480" y="13860"/>
                  </a:lnTo>
                  <a:lnTo>
                    <a:pt x="88182" y="5126"/>
                  </a:lnTo>
                  <a:lnTo>
                    <a:pt x="88422" y="4828"/>
                  </a:lnTo>
                  <a:lnTo>
                    <a:pt x="88581" y="5335"/>
                  </a:lnTo>
                  <a:lnTo>
                    <a:pt x="83832" y="33846"/>
                  </a:lnTo>
                  <a:lnTo>
                    <a:pt x="82929" y="63416"/>
                  </a:lnTo>
                  <a:lnTo>
                    <a:pt x="82013" y="88863"/>
                  </a:lnTo>
                  <a:lnTo>
                    <a:pt x="79254" y="114283"/>
                  </a:lnTo>
                  <a:lnTo>
                    <a:pt x="75676" y="139692"/>
                  </a:lnTo>
                  <a:lnTo>
                    <a:pt x="71734" y="163685"/>
                  </a:lnTo>
                  <a:lnTo>
                    <a:pt x="64137" y="191650"/>
                  </a:lnTo>
                  <a:lnTo>
                    <a:pt x="54611" y="204181"/>
                  </a:lnTo>
                  <a:lnTo>
                    <a:pt x="45203" y="210691"/>
                  </a:lnTo>
                  <a:lnTo>
                    <a:pt x="40718" y="212427"/>
                  </a:lnTo>
                  <a:lnTo>
                    <a:pt x="31973" y="212475"/>
                  </a:lnTo>
                  <a:lnTo>
                    <a:pt x="27665" y="211500"/>
                  </a:lnTo>
                  <a:lnTo>
                    <a:pt x="19117" y="202891"/>
                  </a:lnTo>
                  <a:lnTo>
                    <a:pt x="3667" y="173526"/>
                  </a:lnTo>
                  <a:lnTo>
                    <a:pt x="0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1" name="SMARTInkShape-3794"/>
            <p:cNvSpPr/>
            <p:nvPr>
              <p:custDataLst>
                <p:tags r:id="rId192"/>
              </p:custDataLst>
            </p:nvPr>
          </p:nvSpPr>
          <p:spPr>
            <a:xfrm>
              <a:off x="8653349" y="5162550"/>
              <a:ext cx="39802" cy="190501"/>
            </a:xfrm>
            <a:custGeom>
              <a:avLst/>
              <a:gdLst/>
              <a:ahLst/>
              <a:cxnLst/>
              <a:rect l="0" t="0" r="0" b="0"/>
              <a:pathLst>
                <a:path w="39802" h="190501">
                  <a:moveTo>
                    <a:pt x="39801" y="0"/>
                  </a:moveTo>
                  <a:lnTo>
                    <a:pt x="39801" y="0"/>
                  </a:lnTo>
                  <a:lnTo>
                    <a:pt x="34025" y="7186"/>
                  </a:lnTo>
                  <a:lnTo>
                    <a:pt x="18147" y="37350"/>
                  </a:lnTo>
                  <a:lnTo>
                    <a:pt x="8304" y="59639"/>
                  </a:lnTo>
                  <a:lnTo>
                    <a:pt x="1578" y="83656"/>
                  </a:lnTo>
                  <a:lnTo>
                    <a:pt x="0" y="106560"/>
                  </a:lnTo>
                  <a:lnTo>
                    <a:pt x="2357" y="127088"/>
                  </a:lnTo>
                  <a:lnTo>
                    <a:pt x="10911" y="151250"/>
                  </a:lnTo>
                  <a:lnTo>
                    <a:pt x="18933" y="173853"/>
                  </a:lnTo>
                  <a:lnTo>
                    <a:pt x="33451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2" name="SMARTInkShape-3795"/>
            <p:cNvSpPr/>
            <p:nvPr>
              <p:custDataLst>
                <p:tags r:id="rId193"/>
              </p:custDataLst>
            </p:nvPr>
          </p:nvSpPr>
          <p:spPr>
            <a:xfrm>
              <a:off x="9100219" y="5087494"/>
              <a:ext cx="24732" cy="68707"/>
            </a:xfrm>
            <a:custGeom>
              <a:avLst/>
              <a:gdLst/>
              <a:ahLst/>
              <a:cxnLst/>
              <a:rect l="0" t="0" r="0" b="0"/>
              <a:pathLst>
                <a:path w="24732" h="68707">
                  <a:moveTo>
                    <a:pt x="5681" y="11556"/>
                  </a:moveTo>
                  <a:lnTo>
                    <a:pt x="5681" y="11556"/>
                  </a:lnTo>
                  <a:lnTo>
                    <a:pt x="5681" y="8185"/>
                  </a:lnTo>
                  <a:lnTo>
                    <a:pt x="7563" y="4649"/>
                  </a:lnTo>
                  <a:lnTo>
                    <a:pt x="9051" y="2717"/>
                  </a:lnTo>
                  <a:lnTo>
                    <a:pt x="12588" y="572"/>
                  </a:lnTo>
                  <a:lnTo>
                    <a:pt x="14519" y="0"/>
                  </a:lnTo>
                  <a:lnTo>
                    <a:pt x="16511" y="325"/>
                  </a:lnTo>
                  <a:lnTo>
                    <a:pt x="20608" y="2566"/>
                  </a:lnTo>
                  <a:lnTo>
                    <a:pt x="21982" y="4152"/>
                  </a:lnTo>
                  <a:lnTo>
                    <a:pt x="23509" y="7794"/>
                  </a:lnTo>
                  <a:lnTo>
                    <a:pt x="17628" y="20555"/>
                  </a:lnTo>
                  <a:lnTo>
                    <a:pt x="1587" y="44029"/>
                  </a:lnTo>
                  <a:lnTo>
                    <a:pt x="0" y="51361"/>
                  </a:lnTo>
                  <a:lnTo>
                    <a:pt x="483" y="52909"/>
                  </a:lnTo>
                  <a:lnTo>
                    <a:pt x="1510" y="53941"/>
                  </a:lnTo>
                  <a:lnTo>
                    <a:pt x="4532" y="55794"/>
                  </a:lnTo>
                  <a:lnTo>
                    <a:pt x="10201" y="60098"/>
                  </a:lnTo>
                  <a:lnTo>
                    <a:pt x="16349" y="61687"/>
                  </a:lnTo>
                  <a:lnTo>
                    <a:pt x="20535" y="62058"/>
                  </a:lnTo>
                  <a:lnTo>
                    <a:pt x="21933" y="62863"/>
                  </a:lnTo>
                  <a:lnTo>
                    <a:pt x="22867" y="64106"/>
                  </a:lnTo>
                  <a:lnTo>
                    <a:pt x="24731" y="687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3" name="SMARTInkShape-3796"/>
            <p:cNvSpPr/>
            <p:nvPr>
              <p:custDataLst>
                <p:tags r:id="rId194"/>
              </p:custDataLst>
            </p:nvPr>
          </p:nvSpPr>
          <p:spPr>
            <a:xfrm>
              <a:off x="8693150" y="5238750"/>
              <a:ext cx="63421" cy="187114"/>
            </a:xfrm>
            <a:custGeom>
              <a:avLst/>
              <a:gdLst/>
              <a:ahLst/>
              <a:cxnLst/>
              <a:rect l="0" t="0" r="0" b="0"/>
              <a:pathLst>
                <a:path w="63421" h="187114">
                  <a:moveTo>
                    <a:pt x="19050" y="0"/>
                  </a:moveTo>
                  <a:lnTo>
                    <a:pt x="19050" y="0"/>
                  </a:lnTo>
                  <a:lnTo>
                    <a:pt x="19050" y="30755"/>
                  </a:lnTo>
                  <a:lnTo>
                    <a:pt x="19050" y="35320"/>
                  </a:lnTo>
                  <a:lnTo>
                    <a:pt x="22813" y="44155"/>
                  </a:lnTo>
                  <a:lnTo>
                    <a:pt x="28484" y="51375"/>
                  </a:lnTo>
                  <a:lnTo>
                    <a:pt x="33355" y="54583"/>
                  </a:lnTo>
                  <a:lnTo>
                    <a:pt x="34937" y="54733"/>
                  </a:lnTo>
                  <a:lnTo>
                    <a:pt x="35992" y="54128"/>
                  </a:lnTo>
                  <a:lnTo>
                    <a:pt x="46551" y="36029"/>
                  </a:lnTo>
                  <a:lnTo>
                    <a:pt x="51842" y="16054"/>
                  </a:lnTo>
                  <a:lnTo>
                    <a:pt x="55577" y="7343"/>
                  </a:lnTo>
                  <a:lnTo>
                    <a:pt x="56101" y="4896"/>
                  </a:lnTo>
                  <a:lnTo>
                    <a:pt x="56451" y="5380"/>
                  </a:lnTo>
                  <a:lnTo>
                    <a:pt x="60429" y="30316"/>
                  </a:lnTo>
                  <a:lnTo>
                    <a:pt x="62590" y="60488"/>
                  </a:lnTo>
                  <a:lnTo>
                    <a:pt x="63095" y="84033"/>
                  </a:lnTo>
                  <a:lnTo>
                    <a:pt x="63320" y="107904"/>
                  </a:lnTo>
                  <a:lnTo>
                    <a:pt x="63420" y="130272"/>
                  </a:lnTo>
                  <a:lnTo>
                    <a:pt x="60105" y="159327"/>
                  </a:lnTo>
                  <a:lnTo>
                    <a:pt x="54655" y="179069"/>
                  </a:lnTo>
                  <a:lnTo>
                    <a:pt x="51959" y="182879"/>
                  </a:lnTo>
                  <a:lnTo>
                    <a:pt x="48751" y="185420"/>
                  </a:lnTo>
                  <a:lnTo>
                    <a:pt x="45200" y="187113"/>
                  </a:lnTo>
                  <a:lnTo>
                    <a:pt x="35612" y="187113"/>
                  </a:lnTo>
                  <a:lnTo>
                    <a:pt x="30091" y="186125"/>
                  </a:lnTo>
                  <a:lnTo>
                    <a:pt x="20194" y="179383"/>
                  </a:lnTo>
                  <a:lnTo>
                    <a:pt x="2342" y="157808"/>
                  </a:lnTo>
                  <a:lnTo>
                    <a:pt x="150" y="152478"/>
                  </a:lnTo>
                  <a:lnTo>
                    <a:pt x="0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4" name="SMARTInkShape-3797"/>
            <p:cNvSpPr/>
            <p:nvPr>
              <p:custDataLst>
                <p:tags r:id="rId195"/>
              </p:custDataLst>
            </p:nvPr>
          </p:nvSpPr>
          <p:spPr>
            <a:xfrm>
              <a:off x="9042400" y="5162550"/>
              <a:ext cx="34226" cy="196851"/>
            </a:xfrm>
            <a:custGeom>
              <a:avLst/>
              <a:gdLst/>
              <a:ahLst/>
              <a:cxnLst/>
              <a:rect l="0" t="0" r="0" b="0"/>
              <a:pathLst>
                <a:path w="34226" h="196851">
                  <a:moveTo>
                    <a:pt x="0" y="0"/>
                  </a:moveTo>
                  <a:lnTo>
                    <a:pt x="0" y="0"/>
                  </a:lnTo>
                  <a:lnTo>
                    <a:pt x="11537" y="27437"/>
                  </a:lnTo>
                  <a:lnTo>
                    <a:pt x="21371" y="50619"/>
                  </a:lnTo>
                  <a:lnTo>
                    <a:pt x="29066" y="80223"/>
                  </a:lnTo>
                  <a:lnTo>
                    <a:pt x="33615" y="103388"/>
                  </a:lnTo>
                  <a:lnTo>
                    <a:pt x="34225" y="125912"/>
                  </a:lnTo>
                  <a:lnTo>
                    <a:pt x="30602" y="154665"/>
                  </a:lnTo>
                  <a:lnTo>
                    <a:pt x="26301" y="168928"/>
                  </a:lnTo>
                  <a:lnTo>
                    <a:pt x="6350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5" name="SMARTInkShape-3798"/>
            <p:cNvSpPr/>
            <p:nvPr>
              <p:custDataLst>
                <p:tags r:id="rId196"/>
              </p:custDataLst>
            </p:nvPr>
          </p:nvSpPr>
          <p:spPr>
            <a:xfrm>
              <a:off x="8986472" y="5276850"/>
              <a:ext cx="20679" cy="46916"/>
            </a:xfrm>
            <a:custGeom>
              <a:avLst/>
              <a:gdLst/>
              <a:ahLst/>
              <a:cxnLst/>
              <a:rect l="0" t="0" r="0" b="0"/>
              <a:pathLst>
                <a:path w="20679" h="46916">
                  <a:moveTo>
                    <a:pt x="17828" y="0"/>
                  </a:moveTo>
                  <a:lnTo>
                    <a:pt x="17828" y="0"/>
                  </a:lnTo>
                  <a:lnTo>
                    <a:pt x="14456" y="0"/>
                  </a:lnTo>
                  <a:lnTo>
                    <a:pt x="10921" y="3763"/>
                  </a:lnTo>
                  <a:lnTo>
                    <a:pt x="1527" y="18004"/>
                  </a:lnTo>
                  <a:lnTo>
                    <a:pt x="0" y="27757"/>
                  </a:lnTo>
                  <a:lnTo>
                    <a:pt x="1203" y="35385"/>
                  </a:lnTo>
                  <a:lnTo>
                    <a:pt x="5847" y="43645"/>
                  </a:lnTo>
                  <a:lnTo>
                    <a:pt x="7724" y="46031"/>
                  </a:lnTo>
                  <a:lnTo>
                    <a:pt x="9680" y="46915"/>
                  </a:lnTo>
                  <a:lnTo>
                    <a:pt x="11691" y="46798"/>
                  </a:lnTo>
                  <a:lnTo>
                    <a:pt x="15806" y="44788"/>
                  </a:lnTo>
                  <a:lnTo>
                    <a:pt x="19987" y="41543"/>
                  </a:lnTo>
                  <a:lnTo>
                    <a:pt x="20678" y="38984"/>
                  </a:lnTo>
                  <a:lnTo>
                    <a:pt x="19565" y="32378"/>
                  </a:lnTo>
                  <a:lnTo>
                    <a:pt x="11478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6" name="SMARTInkShape-3799"/>
            <p:cNvSpPr/>
            <p:nvPr>
              <p:custDataLst>
                <p:tags r:id="rId197"/>
              </p:custDataLst>
            </p:nvPr>
          </p:nvSpPr>
          <p:spPr>
            <a:xfrm>
              <a:off x="7651750" y="4987446"/>
              <a:ext cx="1460501" cy="407825"/>
            </a:xfrm>
            <a:custGeom>
              <a:avLst/>
              <a:gdLst/>
              <a:ahLst/>
              <a:cxnLst/>
              <a:rect l="0" t="0" r="0" b="0"/>
              <a:pathLst>
                <a:path w="1460501" h="407825">
                  <a:moveTo>
                    <a:pt x="0" y="270354"/>
                  </a:moveTo>
                  <a:lnTo>
                    <a:pt x="0" y="270354"/>
                  </a:lnTo>
                  <a:lnTo>
                    <a:pt x="0" y="298144"/>
                  </a:lnTo>
                  <a:lnTo>
                    <a:pt x="0" y="318687"/>
                  </a:lnTo>
                  <a:lnTo>
                    <a:pt x="705" y="341225"/>
                  </a:lnTo>
                  <a:lnTo>
                    <a:pt x="5069" y="372335"/>
                  </a:lnTo>
                  <a:lnTo>
                    <a:pt x="11556" y="402526"/>
                  </a:lnTo>
                  <a:lnTo>
                    <a:pt x="12360" y="407824"/>
                  </a:lnTo>
                  <a:lnTo>
                    <a:pt x="12670" y="382069"/>
                  </a:lnTo>
                  <a:lnTo>
                    <a:pt x="12687" y="355988"/>
                  </a:lnTo>
                  <a:lnTo>
                    <a:pt x="12691" y="340144"/>
                  </a:lnTo>
                  <a:lnTo>
                    <a:pt x="12694" y="322524"/>
                  </a:lnTo>
                  <a:lnTo>
                    <a:pt x="12695" y="303723"/>
                  </a:lnTo>
                  <a:lnTo>
                    <a:pt x="12697" y="284133"/>
                  </a:lnTo>
                  <a:lnTo>
                    <a:pt x="13404" y="265429"/>
                  </a:lnTo>
                  <a:lnTo>
                    <a:pt x="14581" y="247315"/>
                  </a:lnTo>
                  <a:lnTo>
                    <a:pt x="16070" y="229595"/>
                  </a:lnTo>
                  <a:lnTo>
                    <a:pt x="17769" y="212842"/>
                  </a:lnTo>
                  <a:lnTo>
                    <a:pt x="19607" y="196734"/>
                  </a:lnTo>
                  <a:lnTo>
                    <a:pt x="23531" y="166373"/>
                  </a:lnTo>
                  <a:lnTo>
                    <a:pt x="27626" y="138768"/>
                  </a:lnTo>
                  <a:lnTo>
                    <a:pt x="33899" y="109539"/>
                  </a:lnTo>
                  <a:lnTo>
                    <a:pt x="40226" y="94216"/>
                  </a:lnTo>
                  <a:lnTo>
                    <a:pt x="46569" y="85206"/>
                  </a:lnTo>
                  <a:lnTo>
                    <a:pt x="61514" y="75136"/>
                  </a:lnTo>
                  <a:lnTo>
                    <a:pt x="88298" y="60290"/>
                  </a:lnTo>
                  <a:lnTo>
                    <a:pt x="102743" y="52815"/>
                  </a:lnTo>
                  <a:lnTo>
                    <a:pt x="130710" y="43934"/>
                  </a:lnTo>
                  <a:lnTo>
                    <a:pt x="150992" y="36609"/>
                  </a:lnTo>
                  <a:lnTo>
                    <a:pt x="175527" y="30530"/>
                  </a:lnTo>
                  <a:lnTo>
                    <a:pt x="202190" y="25477"/>
                  </a:lnTo>
                  <a:lnTo>
                    <a:pt x="228151" y="20879"/>
                  </a:lnTo>
                  <a:lnTo>
                    <a:pt x="253801" y="16483"/>
                  </a:lnTo>
                  <a:lnTo>
                    <a:pt x="279312" y="12884"/>
                  </a:lnTo>
                  <a:lnTo>
                    <a:pt x="304760" y="11285"/>
                  </a:lnTo>
                  <a:lnTo>
                    <a:pt x="332063" y="10573"/>
                  </a:lnTo>
                  <a:lnTo>
                    <a:pt x="359956" y="10257"/>
                  </a:lnTo>
                  <a:lnTo>
                    <a:pt x="386464" y="10116"/>
                  </a:lnTo>
                  <a:lnTo>
                    <a:pt x="414238" y="10054"/>
                  </a:lnTo>
                  <a:lnTo>
                    <a:pt x="443750" y="10026"/>
                  </a:lnTo>
                  <a:lnTo>
                    <a:pt x="459522" y="10020"/>
                  </a:lnTo>
                  <a:lnTo>
                    <a:pt x="475681" y="10013"/>
                  </a:lnTo>
                  <a:lnTo>
                    <a:pt x="506806" y="10008"/>
                  </a:lnTo>
                  <a:lnTo>
                    <a:pt x="537103" y="10006"/>
                  </a:lnTo>
                  <a:lnTo>
                    <a:pt x="567031" y="10006"/>
                  </a:lnTo>
                  <a:lnTo>
                    <a:pt x="598677" y="10004"/>
                  </a:lnTo>
                  <a:lnTo>
                    <a:pt x="615018" y="10004"/>
                  </a:lnTo>
                  <a:lnTo>
                    <a:pt x="631557" y="10004"/>
                  </a:lnTo>
                  <a:lnTo>
                    <a:pt x="648226" y="10004"/>
                  </a:lnTo>
                  <a:lnTo>
                    <a:pt x="664984" y="10004"/>
                  </a:lnTo>
                  <a:lnTo>
                    <a:pt x="681800" y="10004"/>
                  </a:lnTo>
                  <a:lnTo>
                    <a:pt x="698655" y="10004"/>
                  </a:lnTo>
                  <a:lnTo>
                    <a:pt x="715537" y="10004"/>
                  </a:lnTo>
                  <a:lnTo>
                    <a:pt x="731731" y="10004"/>
                  </a:lnTo>
                  <a:lnTo>
                    <a:pt x="762893" y="10004"/>
                  </a:lnTo>
                  <a:lnTo>
                    <a:pt x="793206" y="11885"/>
                  </a:lnTo>
                  <a:lnTo>
                    <a:pt x="822437" y="14368"/>
                  </a:lnTo>
                  <a:lnTo>
                    <a:pt x="849539" y="15471"/>
                  </a:lnTo>
                  <a:lnTo>
                    <a:pt x="877576" y="15961"/>
                  </a:lnTo>
                  <a:lnTo>
                    <a:pt x="906500" y="16180"/>
                  </a:lnTo>
                  <a:lnTo>
                    <a:pt x="935819" y="16276"/>
                  </a:lnTo>
                  <a:lnTo>
                    <a:pt x="965312" y="14438"/>
                  </a:lnTo>
                  <a:lnTo>
                    <a:pt x="994177" y="11974"/>
                  </a:lnTo>
                  <a:lnTo>
                    <a:pt x="1021118" y="10880"/>
                  </a:lnTo>
                  <a:lnTo>
                    <a:pt x="1047202" y="10393"/>
                  </a:lnTo>
                  <a:lnTo>
                    <a:pt x="1072907" y="9471"/>
                  </a:lnTo>
                  <a:lnTo>
                    <a:pt x="1098441" y="6710"/>
                  </a:lnTo>
                  <a:lnTo>
                    <a:pt x="1125783" y="5012"/>
                  </a:lnTo>
                  <a:lnTo>
                    <a:pt x="1153692" y="4257"/>
                  </a:lnTo>
                  <a:lnTo>
                    <a:pt x="1180208" y="3922"/>
                  </a:lnTo>
                  <a:lnTo>
                    <a:pt x="1207985" y="3773"/>
                  </a:lnTo>
                  <a:lnTo>
                    <a:pt x="1236087" y="3707"/>
                  </a:lnTo>
                  <a:lnTo>
                    <a:pt x="1262689" y="3676"/>
                  </a:lnTo>
                  <a:lnTo>
                    <a:pt x="1286741" y="1783"/>
                  </a:lnTo>
                  <a:lnTo>
                    <a:pt x="1309190" y="0"/>
                  </a:lnTo>
                  <a:lnTo>
                    <a:pt x="1330927" y="1560"/>
                  </a:lnTo>
                  <a:lnTo>
                    <a:pt x="1352348" y="2723"/>
                  </a:lnTo>
                  <a:lnTo>
                    <a:pt x="1382358" y="3378"/>
                  </a:lnTo>
                  <a:lnTo>
                    <a:pt x="1407243" y="3572"/>
                  </a:lnTo>
                  <a:lnTo>
                    <a:pt x="1426141" y="5511"/>
                  </a:lnTo>
                  <a:lnTo>
                    <a:pt x="1447013" y="9609"/>
                  </a:lnTo>
                  <a:lnTo>
                    <a:pt x="1449392" y="9741"/>
                  </a:lnTo>
                  <a:lnTo>
                    <a:pt x="1450978" y="10534"/>
                  </a:lnTo>
                  <a:lnTo>
                    <a:pt x="1452035" y="11769"/>
                  </a:lnTo>
                  <a:lnTo>
                    <a:pt x="1452740" y="13297"/>
                  </a:lnTo>
                  <a:lnTo>
                    <a:pt x="1453916" y="14316"/>
                  </a:lnTo>
                  <a:lnTo>
                    <a:pt x="1457103" y="15448"/>
                  </a:lnTo>
                  <a:lnTo>
                    <a:pt x="1458235" y="16456"/>
                  </a:lnTo>
                  <a:lnTo>
                    <a:pt x="1459493" y="19457"/>
                  </a:lnTo>
                  <a:lnTo>
                    <a:pt x="1460482" y="50886"/>
                  </a:lnTo>
                  <a:lnTo>
                    <a:pt x="1460500" y="544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7" name="SMARTInkShape-3800"/>
            <p:cNvSpPr/>
            <p:nvPr>
              <p:custDataLst>
                <p:tags r:id="rId198"/>
              </p:custDataLst>
            </p:nvPr>
          </p:nvSpPr>
          <p:spPr>
            <a:xfrm>
              <a:off x="7734300" y="5391150"/>
              <a:ext cx="1308101" cy="18950"/>
            </a:xfrm>
            <a:custGeom>
              <a:avLst/>
              <a:gdLst/>
              <a:ahLst/>
              <a:cxnLst/>
              <a:rect l="0" t="0" r="0" b="0"/>
              <a:pathLst>
                <a:path w="1308101" h="18950">
                  <a:moveTo>
                    <a:pt x="0" y="0"/>
                  </a:moveTo>
                  <a:lnTo>
                    <a:pt x="0" y="0"/>
                  </a:lnTo>
                  <a:lnTo>
                    <a:pt x="31393" y="5026"/>
                  </a:lnTo>
                  <a:lnTo>
                    <a:pt x="54169" y="5761"/>
                  </a:lnTo>
                  <a:lnTo>
                    <a:pt x="80755" y="6088"/>
                  </a:lnTo>
                  <a:lnTo>
                    <a:pt x="96875" y="6175"/>
                  </a:lnTo>
                  <a:lnTo>
                    <a:pt x="114678" y="6234"/>
                  </a:lnTo>
                  <a:lnTo>
                    <a:pt x="133603" y="6272"/>
                  </a:lnTo>
                  <a:lnTo>
                    <a:pt x="153979" y="6298"/>
                  </a:lnTo>
                  <a:lnTo>
                    <a:pt x="175325" y="6315"/>
                  </a:lnTo>
                  <a:lnTo>
                    <a:pt x="197317" y="6327"/>
                  </a:lnTo>
                  <a:lnTo>
                    <a:pt x="221150" y="6334"/>
                  </a:lnTo>
                  <a:lnTo>
                    <a:pt x="246211" y="6340"/>
                  </a:lnTo>
                  <a:lnTo>
                    <a:pt x="272091" y="6343"/>
                  </a:lnTo>
                  <a:lnTo>
                    <a:pt x="299222" y="6345"/>
                  </a:lnTo>
                  <a:lnTo>
                    <a:pt x="327187" y="6347"/>
                  </a:lnTo>
                  <a:lnTo>
                    <a:pt x="355708" y="6348"/>
                  </a:lnTo>
                  <a:lnTo>
                    <a:pt x="386011" y="6348"/>
                  </a:lnTo>
                  <a:lnTo>
                    <a:pt x="417502" y="6349"/>
                  </a:lnTo>
                  <a:lnTo>
                    <a:pt x="449784" y="6349"/>
                  </a:lnTo>
                  <a:lnTo>
                    <a:pt x="482595" y="6350"/>
                  </a:lnTo>
                  <a:lnTo>
                    <a:pt x="515758" y="6350"/>
                  </a:lnTo>
                  <a:lnTo>
                    <a:pt x="549155" y="6350"/>
                  </a:lnTo>
                  <a:lnTo>
                    <a:pt x="582709" y="6350"/>
                  </a:lnTo>
                  <a:lnTo>
                    <a:pt x="616367" y="6350"/>
                  </a:lnTo>
                  <a:lnTo>
                    <a:pt x="650094" y="6350"/>
                  </a:lnTo>
                  <a:lnTo>
                    <a:pt x="683163" y="7055"/>
                  </a:lnTo>
                  <a:lnTo>
                    <a:pt x="715792" y="8231"/>
                  </a:lnTo>
                  <a:lnTo>
                    <a:pt x="748128" y="9721"/>
                  </a:lnTo>
                  <a:lnTo>
                    <a:pt x="780974" y="11419"/>
                  </a:lnTo>
                  <a:lnTo>
                    <a:pt x="814161" y="13257"/>
                  </a:lnTo>
                  <a:lnTo>
                    <a:pt x="847574" y="15188"/>
                  </a:lnTo>
                  <a:lnTo>
                    <a:pt x="880432" y="16475"/>
                  </a:lnTo>
                  <a:lnTo>
                    <a:pt x="912923" y="17333"/>
                  </a:lnTo>
                  <a:lnTo>
                    <a:pt x="945164" y="17906"/>
                  </a:lnTo>
                  <a:lnTo>
                    <a:pt x="977243" y="18286"/>
                  </a:lnTo>
                  <a:lnTo>
                    <a:pt x="1009211" y="18542"/>
                  </a:lnTo>
                  <a:lnTo>
                    <a:pt x="1041108" y="18711"/>
                  </a:lnTo>
                  <a:lnTo>
                    <a:pt x="1070839" y="18824"/>
                  </a:lnTo>
                  <a:lnTo>
                    <a:pt x="1099126" y="18900"/>
                  </a:lnTo>
                  <a:lnTo>
                    <a:pt x="1126451" y="18949"/>
                  </a:lnTo>
                  <a:lnTo>
                    <a:pt x="1151723" y="18277"/>
                  </a:lnTo>
                  <a:lnTo>
                    <a:pt x="1175627" y="17124"/>
                  </a:lnTo>
                  <a:lnTo>
                    <a:pt x="1198618" y="15649"/>
                  </a:lnTo>
                  <a:lnTo>
                    <a:pt x="1218884" y="13960"/>
                  </a:lnTo>
                  <a:lnTo>
                    <a:pt x="1237333" y="12129"/>
                  </a:lnTo>
                  <a:lnTo>
                    <a:pt x="1268182" y="9624"/>
                  </a:lnTo>
                  <a:lnTo>
                    <a:pt x="13081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8" name="SMARTInkShape-3801"/>
            <p:cNvSpPr/>
            <p:nvPr>
              <p:custDataLst>
                <p:tags r:id="rId199"/>
              </p:custDataLst>
            </p:nvPr>
          </p:nvSpPr>
          <p:spPr>
            <a:xfrm>
              <a:off x="8274050" y="5556250"/>
              <a:ext cx="146051" cy="138451"/>
            </a:xfrm>
            <a:custGeom>
              <a:avLst/>
              <a:gdLst/>
              <a:ahLst/>
              <a:cxnLst/>
              <a:rect l="0" t="0" r="0" b="0"/>
              <a:pathLst>
                <a:path w="146051" h="138451">
                  <a:moveTo>
                    <a:pt x="0" y="12700"/>
                  </a:moveTo>
                  <a:lnTo>
                    <a:pt x="0" y="12700"/>
                  </a:lnTo>
                  <a:lnTo>
                    <a:pt x="0" y="9329"/>
                  </a:lnTo>
                  <a:lnTo>
                    <a:pt x="705" y="9042"/>
                  </a:lnTo>
                  <a:lnTo>
                    <a:pt x="3371" y="10604"/>
                  </a:lnTo>
                  <a:lnTo>
                    <a:pt x="8838" y="22192"/>
                  </a:lnTo>
                  <a:lnTo>
                    <a:pt x="14926" y="45772"/>
                  </a:lnTo>
                  <a:lnTo>
                    <a:pt x="31312" y="75102"/>
                  </a:lnTo>
                  <a:lnTo>
                    <a:pt x="47299" y="102764"/>
                  </a:lnTo>
                  <a:lnTo>
                    <a:pt x="65343" y="130209"/>
                  </a:lnTo>
                  <a:lnTo>
                    <a:pt x="80005" y="138450"/>
                  </a:lnTo>
                  <a:lnTo>
                    <a:pt x="85182" y="135382"/>
                  </a:lnTo>
                  <a:lnTo>
                    <a:pt x="96030" y="123839"/>
                  </a:lnTo>
                  <a:lnTo>
                    <a:pt x="110063" y="99487"/>
                  </a:lnTo>
                  <a:lnTo>
                    <a:pt x="120883" y="75967"/>
                  </a:lnTo>
                  <a:lnTo>
                    <a:pt x="134203" y="45007"/>
                  </a:lnTo>
                  <a:lnTo>
                    <a:pt x="143501" y="20833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9" name="SMARTInkShape-3802"/>
            <p:cNvSpPr/>
            <p:nvPr>
              <p:custDataLst>
                <p:tags r:id="rId200"/>
              </p:custDataLst>
            </p:nvPr>
          </p:nvSpPr>
          <p:spPr>
            <a:xfrm>
              <a:off x="8451850" y="5670550"/>
              <a:ext cx="101601" cy="105912"/>
            </a:xfrm>
            <a:custGeom>
              <a:avLst/>
              <a:gdLst/>
              <a:ahLst/>
              <a:cxnLst/>
              <a:rect l="0" t="0" r="0" b="0"/>
              <a:pathLst>
                <a:path w="101601" h="105912">
                  <a:moveTo>
                    <a:pt x="0" y="0"/>
                  </a:moveTo>
                  <a:lnTo>
                    <a:pt x="0" y="0"/>
                  </a:lnTo>
                  <a:lnTo>
                    <a:pt x="705" y="10844"/>
                  </a:lnTo>
                  <a:lnTo>
                    <a:pt x="6907" y="36400"/>
                  </a:lnTo>
                  <a:lnTo>
                    <a:pt x="14746" y="61115"/>
                  </a:lnTo>
                  <a:lnTo>
                    <a:pt x="30038" y="88429"/>
                  </a:lnTo>
                  <a:lnTo>
                    <a:pt x="48327" y="105911"/>
                  </a:lnTo>
                  <a:lnTo>
                    <a:pt x="49150" y="105885"/>
                  </a:lnTo>
                  <a:lnTo>
                    <a:pt x="49701" y="105162"/>
                  </a:lnTo>
                  <a:lnTo>
                    <a:pt x="63255" y="73664"/>
                  </a:lnTo>
                  <a:lnTo>
                    <a:pt x="80596" y="42993"/>
                  </a:lnTo>
                  <a:lnTo>
                    <a:pt x="1016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70" name="SMARTInkShape-Group936"/>
          <p:cNvGrpSpPr/>
          <p:nvPr/>
        </p:nvGrpSpPr>
        <p:grpSpPr>
          <a:xfrm>
            <a:off x="7735070" y="5103040"/>
            <a:ext cx="742181" cy="262711"/>
            <a:chOff x="7735070" y="5103040"/>
            <a:chExt cx="742181" cy="262711"/>
          </a:xfrm>
        </p:grpSpPr>
        <p:sp>
          <p:nvSpPr>
            <p:cNvPr id="1361" name="SMARTInkShape-3803"/>
            <p:cNvSpPr/>
            <p:nvPr>
              <p:custDataLst>
                <p:tags r:id="rId179"/>
              </p:custDataLst>
            </p:nvPr>
          </p:nvSpPr>
          <p:spPr>
            <a:xfrm>
              <a:off x="7816850" y="5251450"/>
              <a:ext cx="88901" cy="88884"/>
            </a:xfrm>
            <a:custGeom>
              <a:avLst/>
              <a:gdLst/>
              <a:ahLst/>
              <a:cxnLst/>
              <a:rect l="0" t="0" r="0" b="0"/>
              <a:pathLst>
                <a:path w="88901" h="88884">
                  <a:moveTo>
                    <a:pt x="0" y="0"/>
                  </a:moveTo>
                  <a:lnTo>
                    <a:pt x="0" y="0"/>
                  </a:lnTo>
                  <a:lnTo>
                    <a:pt x="3371" y="3370"/>
                  </a:lnTo>
                  <a:lnTo>
                    <a:pt x="10831" y="26745"/>
                  </a:lnTo>
                  <a:lnTo>
                    <a:pt x="17007" y="53158"/>
                  </a:lnTo>
                  <a:lnTo>
                    <a:pt x="21199" y="68076"/>
                  </a:lnTo>
                  <a:lnTo>
                    <a:pt x="29177" y="79880"/>
                  </a:lnTo>
                  <a:lnTo>
                    <a:pt x="34268" y="85003"/>
                  </a:lnTo>
                  <a:lnTo>
                    <a:pt x="40484" y="87713"/>
                  </a:lnTo>
                  <a:lnTo>
                    <a:pt x="72168" y="88883"/>
                  </a:lnTo>
                  <a:lnTo>
                    <a:pt x="76334" y="87478"/>
                  </a:lnTo>
                  <a:lnTo>
                    <a:pt x="8890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2" name="SMARTInkShape-3804"/>
            <p:cNvSpPr/>
            <p:nvPr>
              <p:custDataLst>
                <p:tags r:id="rId180"/>
              </p:custDataLst>
            </p:nvPr>
          </p:nvSpPr>
          <p:spPr>
            <a:xfrm>
              <a:off x="7785982" y="5270500"/>
              <a:ext cx="81669" cy="57151"/>
            </a:xfrm>
            <a:custGeom>
              <a:avLst/>
              <a:gdLst/>
              <a:ahLst/>
              <a:cxnLst/>
              <a:rect l="0" t="0" r="0" b="0"/>
              <a:pathLst>
                <a:path w="81669" h="57151">
                  <a:moveTo>
                    <a:pt x="5468" y="57150"/>
                  </a:moveTo>
                  <a:lnTo>
                    <a:pt x="5468" y="57150"/>
                  </a:lnTo>
                  <a:lnTo>
                    <a:pt x="0" y="57150"/>
                  </a:lnTo>
                  <a:lnTo>
                    <a:pt x="31177" y="39474"/>
                  </a:lnTo>
                  <a:lnTo>
                    <a:pt x="59987" y="18772"/>
                  </a:lnTo>
                  <a:lnTo>
                    <a:pt x="8166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3" name="SMARTInkShape-3805"/>
            <p:cNvSpPr/>
            <p:nvPr>
              <p:custDataLst>
                <p:tags r:id="rId181"/>
              </p:custDataLst>
            </p:nvPr>
          </p:nvSpPr>
          <p:spPr>
            <a:xfrm>
              <a:off x="8001000" y="5276850"/>
              <a:ext cx="38101" cy="6351"/>
            </a:xfrm>
            <a:custGeom>
              <a:avLst/>
              <a:gdLst/>
              <a:ahLst/>
              <a:cxnLst/>
              <a:rect l="0" t="0" r="0" b="0"/>
              <a:pathLst>
                <a:path w="3810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81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4" name="SMARTInkShape-3806"/>
            <p:cNvSpPr/>
            <p:nvPr>
              <p:custDataLst>
                <p:tags r:id="rId182"/>
              </p:custDataLst>
            </p:nvPr>
          </p:nvSpPr>
          <p:spPr>
            <a:xfrm>
              <a:off x="8149741" y="5238750"/>
              <a:ext cx="73510" cy="75588"/>
            </a:xfrm>
            <a:custGeom>
              <a:avLst/>
              <a:gdLst/>
              <a:ahLst/>
              <a:cxnLst/>
              <a:rect l="0" t="0" r="0" b="0"/>
              <a:pathLst>
                <a:path w="73510" h="75588">
                  <a:moveTo>
                    <a:pt x="3659" y="0"/>
                  </a:moveTo>
                  <a:lnTo>
                    <a:pt x="3659" y="0"/>
                  </a:lnTo>
                  <a:lnTo>
                    <a:pt x="0" y="20278"/>
                  </a:lnTo>
                  <a:lnTo>
                    <a:pt x="1563" y="35353"/>
                  </a:lnTo>
                  <a:lnTo>
                    <a:pt x="8372" y="49580"/>
                  </a:lnTo>
                  <a:lnTo>
                    <a:pt x="13151" y="56336"/>
                  </a:lnTo>
                  <a:lnTo>
                    <a:pt x="25986" y="65725"/>
                  </a:lnTo>
                  <a:lnTo>
                    <a:pt x="47199" y="73096"/>
                  </a:lnTo>
                  <a:lnTo>
                    <a:pt x="66587" y="75587"/>
                  </a:lnTo>
                  <a:lnTo>
                    <a:pt x="68895" y="74380"/>
                  </a:lnTo>
                  <a:lnTo>
                    <a:pt x="70432" y="72165"/>
                  </a:lnTo>
                  <a:lnTo>
                    <a:pt x="73509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5" name="SMARTInkShape-3807"/>
            <p:cNvSpPr/>
            <p:nvPr>
              <p:custDataLst>
                <p:tags r:id="rId183"/>
              </p:custDataLst>
            </p:nvPr>
          </p:nvSpPr>
          <p:spPr>
            <a:xfrm>
              <a:off x="8115300" y="5251450"/>
              <a:ext cx="95251" cy="50801"/>
            </a:xfrm>
            <a:custGeom>
              <a:avLst/>
              <a:gdLst/>
              <a:ahLst/>
              <a:cxnLst/>
              <a:rect l="0" t="0" r="0" b="0"/>
              <a:pathLst>
                <a:path w="95251" h="50801">
                  <a:moveTo>
                    <a:pt x="0" y="50800"/>
                  </a:moveTo>
                  <a:lnTo>
                    <a:pt x="0" y="50800"/>
                  </a:lnTo>
                  <a:lnTo>
                    <a:pt x="6480" y="50095"/>
                  </a:lnTo>
                  <a:lnTo>
                    <a:pt x="21676" y="44319"/>
                  </a:lnTo>
                  <a:lnTo>
                    <a:pt x="51737" y="24120"/>
                  </a:lnTo>
                  <a:lnTo>
                    <a:pt x="81480" y="6489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6" name="SMARTInkShape-3808"/>
            <p:cNvSpPr/>
            <p:nvPr>
              <p:custDataLst>
                <p:tags r:id="rId184"/>
              </p:custDataLst>
            </p:nvPr>
          </p:nvSpPr>
          <p:spPr>
            <a:xfrm>
              <a:off x="8290204" y="5289550"/>
              <a:ext cx="36575" cy="40518"/>
            </a:xfrm>
            <a:custGeom>
              <a:avLst/>
              <a:gdLst/>
              <a:ahLst/>
              <a:cxnLst/>
              <a:rect l="0" t="0" r="0" b="0"/>
              <a:pathLst>
                <a:path w="36575" h="40518">
                  <a:moveTo>
                    <a:pt x="15596" y="0"/>
                  </a:moveTo>
                  <a:lnTo>
                    <a:pt x="15596" y="0"/>
                  </a:lnTo>
                  <a:lnTo>
                    <a:pt x="12225" y="0"/>
                  </a:lnTo>
                  <a:lnTo>
                    <a:pt x="8688" y="5644"/>
                  </a:lnTo>
                  <a:lnTo>
                    <a:pt x="0" y="26718"/>
                  </a:lnTo>
                  <a:lnTo>
                    <a:pt x="1138" y="32571"/>
                  </a:lnTo>
                  <a:lnTo>
                    <a:pt x="7759" y="37524"/>
                  </a:lnTo>
                  <a:lnTo>
                    <a:pt x="12488" y="39833"/>
                  </a:lnTo>
                  <a:lnTo>
                    <a:pt x="21506" y="40517"/>
                  </a:lnTo>
                  <a:lnTo>
                    <a:pt x="29511" y="38468"/>
                  </a:lnTo>
                  <a:lnTo>
                    <a:pt x="35421" y="35206"/>
                  </a:lnTo>
                  <a:lnTo>
                    <a:pt x="36574" y="32643"/>
                  </a:lnTo>
                  <a:lnTo>
                    <a:pt x="34646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7" name="SMARTInkShape-3809"/>
            <p:cNvSpPr/>
            <p:nvPr>
              <p:custDataLst>
                <p:tags r:id="rId185"/>
              </p:custDataLst>
            </p:nvPr>
          </p:nvSpPr>
          <p:spPr>
            <a:xfrm>
              <a:off x="7735070" y="5181600"/>
              <a:ext cx="50031" cy="184151"/>
            </a:xfrm>
            <a:custGeom>
              <a:avLst/>
              <a:gdLst/>
              <a:ahLst/>
              <a:cxnLst/>
              <a:rect l="0" t="0" r="0" b="0"/>
              <a:pathLst>
                <a:path w="50031" h="184151">
                  <a:moveTo>
                    <a:pt x="50030" y="0"/>
                  </a:moveTo>
                  <a:lnTo>
                    <a:pt x="50030" y="0"/>
                  </a:lnTo>
                  <a:lnTo>
                    <a:pt x="29751" y="17325"/>
                  </a:lnTo>
                  <a:lnTo>
                    <a:pt x="8822" y="47703"/>
                  </a:lnTo>
                  <a:lnTo>
                    <a:pt x="436" y="71295"/>
                  </a:lnTo>
                  <a:lnTo>
                    <a:pt x="0" y="99655"/>
                  </a:lnTo>
                  <a:lnTo>
                    <a:pt x="1861" y="115120"/>
                  </a:lnTo>
                  <a:lnTo>
                    <a:pt x="15216" y="143592"/>
                  </a:lnTo>
                  <a:lnTo>
                    <a:pt x="43680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8" name="SMARTInkShape-3810"/>
            <p:cNvSpPr/>
            <p:nvPr>
              <p:custDataLst>
                <p:tags r:id="rId186"/>
              </p:custDataLst>
            </p:nvPr>
          </p:nvSpPr>
          <p:spPr>
            <a:xfrm>
              <a:off x="8337550" y="5162550"/>
              <a:ext cx="66002" cy="196851"/>
            </a:xfrm>
            <a:custGeom>
              <a:avLst/>
              <a:gdLst/>
              <a:ahLst/>
              <a:cxnLst/>
              <a:rect l="0" t="0" r="0" b="0"/>
              <a:pathLst>
                <a:path w="66002" h="196851">
                  <a:moveTo>
                    <a:pt x="0" y="0"/>
                  </a:moveTo>
                  <a:lnTo>
                    <a:pt x="0" y="0"/>
                  </a:lnTo>
                  <a:lnTo>
                    <a:pt x="10113" y="3371"/>
                  </a:lnTo>
                  <a:lnTo>
                    <a:pt x="18841" y="14433"/>
                  </a:lnTo>
                  <a:lnTo>
                    <a:pt x="33570" y="42376"/>
                  </a:lnTo>
                  <a:lnTo>
                    <a:pt x="45258" y="65401"/>
                  </a:lnTo>
                  <a:lnTo>
                    <a:pt x="57510" y="89745"/>
                  </a:lnTo>
                  <a:lnTo>
                    <a:pt x="64365" y="114676"/>
                  </a:lnTo>
                  <a:lnTo>
                    <a:pt x="66001" y="138456"/>
                  </a:lnTo>
                  <a:lnTo>
                    <a:pt x="58989" y="167005"/>
                  </a:lnTo>
                  <a:lnTo>
                    <a:pt x="44450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9" name="SMARTInkShape-3811"/>
            <p:cNvSpPr/>
            <p:nvPr>
              <p:custDataLst>
                <p:tags r:id="rId187"/>
              </p:custDataLst>
            </p:nvPr>
          </p:nvSpPr>
          <p:spPr>
            <a:xfrm>
              <a:off x="8413750" y="5103040"/>
              <a:ext cx="63501" cy="91261"/>
            </a:xfrm>
            <a:custGeom>
              <a:avLst/>
              <a:gdLst/>
              <a:ahLst/>
              <a:cxnLst/>
              <a:rect l="0" t="0" r="0" b="0"/>
              <a:pathLst>
                <a:path w="63501" h="91261">
                  <a:moveTo>
                    <a:pt x="0" y="15060"/>
                  </a:moveTo>
                  <a:lnTo>
                    <a:pt x="0" y="15060"/>
                  </a:lnTo>
                  <a:lnTo>
                    <a:pt x="13815" y="3126"/>
                  </a:lnTo>
                  <a:lnTo>
                    <a:pt x="17676" y="754"/>
                  </a:lnTo>
                  <a:lnTo>
                    <a:pt x="27611" y="0"/>
                  </a:lnTo>
                  <a:lnTo>
                    <a:pt x="38378" y="2722"/>
                  </a:lnTo>
                  <a:lnTo>
                    <a:pt x="47865" y="8636"/>
                  </a:lnTo>
                  <a:lnTo>
                    <a:pt x="50960" y="12893"/>
                  </a:lnTo>
                  <a:lnTo>
                    <a:pt x="54399" y="23269"/>
                  </a:lnTo>
                  <a:lnTo>
                    <a:pt x="53200" y="28999"/>
                  </a:lnTo>
                  <a:lnTo>
                    <a:pt x="37947" y="55286"/>
                  </a:lnTo>
                  <a:lnTo>
                    <a:pt x="29565" y="68922"/>
                  </a:lnTo>
                  <a:lnTo>
                    <a:pt x="19030" y="79859"/>
                  </a:lnTo>
                  <a:lnTo>
                    <a:pt x="18331" y="81542"/>
                  </a:lnTo>
                  <a:lnTo>
                    <a:pt x="18570" y="82665"/>
                  </a:lnTo>
                  <a:lnTo>
                    <a:pt x="20141" y="83413"/>
                  </a:lnTo>
                  <a:lnTo>
                    <a:pt x="49788" y="89848"/>
                  </a:lnTo>
                  <a:lnTo>
                    <a:pt x="63500" y="912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73" name="SMARTInkShape-Group937"/>
          <p:cNvGrpSpPr/>
          <p:nvPr/>
        </p:nvGrpSpPr>
        <p:grpSpPr>
          <a:xfrm>
            <a:off x="7442200" y="5492750"/>
            <a:ext cx="101601" cy="76201"/>
            <a:chOff x="7442200" y="5492750"/>
            <a:chExt cx="101601" cy="76201"/>
          </a:xfrm>
        </p:grpSpPr>
        <p:sp>
          <p:nvSpPr>
            <p:cNvPr id="1371" name="SMARTInkShape-3812"/>
            <p:cNvSpPr/>
            <p:nvPr>
              <p:custDataLst>
                <p:tags r:id="rId177"/>
              </p:custDataLst>
            </p:nvPr>
          </p:nvSpPr>
          <p:spPr>
            <a:xfrm>
              <a:off x="7442200" y="5530850"/>
              <a:ext cx="101601" cy="12193"/>
            </a:xfrm>
            <a:custGeom>
              <a:avLst/>
              <a:gdLst/>
              <a:ahLst/>
              <a:cxnLst/>
              <a:rect l="0" t="0" r="0" b="0"/>
              <a:pathLst>
                <a:path w="101601" h="12193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29249" y="10125"/>
                  </a:lnTo>
                  <a:lnTo>
                    <a:pt x="58328" y="12192"/>
                  </a:lnTo>
                  <a:lnTo>
                    <a:pt x="88794" y="11927"/>
                  </a:lnTo>
                  <a:lnTo>
                    <a:pt x="1016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2" name="SMARTInkShape-3813"/>
            <p:cNvSpPr/>
            <p:nvPr>
              <p:custDataLst>
                <p:tags r:id="rId178"/>
              </p:custDataLst>
            </p:nvPr>
          </p:nvSpPr>
          <p:spPr>
            <a:xfrm>
              <a:off x="7468744" y="5492750"/>
              <a:ext cx="11557" cy="76201"/>
            </a:xfrm>
            <a:custGeom>
              <a:avLst/>
              <a:gdLst/>
              <a:ahLst/>
              <a:cxnLst/>
              <a:rect l="0" t="0" r="0" b="0"/>
              <a:pathLst>
                <a:path w="11557" h="76201">
                  <a:moveTo>
                    <a:pt x="11556" y="0"/>
                  </a:moveTo>
                  <a:lnTo>
                    <a:pt x="11556" y="0"/>
                  </a:lnTo>
                  <a:lnTo>
                    <a:pt x="2718" y="21048"/>
                  </a:lnTo>
                  <a:lnTo>
                    <a:pt x="0" y="38691"/>
                  </a:lnTo>
                  <a:lnTo>
                    <a:pt x="4424" y="69510"/>
                  </a:lnTo>
                  <a:lnTo>
                    <a:pt x="5206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87" name="SMARTInkShape-Group938"/>
          <p:cNvGrpSpPr/>
          <p:nvPr/>
        </p:nvGrpSpPr>
        <p:grpSpPr>
          <a:xfrm>
            <a:off x="6362700" y="5092723"/>
            <a:ext cx="863601" cy="688126"/>
            <a:chOff x="6362700" y="5092723"/>
            <a:chExt cx="863601" cy="688126"/>
          </a:xfrm>
        </p:grpSpPr>
        <p:sp>
          <p:nvSpPr>
            <p:cNvPr id="1374" name="SMARTInkShape-3814"/>
            <p:cNvSpPr/>
            <p:nvPr>
              <p:custDataLst>
                <p:tags r:id="rId164"/>
              </p:custDataLst>
            </p:nvPr>
          </p:nvSpPr>
          <p:spPr>
            <a:xfrm>
              <a:off x="6419850" y="5251450"/>
              <a:ext cx="101601" cy="95251"/>
            </a:xfrm>
            <a:custGeom>
              <a:avLst/>
              <a:gdLst/>
              <a:ahLst/>
              <a:cxnLst/>
              <a:rect l="0" t="0" r="0" b="0"/>
              <a:pathLst>
                <a:path w="101601" h="95251">
                  <a:moveTo>
                    <a:pt x="0" y="95250"/>
                  </a:moveTo>
                  <a:lnTo>
                    <a:pt x="0" y="95250"/>
                  </a:lnTo>
                  <a:lnTo>
                    <a:pt x="0" y="91879"/>
                  </a:lnTo>
                  <a:lnTo>
                    <a:pt x="3763" y="88343"/>
                  </a:lnTo>
                  <a:lnTo>
                    <a:pt x="27790" y="70210"/>
                  </a:lnTo>
                  <a:lnTo>
                    <a:pt x="52998" y="47536"/>
                  </a:lnTo>
                  <a:lnTo>
                    <a:pt x="81024" y="24729"/>
                  </a:lnTo>
                  <a:lnTo>
                    <a:pt x="94876" y="11717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5" name="SMARTInkShape-3815"/>
            <p:cNvSpPr/>
            <p:nvPr>
              <p:custDataLst>
                <p:tags r:id="rId165"/>
              </p:custDataLst>
            </p:nvPr>
          </p:nvSpPr>
          <p:spPr>
            <a:xfrm>
              <a:off x="6451600" y="5238750"/>
              <a:ext cx="71620" cy="119665"/>
            </a:xfrm>
            <a:custGeom>
              <a:avLst/>
              <a:gdLst/>
              <a:ahLst/>
              <a:cxnLst/>
              <a:rect l="0" t="0" r="0" b="0"/>
              <a:pathLst>
                <a:path w="71620" h="119665">
                  <a:moveTo>
                    <a:pt x="0" y="0"/>
                  </a:moveTo>
                  <a:lnTo>
                    <a:pt x="0" y="0"/>
                  </a:lnTo>
                  <a:lnTo>
                    <a:pt x="0" y="25416"/>
                  </a:lnTo>
                  <a:lnTo>
                    <a:pt x="1882" y="52686"/>
                  </a:lnTo>
                  <a:lnTo>
                    <a:pt x="8789" y="81227"/>
                  </a:lnTo>
                  <a:lnTo>
                    <a:pt x="16606" y="97484"/>
                  </a:lnTo>
                  <a:lnTo>
                    <a:pt x="27136" y="109413"/>
                  </a:lnTo>
                  <a:lnTo>
                    <a:pt x="38872" y="115657"/>
                  </a:lnTo>
                  <a:lnTo>
                    <a:pt x="60282" y="119664"/>
                  </a:lnTo>
                  <a:lnTo>
                    <a:pt x="64176" y="118581"/>
                  </a:lnTo>
                  <a:lnTo>
                    <a:pt x="70386" y="113616"/>
                  </a:lnTo>
                  <a:lnTo>
                    <a:pt x="71619" y="110316"/>
                  </a:lnTo>
                  <a:lnTo>
                    <a:pt x="6985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6" name="SMARTInkShape-3816"/>
            <p:cNvSpPr/>
            <p:nvPr>
              <p:custDataLst>
                <p:tags r:id="rId166"/>
              </p:custDataLst>
            </p:nvPr>
          </p:nvSpPr>
          <p:spPr>
            <a:xfrm>
              <a:off x="6776918" y="5245100"/>
              <a:ext cx="11233" cy="88901"/>
            </a:xfrm>
            <a:custGeom>
              <a:avLst/>
              <a:gdLst/>
              <a:ahLst/>
              <a:cxnLst/>
              <a:rect l="0" t="0" r="0" b="0"/>
              <a:pathLst>
                <a:path w="11233" h="88901">
                  <a:moveTo>
                    <a:pt x="11232" y="0"/>
                  </a:moveTo>
                  <a:lnTo>
                    <a:pt x="11232" y="0"/>
                  </a:lnTo>
                  <a:lnTo>
                    <a:pt x="10527" y="6481"/>
                  </a:lnTo>
                  <a:lnTo>
                    <a:pt x="2394" y="35974"/>
                  </a:lnTo>
                  <a:lnTo>
                    <a:pt x="0" y="66739"/>
                  </a:lnTo>
                  <a:lnTo>
                    <a:pt x="4882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7" name="SMARTInkShape-3817"/>
            <p:cNvSpPr/>
            <p:nvPr>
              <p:custDataLst>
                <p:tags r:id="rId167"/>
              </p:custDataLst>
            </p:nvPr>
          </p:nvSpPr>
          <p:spPr>
            <a:xfrm>
              <a:off x="6762750" y="5289627"/>
              <a:ext cx="50801" cy="6274"/>
            </a:xfrm>
            <a:custGeom>
              <a:avLst/>
              <a:gdLst/>
              <a:ahLst/>
              <a:cxnLst/>
              <a:rect l="0" t="0" r="0" b="0"/>
              <a:pathLst>
                <a:path w="50801" h="6274">
                  <a:moveTo>
                    <a:pt x="0" y="6273"/>
                  </a:moveTo>
                  <a:lnTo>
                    <a:pt x="0" y="6273"/>
                  </a:lnTo>
                  <a:lnTo>
                    <a:pt x="3371" y="2902"/>
                  </a:lnTo>
                  <a:lnTo>
                    <a:pt x="6907" y="1247"/>
                  </a:lnTo>
                  <a:lnTo>
                    <a:pt x="33409" y="0"/>
                  </a:lnTo>
                  <a:lnTo>
                    <a:pt x="41424" y="1838"/>
                  </a:lnTo>
                  <a:lnTo>
                    <a:pt x="50800" y="62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8" name="SMARTInkShape-3818"/>
            <p:cNvSpPr/>
            <p:nvPr>
              <p:custDataLst>
                <p:tags r:id="rId168"/>
              </p:custDataLst>
            </p:nvPr>
          </p:nvSpPr>
          <p:spPr>
            <a:xfrm>
              <a:off x="7094500" y="5182483"/>
              <a:ext cx="49251" cy="81668"/>
            </a:xfrm>
            <a:custGeom>
              <a:avLst/>
              <a:gdLst/>
              <a:ahLst/>
              <a:cxnLst/>
              <a:rect l="0" t="0" r="0" b="0"/>
              <a:pathLst>
                <a:path w="49251" h="81668">
                  <a:moveTo>
                    <a:pt x="4800" y="5467"/>
                  </a:moveTo>
                  <a:lnTo>
                    <a:pt x="4800" y="5467"/>
                  </a:lnTo>
                  <a:lnTo>
                    <a:pt x="8171" y="2096"/>
                  </a:lnTo>
                  <a:lnTo>
                    <a:pt x="13589" y="441"/>
                  </a:lnTo>
                  <a:lnTo>
                    <a:pt x="17009" y="0"/>
                  </a:lnTo>
                  <a:lnTo>
                    <a:pt x="22691" y="1391"/>
                  </a:lnTo>
                  <a:lnTo>
                    <a:pt x="25194" y="2749"/>
                  </a:lnTo>
                  <a:lnTo>
                    <a:pt x="26862" y="5066"/>
                  </a:lnTo>
                  <a:lnTo>
                    <a:pt x="28717" y="11403"/>
                  </a:lnTo>
                  <a:lnTo>
                    <a:pt x="27800" y="15069"/>
                  </a:lnTo>
                  <a:lnTo>
                    <a:pt x="19768" y="26970"/>
                  </a:lnTo>
                  <a:lnTo>
                    <a:pt x="3679" y="47843"/>
                  </a:lnTo>
                  <a:lnTo>
                    <a:pt x="0" y="57143"/>
                  </a:lnTo>
                  <a:lnTo>
                    <a:pt x="189" y="59673"/>
                  </a:lnTo>
                  <a:lnTo>
                    <a:pt x="2280" y="64366"/>
                  </a:lnTo>
                  <a:lnTo>
                    <a:pt x="3826" y="65900"/>
                  </a:lnTo>
                  <a:lnTo>
                    <a:pt x="16788" y="71934"/>
                  </a:lnTo>
                  <a:lnTo>
                    <a:pt x="39879" y="76753"/>
                  </a:lnTo>
                  <a:lnTo>
                    <a:pt x="49250" y="81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9" name="SMARTInkShape-3819"/>
            <p:cNvSpPr/>
            <p:nvPr>
              <p:custDataLst>
                <p:tags r:id="rId169"/>
              </p:custDataLst>
            </p:nvPr>
          </p:nvSpPr>
          <p:spPr>
            <a:xfrm>
              <a:off x="6633803" y="5162812"/>
              <a:ext cx="45231" cy="82289"/>
            </a:xfrm>
            <a:custGeom>
              <a:avLst/>
              <a:gdLst/>
              <a:ahLst/>
              <a:cxnLst/>
              <a:rect l="0" t="0" r="0" b="0"/>
              <a:pathLst>
                <a:path w="45231" h="82289">
                  <a:moveTo>
                    <a:pt x="27347" y="6088"/>
                  </a:moveTo>
                  <a:lnTo>
                    <a:pt x="27347" y="6088"/>
                  </a:lnTo>
                  <a:lnTo>
                    <a:pt x="32815" y="621"/>
                  </a:lnTo>
                  <a:lnTo>
                    <a:pt x="36806" y="0"/>
                  </a:lnTo>
                  <a:lnTo>
                    <a:pt x="40488" y="1736"/>
                  </a:lnTo>
                  <a:lnTo>
                    <a:pt x="42458" y="3187"/>
                  </a:lnTo>
                  <a:lnTo>
                    <a:pt x="44647" y="8561"/>
                  </a:lnTo>
                  <a:lnTo>
                    <a:pt x="45230" y="11971"/>
                  </a:lnTo>
                  <a:lnTo>
                    <a:pt x="44207" y="15654"/>
                  </a:lnTo>
                  <a:lnTo>
                    <a:pt x="25247" y="42608"/>
                  </a:lnTo>
                  <a:lnTo>
                    <a:pt x="1272" y="69940"/>
                  </a:lnTo>
                  <a:lnTo>
                    <a:pt x="86" y="72644"/>
                  </a:lnTo>
                  <a:lnTo>
                    <a:pt x="0" y="75153"/>
                  </a:lnTo>
                  <a:lnTo>
                    <a:pt x="649" y="77532"/>
                  </a:lnTo>
                  <a:lnTo>
                    <a:pt x="3198" y="78411"/>
                  </a:lnTo>
                  <a:lnTo>
                    <a:pt x="34485" y="76076"/>
                  </a:lnTo>
                  <a:lnTo>
                    <a:pt x="36339" y="76735"/>
                  </a:lnTo>
                  <a:lnTo>
                    <a:pt x="37574" y="77881"/>
                  </a:lnTo>
                  <a:lnTo>
                    <a:pt x="40047" y="822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0" name="SMARTInkShape-3820"/>
            <p:cNvSpPr/>
            <p:nvPr>
              <p:custDataLst>
                <p:tags r:id="rId170"/>
              </p:custDataLst>
            </p:nvPr>
          </p:nvSpPr>
          <p:spPr>
            <a:xfrm>
              <a:off x="6594005" y="5346700"/>
              <a:ext cx="56309" cy="49203"/>
            </a:xfrm>
            <a:custGeom>
              <a:avLst/>
              <a:gdLst/>
              <a:ahLst/>
              <a:cxnLst/>
              <a:rect l="0" t="0" r="0" b="0"/>
              <a:pathLst>
                <a:path w="56309" h="49203">
                  <a:moveTo>
                    <a:pt x="41745" y="0"/>
                  </a:moveTo>
                  <a:lnTo>
                    <a:pt x="41745" y="0"/>
                  </a:lnTo>
                  <a:lnTo>
                    <a:pt x="35003" y="0"/>
                  </a:lnTo>
                  <a:lnTo>
                    <a:pt x="6424" y="14305"/>
                  </a:lnTo>
                  <a:lnTo>
                    <a:pt x="3381" y="17298"/>
                  </a:lnTo>
                  <a:lnTo>
                    <a:pt x="0" y="24386"/>
                  </a:lnTo>
                  <a:lnTo>
                    <a:pt x="379" y="32240"/>
                  </a:lnTo>
                  <a:lnTo>
                    <a:pt x="1468" y="36310"/>
                  </a:lnTo>
                  <a:lnTo>
                    <a:pt x="4310" y="39729"/>
                  </a:lnTo>
                  <a:lnTo>
                    <a:pt x="13113" y="45409"/>
                  </a:lnTo>
                  <a:lnTo>
                    <a:pt x="26598" y="49202"/>
                  </a:lnTo>
                  <a:lnTo>
                    <a:pt x="35248" y="48209"/>
                  </a:lnTo>
                  <a:lnTo>
                    <a:pt x="39530" y="46956"/>
                  </a:lnTo>
                  <a:lnTo>
                    <a:pt x="46170" y="41801"/>
                  </a:lnTo>
                  <a:lnTo>
                    <a:pt x="56181" y="26993"/>
                  </a:lnTo>
                  <a:lnTo>
                    <a:pt x="56308" y="22934"/>
                  </a:lnTo>
                  <a:lnTo>
                    <a:pt x="52686" y="14662"/>
                  </a:lnTo>
                  <a:lnTo>
                    <a:pt x="46373" y="8162"/>
                  </a:lnTo>
                  <a:lnTo>
                    <a:pt x="3539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1" name="SMARTInkShape-3821"/>
            <p:cNvSpPr/>
            <p:nvPr>
              <p:custDataLst>
                <p:tags r:id="rId171"/>
              </p:custDataLst>
            </p:nvPr>
          </p:nvSpPr>
          <p:spPr>
            <a:xfrm>
              <a:off x="6908800" y="5268086"/>
              <a:ext cx="93636" cy="237684"/>
            </a:xfrm>
            <a:custGeom>
              <a:avLst/>
              <a:gdLst/>
              <a:ahLst/>
              <a:cxnLst/>
              <a:rect l="0" t="0" r="0" b="0"/>
              <a:pathLst>
                <a:path w="93636" h="237684">
                  <a:moveTo>
                    <a:pt x="44450" y="2414"/>
                  </a:moveTo>
                  <a:lnTo>
                    <a:pt x="44450" y="2414"/>
                  </a:lnTo>
                  <a:lnTo>
                    <a:pt x="39424" y="25018"/>
                  </a:lnTo>
                  <a:lnTo>
                    <a:pt x="39394" y="38566"/>
                  </a:lnTo>
                  <a:lnTo>
                    <a:pt x="43344" y="53421"/>
                  </a:lnTo>
                  <a:lnTo>
                    <a:pt x="47016" y="59891"/>
                  </a:lnTo>
                  <a:lnTo>
                    <a:pt x="49688" y="61193"/>
                  </a:lnTo>
                  <a:lnTo>
                    <a:pt x="56420" y="60759"/>
                  </a:lnTo>
                  <a:lnTo>
                    <a:pt x="64117" y="54450"/>
                  </a:lnTo>
                  <a:lnTo>
                    <a:pt x="80555" y="29783"/>
                  </a:lnTo>
                  <a:lnTo>
                    <a:pt x="93635" y="0"/>
                  </a:lnTo>
                  <a:lnTo>
                    <a:pt x="88130" y="27975"/>
                  </a:lnTo>
                  <a:lnTo>
                    <a:pt x="85030" y="52580"/>
                  </a:lnTo>
                  <a:lnTo>
                    <a:pt x="84203" y="69019"/>
                  </a:lnTo>
                  <a:lnTo>
                    <a:pt x="83651" y="87034"/>
                  </a:lnTo>
                  <a:lnTo>
                    <a:pt x="81873" y="104688"/>
                  </a:lnTo>
                  <a:lnTo>
                    <a:pt x="79277" y="122102"/>
                  </a:lnTo>
                  <a:lnTo>
                    <a:pt x="76134" y="139356"/>
                  </a:lnTo>
                  <a:lnTo>
                    <a:pt x="68880" y="169816"/>
                  </a:lnTo>
                  <a:lnTo>
                    <a:pt x="60952" y="196054"/>
                  </a:lnTo>
                  <a:lnTo>
                    <a:pt x="48555" y="224575"/>
                  </a:lnTo>
                  <a:lnTo>
                    <a:pt x="40160" y="234737"/>
                  </a:lnTo>
                  <a:lnTo>
                    <a:pt x="35240" y="237024"/>
                  </a:lnTo>
                  <a:lnTo>
                    <a:pt x="24129" y="237683"/>
                  </a:lnTo>
                  <a:lnTo>
                    <a:pt x="18908" y="234754"/>
                  </a:lnTo>
                  <a:lnTo>
                    <a:pt x="0" y="21196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2" name="SMARTInkShape-3822"/>
            <p:cNvSpPr/>
            <p:nvPr>
              <p:custDataLst>
                <p:tags r:id="rId172"/>
              </p:custDataLst>
            </p:nvPr>
          </p:nvSpPr>
          <p:spPr>
            <a:xfrm>
              <a:off x="7069033" y="5353050"/>
              <a:ext cx="40274" cy="48018"/>
            </a:xfrm>
            <a:custGeom>
              <a:avLst/>
              <a:gdLst/>
              <a:ahLst/>
              <a:cxnLst/>
              <a:rect l="0" t="0" r="0" b="0"/>
              <a:pathLst>
                <a:path w="40274" h="48018">
                  <a:moveTo>
                    <a:pt x="23917" y="0"/>
                  </a:moveTo>
                  <a:lnTo>
                    <a:pt x="23917" y="0"/>
                  </a:lnTo>
                  <a:lnTo>
                    <a:pt x="20546" y="0"/>
                  </a:lnTo>
                  <a:lnTo>
                    <a:pt x="11708" y="10113"/>
                  </a:lnTo>
                  <a:lnTo>
                    <a:pt x="1854" y="31788"/>
                  </a:lnTo>
                  <a:lnTo>
                    <a:pt x="0" y="41409"/>
                  </a:lnTo>
                  <a:lnTo>
                    <a:pt x="917" y="44539"/>
                  </a:lnTo>
                  <a:lnTo>
                    <a:pt x="2938" y="46626"/>
                  </a:lnTo>
                  <a:lnTo>
                    <a:pt x="5699" y="48017"/>
                  </a:lnTo>
                  <a:lnTo>
                    <a:pt x="14408" y="47682"/>
                  </a:lnTo>
                  <a:lnTo>
                    <a:pt x="19695" y="46604"/>
                  </a:lnTo>
                  <a:lnTo>
                    <a:pt x="29331" y="39763"/>
                  </a:lnTo>
                  <a:lnTo>
                    <a:pt x="38927" y="27774"/>
                  </a:lnTo>
                  <a:lnTo>
                    <a:pt x="40273" y="24866"/>
                  </a:lnTo>
                  <a:lnTo>
                    <a:pt x="39759" y="21516"/>
                  </a:lnTo>
                  <a:lnTo>
                    <a:pt x="30267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3" name="SMARTInkShape-3823"/>
            <p:cNvSpPr/>
            <p:nvPr>
              <p:custDataLst>
                <p:tags r:id="rId173"/>
              </p:custDataLst>
            </p:nvPr>
          </p:nvSpPr>
          <p:spPr>
            <a:xfrm>
              <a:off x="6705600" y="5619750"/>
              <a:ext cx="88901" cy="115763"/>
            </a:xfrm>
            <a:custGeom>
              <a:avLst/>
              <a:gdLst/>
              <a:ahLst/>
              <a:cxnLst/>
              <a:rect l="0" t="0" r="0" b="0"/>
              <a:pathLst>
                <a:path w="88901" h="115763">
                  <a:moveTo>
                    <a:pt x="0" y="0"/>
                  </a:moveTo>
                  <a:lnTo>
                    <a:pt x="0" y="0"/>
                  </a:lnTo>
                  <a:lnTo>
                    <a:pt x="1882" y="12552"/>
                  </a:lnTo>
                  <a:lnTo>
                    <a:pt x="12209" y="41442"/>
                  </a:lnTo>
                  <a:lnTo>
                    <a:pt x="32202" y="69255"/>
                  </a:lnTo>
                  <a:lnTo>
                    <a:pt x="48589" y="95133"/>
                  </a:lnTo>
                  <a:lnTo>
                    <a:pt x="58830" y="113885"/>
                  </a:lnTo>
                  <a:lnTo>
                    <a:pt x="61092" y="115434"/>
                  </a:lnTo>
                  <a:lnTo>
                    <a:pt x="63305" y="115762"/>
                  </a:lnTo>
                  <a:lnTo>
                    <a:pt x="65487" y="115274"/>
                  </a:lnTo>
                  <a:lnTo>
                    <a:pt x="69793" y="110970"/>
                  </a:lnTo>
                  <a:lnTo>
                    <a:pt x="71928" y="107847"/>
                  </a:lnTo>
                  <a:lnTo>
                    <a:pt x="76062" y="82555"/>
                  </a:lnTo>
                  <a:lnTo>
                    <a:pt x="81059" y="52263"/>
                  </a:lnTo>
                  <a:lnTo>
                    <a:pt x="82593" y="40162"/>
                  </a:lnTo>
                  <a:lnTo>
                    <a:pt x="889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4" name="SMARTInkShape-3824"/>
            <p:cNvSpPr/>
            <p:nvPr>
              <p:custDataLst>
                <p:tags r:id="rId174"/>
              </p:custDataLst>
            </p:nvPr>
          </p:nvSpPr>
          <p:spPr>
            <a:xfrm>
              <a:off x="6362700" y="5092723"/>
              <a:ext cx="849994" cy="283752"/>
            </a:xfrm>
            <a:custGeom>
              <a:avLst/>
              <a:gdLst/>
              <a:ahLst/>
              <a:cxnLst/>
              <a:rect l="0" t="0" r="0" b="0"/>
              <a:pathLst>
                <a:path w="849994" h="283752">
                  <a:moveTo>
                    <a:pt x="0" y="146027"/>
                  </a:moveTo>
                  <a:lnTo>
                    <a:pt x="0" y="146027"/>
                  </a:lnTo>
                  <a:lnTo>
                    <a:pt x="0" y="177187"/>
                  </a:lnTo>
                  <a:lnTo>
                    <a:pt x="0" y="199387"/>
                  </a:lnTo>
                  <a:lnTo>
                    <a:pt x="706" y="222659"/>
                  </a:lnTo>
                  <a:lnTo>
                    <a:pt x="5069" y="253478"/>
                  </a:lnTo>
                  <a:lnTo>
                    <a:pt x="12643" y="281282"/>
                  </a:lnTo>
                  <a:lnTo>
                    <a:pt x="14073" y="282763"/>
                  </a:lnTo>
                  <a:lnTo>
                    <a:pt x="15732" y="283751"/>
                  </a:lnTo>
                  <a:lnTo>
                    <a:pt x="16838" y="282998"/>
                  </a:lnTo>
                  <a:lnTo>
                    <a:pt x="24631" y="251693"/>
                  </a:lnTo>
                  <a:lnTo>
                    <a:pt x="31173" y="228032"/>
                  </a:lnTo>
                  <a:lnTo>
                    <a:pt x="36903" y="201053"/>
                  </a:lnTo>
                  <a:lnTo>
                    <a:pt x="41801" y="173305"/>
                  </a:lnTo>
                  <a:lnTo>
                    <a:pt x="46331" y="146862"/>
                  </a:lnTo>
                  <a:lnTo>
                    <a:pt x="48813" y="122879"/>
                  </a:lnTo>
                  <a:lnTo>
                    <a:pt x="49917" y="100461"/>
                  </a:lnTo>
                  <a:lnTo>
                    <a:pt x="51244" y="68712"/>
                  </a:lnTo>
                  <a:lnTo>
                    <a:pt x="55792" y="42529"/>
                  </a:lnTo>
                  <a:lnTo>
                    <a:pt x="63436" y="16912"/>
                  </a:lnTo>
                  <a:lnTo>
                    <a:pt x="64868" y="15501"/>
                  </a:lnTo>
                  <a:lnTo>
                    <a:pt x="66529" y="14559"/>
                  </a:lnTo>
                  <a:lnTo>
                    <a:pt x="92016" y="12925"/>
                  </a:lnTo>
                  <a:lnTo>
                    <a:pt x="118987" y="12750"/>
                  </a:lnTo>
                  <a:lnTo>
                    <a:pt x="142488" y="12004"/>
                  </a:lnTo>
                  <a:lnTo>
                    <a:pt x="169397" y="9320"/>
                  </a:lnTo>
                  <a:lnTo>
                    <a:pt x="197819" y="7658"/>
                  </a:lnTo>
                  <a:lnTo>
                    <a:pt x="226914" y="6213"/>
                  </a:lnTo>
                  <a:lnTo>
                    <a:pt x="256308" y="3219"/>
                  </a:lnTo>
                  <a:lnTo>
                    <a:pt x="285835" y="1418"/>
                  </a:lnTo>
                  <a:lnTo>
                    <a:pt x="315421" y="1323"/>
                  </a:lnTo>
                  <a:lnTo>
                    <a:pt x="345033" y="3632"/>
                  </a:lnTo>
                  <a:lnTo>
                    <a:pt x="372776" y="5129"/>
                  </a:lnTo>
                  <a:lnTo>
                    <a:pt x="399217" y="5795"/>
                  </a:lnTo>
                  <a:lnTo>
                    <a:pt x="425079" y="6090"/>
                  </a:lnTo>
                  <a:lnTo>
                    <a:pt x="452567" y="6222"/>
                  </a:lnTo>
                  <a:lnTo>
                    <a:pt x="479835" y="6280"/>
                  </a:lnTo>
                  <a:lnTo>
                    <a:pt x="503714" y="6306"/>
                  </a:lnTo>
                  <a:lnTo>
                    <a:pt x="530248" y="9692"/>
                  </a:lnTo>
                  <a:lnTo>
                    <a:pt x="554887" y="11792"/>
                  </a:lnTo>
                  <a:lnTo>
                    <a:pt x="583427" y="11797"/>
                  </a:lnTo>
                  <a:lnTo>
                    <a:pt x="611329" y="7616"/>
                  </a:lnTo>
                  <a:lnTo>
                    <a:pt x="640437" y="6581"/>
                  </a:lnTo>
                  <a:lnTo>
                    <a:pt x="671099" y="4479"/>
                  </a:lnTo>
                  <a:lnTo>
                    <a:pt x="693009" y="866"/>
                  </a:lnTo>
                  <a:lnTo>
                    <a:pt x="722084" y="152"/>
                  </a:lnTo>
                  <a:lnTo>
                    <a:pt x="748941" y="1893"/>
                  </a:lnTo>
                  <a:lnTo>
                    <a:pt x="780461" y="5937"/>
                  </a:lnTo>
                  <a:lnTo>
                    <a:pt x="809823" y="6311"/>
                  </a:lnTo>
                  <a:lnTo>
                    <a:pt x="824212" y="6325"/>
                  </a:lnTo>
                  <a:lnTo>
                    <a:pt x="830315" y="1963"/>
                  </a:lnTo>
                  <a:lnTo>
                    <a:pt x="837850" y="55"/>
                  </a:lnTo>
                  <a:lnTo>
                    <a:pt x="841467" y="0"/>
                  </a:lnTo>
                  <a:lnTo>
                    <a:pt x="842495" y="697"/>
                  </a:lnTo>
                  <a:lnTo>
                    <a:pt x="843180" y="1868"/>
                  </a:lnTo>
                  <a:lnTo>
                    <a:pt x="844144" y="6887"/>
                  </a:lnTo>
                  <a:lnTo>
                    <a:pt x="845076" y="11515"/>
                  </a:lnTo>
                  <a:lnTo>
                    <a:pt x="849993" y="26644"/>
                  </a:lnTo>
                  <a:lnTo>
                    <a:pt x="844550" y="507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5" name="SMARTInkShape-3825"/>
            <p:cNvSpPr/>
            <p:nvPr>
              <p:custDataLst>
                <p:tags r:id="rId175"/>
              </p:custDataLst>
            </p:nvPr>
          </p:nvSpPr>
          <p:spPr>
            <a:xfrm>
              <a:off x="6858339" y="5708650"/>
              <a:ext cx="82348" cy="72199"/>
            </a:xfrm>
            <a:custGeom>
              <a:avLst/>
              <a:gdLst/>
              <a:ahLst/>
              <a:cxnLst/>
              <a:rect l="0" t="0" r="0" b="0"/>
              <a:pathLst>
                <a:path w="82348" h="72199">
                  <a:moveTo>
                    <a:pt x="12361" y="0"/>
                  </a:moveTo>
                  <a:lnTo>
                    <a:pt x="12361" y="0"/>
                  </a:lnTo>
                  <a:lnTo>
                    <a:pt x="11656" y="6479"/>
                  </a:lnTo>
                  <a:lnTo>
                    <a:pt x="3523" y="35975"/>
                  </a:lnTo>
                  <a:lnTo>
                    <a:pt x="0" y="63804"/>
                  </a:lnTo>
                  <a:lnTo>
                    <a:pt x="1298" y="66525"/>
                  </a:lnTo>
                  <a:lnTo>
                    <a:pt x="6504" y="71431"/>
                  </a:lnTo>
                  <a:lnTo>
                    <a:pt x="17283" y="72198"/>
                  </a:lnTo>
                  <a:lnTo>
                    <a:pt x="43829" y="70314"/>
                  </a:lnTo>
                  <a:lnTo>
                    <a:pt x="68750" y="66283"/>
                  </a:lnTo>
                  <a:lnTo>
                    <a:pt x="81358" y="68480"/>
                  </a:lnTo>
                  <a:lnTo>
                    <a:pt x="82347" y="68936"/>
                  </a:lnTo>
                  <a:lnTo>
                    <a:pt x="82211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6" name="SMARTInkShape-3826"/>
            <p:cNvSpPr/>
            <p:nvPr>
              <p:custDataLst>
                <p:tags r:id="rId176"/>
              </p:custDataLst>
            </p:nvPr>
          </p:nvSpPr>
          <p:spPr>
            <a:xfrm>
              <a:off x="6381750" y="5518157"/>
              <a:ext cx="844551" cy="25393"/>
            </a:xfrm>
            <a:custGeom>
              <a:avLst/>
              <a:gdLst/>
              <a:ahLst/>
              <a:cxnLst/>
              <a:rect l="0" t="0" r="0" b="0"/>
              <a:pathLst>
                <a:path w="844551" h="25393">
                  <a:moveTo>
                    <a:pt x="0" y="12693"/>
                  </a:moveTo>
                  <a:lnTo>
                    <a:pt x="0" y="12693"/>
                  </a:lnTo>
                  <a:lnTo>
                    <a:pt x="0" y="9322"/>
                  </a:lnTo>
                  <a:lnTo>
                    <a:pt x="706" y="8329"/>
                  </a:lnTo>
                  <a:lnTo>
                    <a:pt x="1882" y="7667"/>
                  </a:lnTo>
                  <a:lnTo>
                    <a:pt x="6480" y="6931"/>
                  </a:lnTo>
                  <a:lnTo>
                    <a:pt x="30443" y="6458"/>
                  </a:lnTo>
                  <a:lnTo>
                    <a:pt x="50219" y="6394"/>
                  </a:lnTo>
                  <a:lnTo>
                    <a:pt x="75471" y="6365"/>
                  </a:lnTo>
                  <a:lnTo>
                    <a:pt x="105039" y="4472"/>
                  </a:lnTo>
                  <a:lnTo>
                    <a:pt x="120826" y="2979"/>
                  </a:lnTo>
                  <a:lnTo>
                    <a:pt x="138406" y="1984"/>
                  </a:lnTo>
                  <a:lnTo>
                    <a:pt x="157182" y="1320"/>
                  </a:lnTo>
                  <a:lnTo>
                    <a:pt x="176754" y="877"/>
                  </a:lnTo>
                  <a:lnTo>
                    <a:pt x="196153" y="583"/>
                  </a:lnTo>
                  <a:lnTo>
                    <a:pt x="215436" y="386"/>
                  </a:lnTo>
                  <a:lnTo>
                    <a:pt x="234640" y="255"/>
                  </a:lnTo>
                  <a:lnTo>
                    <a:pt x="254499" y="168"/>
                  </a:lnTo>
                  <a:lnTo>
                    <a:pt x="274794" y="109"/>
                  </a:lnTo>
                  <a:lnTo>
                    <a:pt x="295379" y="71"/>
                  </a:lnTo>
                  <a:lnTo>
                    <a:pt x="315453" y="45"/>
                  </a:lnTo>
                  <a:lnTo>
                    <a:pt x="335185" y="27"/>
                  </a:lnTo>
                  <a:lnTo>
                    <a:pt x="354690" y="16"/>
                  </a:lnTo>
                  <a:lnTo>
                    <a:pt x="374044" y="8"/>
                  </a:lnTo>
                  <a:lnTo>
                    <a:pt x="393295" y="3"/>
                  </a:lnTo>
                  <a:lnTo>
                    <a:pt x="412480" y="0"/>
                  </a:lnTo>
                  <a:lnTo>
                    <a:pt x="431620" y="1408"/>
                  </a:lnTo>
                  <a:lnTo>
                    <a:pt x="450730" y="3759"/>
                  </a:lnTo>
                  <a:lnTo>
                    <a:pt x="469820" y="6737"/>
                  </a:lnTo>
                  <a:lnTo>
                    <a:pt x="487485" y="9428"/>
                  </a:lnTo>
                  <a:lnTo>
                    <a:pt x="504201" y="11928"/>
                  </a:lnTo>
                  <a:lnTo>
                    <a:pt x="520284" y="14299"/>
                  </a:lnTo>
                  <a:lnTo>
                    <a:pt x="536650" y="15880"/>
                  </a:lnTo>
                  <a:lnTo>
                    <a:pt x="553206" y="16934"/>
                  </a:lnTo>
                  <a:lnTo>
                    <a:pt x="569888" y="17637"/>
                  </a:lnTo>
                  <a:lnTo>
                    <a:pt x="587358" y="18106"/>
                  </a:lnTo>
                  <a:lnTo>
                    <a:pt x="605355" y="18418"/>
                  </a:lnTo>
                  <a:lnTo>
                    <a:pt x="623704" y="18627"/>
                  </a:lnTo>
                  <a:lnTo>
                    <a:pt x="640875" y="19471"/>
                  </a:lnTo>
                  <a:lnTo>
                    <a:pt x="657261" y="20739"/>
                  </a:lnTo>
                  <a:lnTo>
                    <a:pt x="687227" y="23325"/>
                  </a:lnTo>
                  <a:lnTo>
                    <a:pt x="712305" y="24474"/>
                  </a:lnTo>
                  <a:lnTo>
                    <a:pt x="742885" y="25120"/>
                  </a:lnTo>
                  <a:lnTo>
                    <a:pt x="773433" y="25339"/>
                  </a:lnTo>
                  <a:lnTo>
                    <a:pt x="799850" y="25382"/>
                  </a:lnTo>
                  <a:lnTo>
                    <a:pt x="829389" y="25392"/>
                  </a:lnTo>
                  <a:lnTo>
                    <a:pt x="839831" y="25392"/>
                  </a:lnTo>
                  <a:lnTo>
                    <a:pt x="841404" y="24687"/>
                  </a:lnTo>
                  <a:lnTo>
                    <a:pt x="842452" y="23511"/>
                  </a:lnTo>
                  <a:lnTo>
                    <a:pt x="844550" y="190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90" name="SMARTInkShape-Group939"/>
          <p:cNvGrpSpPr/>
          <p:nvPr/>
        </p:nvGrpSpPr>
        <p:grpSpPr>
          <a:xfrm>
            <a:off x="6092629" y="5429250"/>
            <a:ext cx="85922" cy="31751"/>
            <a:chOff x="6092629" y="5429250"/>
            <a:chExt cx="85922" cy="31751"/>
          </a:xfrm>
        </p:grpSpPr>
        <p:sp>
          <p:nvSpPr>
            <p:cNvPr id="1388" name="SMARTInkShape-3827"/>
            <p:cNvSpPr/>
            <p:nvPr>
              <p:custDataLst>
                <p:tags r:id="rId162"/>
              </p:custDataLst>
            </p:nvPr>
          </p:nvSpPr>
          <p:spPr>
            <a:xfrm>
              <a:off x="6096000" y="5461000"/>
              <a:ext cx="63501" cy="1"/>
            </a:xfrm>
            <a:custGeom>
              <a:avLst/>
              <a:gdLst/>
              <a:ahLst/>
              <a:cxnLst/>
              <a:rect l="0" t="0" r="0" b="0"/>
              <a:pathLst>
                <a:path w="63501" h="1">
                  <a:moveTo>
                    <a:pt x="0" y="0"/>
                  </a:moveTo>
                  <a:lnTo>
                    <a:pt x="0" y="0"/>
                  </a:lnTo>
                  <a:lnTo>
                    <a:pt x="27136" y="0"/>
                  </a:lnTo>
                  <a:lnTo>
                    <a:pt x="57709" y="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9" name="SMARTInkShape-3828"/>
            <p:cNvSpPr/>
            <p:nvPr>
              <p:custDataLst>
                <p:tags r:id="rId163"/>
              </p:custDataLst>
            </p:nvPr>
          </p:nvSpPr>
          <p:spPr>
            <a:xfrm>
              <a:off x="6092629" y="5429250"/>
              <a:ext cx="85922" cy="6351"/>
            </a:xfrm>
            <a:custGeom>
              <a:avLst/>
              <a:gdLst/>
              <a:ahLst/>
              <a:cxnLst/>
              <a:rect l="0" t="0" r="0" b="0"/>
              <a:pathLst>
                <a:path w="85922" h="6351">
                  <a:moveTo>
                    <a:pt x="3371" y="0"/>
                  </a:moveTo>
                  <a:lnTo>
                    <a:pt x="3371" y="0"/>
                  </a:lnTo>
                  <a:lnTo>
                    <a:pt x="0" y="0"/>
                  </a:lnTo>
                  <a:lnTo>
                    <a:pt x="31656" y="1881"/>
                  </a:lnTo>
                  <a:lnTo>
                    <a:pt x="59837" y="5467"/>
                  </a:lnTo>
                  <a:lnTo>
                    <a:pt x="85921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98" name="SMARTInkShape-Group940"/>
          <p:cNvGrpSpPr/>
          <p:nvPr/>
        </p:nvGrpSpPr>
        <p:grpSpPr>
          <a:xfrm>
            <a:off x="5276850" y="5283200"/>
            <a:ext cx="625800" cy="317501"/>
            <a:chOff x="5276850" y="5283200"/>
            <a:chExt cx="625800" cy="317501"/>
          </a:xfrm>
        </p:grpSpPr>
        <p:sp>
          <p:nvSpPr>
            <p:cNvPr id="1391" name="SMARTInkShape-3829"/>
            <p:cNvSpPr/>
            <p:nvPr>
              <p:custDataLst>
                <p:tags r:id="rId155"/>
              </p:custDataLst>
            </p:nvPr>
          </p:nvSpPr>
          <p:spPr>
            <a:xfrm>
              <a:off x="5835650" y="5295900"/>
              <a:ext cx="67000" cy="304801"/>
            </a:xfrm>
            <a:custGeom>
              <a:avLst/>
              <a:gdLst/>
              <a:ahLst/>
              <a:cxnLst/>
              <a:rect l="0" t="0" r="0" b="0"/>
              <a:pathLst>
                <a:path w="67000" h="304801">
                  <a:moveTo>
                    <a:pt x="0" y="0"/>
                  </a:moveTo>
                  <a:lnTo>
                    <a:pt x="0" y="0"/>
                  </a:lnTo>
                  <a:lnTo>
                    <a:pt x="20722" y="31393"/>
                  </a:lnTo>
                  <a:lnTo>
                    <a:pt x="32493" y="55580"/>
                  </a:lnTo>
                  <a:lnTo>
                    <a:pt x="38595" y="70920"/>
                  </a:lnTo>
                  <a:lnTo>
                    <a:pt x="44780" y="87496"/>
                  </a:lnTo>
                  <a:lnTo>
                    <a:pt x="50315" y="104897"/>
                  </a:lnTo>
                  <a:lnTo>
                    <a:pt x="55415" y="122848"/>
                  </a:lnTo>
                  <a:lnTo>
                    <a:pt x="60227" y="141167"/>
                  </a:lnTo>
                  <a:lnTo>
                    <a:pt x="63435" y="159727"/>
                  </a:lnTo>
                  <a:lnTo>
                    <a:pt x="65573" y="178451"/>
                  </a:lnTo>
                  <a:lnTo>
                    <a:pt x="66999" y="197284"/>
                  </a:lnTo>
                  <a:lnTo>
                    <a:pt x="65833" y="214778"/>
                  </a:lnTo>
                  <a:lnTo>
                    <a:pt x="62938" y="231380"/>
                  </a:lnTo>
                  <a:lnTo>
                    <a:pt x="54078" y="260880"/>
                  </a:lnTo>
                  <a:lnTo>
                    <a:pt x="39307" y="290532"/>
                  </a:lnTo>
                  <a:lnTo>
                    <a:pt x="31750" y="304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2" name="SMARTInkShape-3830"/>
            <p:cNvSpPr/>
            <p:nvPr>
              <p:custDataLst>
                <p:tags r:id="rId156"/>
              </p:custDataLst>
            </p:nvPr>
          </p:nvSpPr>
          <p:spPr>
            <a:xfrm>
              <a:off x="5770606" y="5486400"/>
              <a:ext cx="43281" cy="58525"/>
            </a:xfrm>
            <a:custGeom>
              <a:avLst/>
              <a:gdLst/>
              <a:ahLst/>
              <a:cxnLst/>
              <a:rect l="0" t="0" r="0" b="0"/>
              <a:pathLst>
                <a:path w="43281" h="58525">
                  <a:moveTo>
                    <a:pt x="33294" y="0"/>
                  </a:moveTo>
                  <a:lnTo>
                    <a:pt x="33294" y="0"/>
                  </a:lnTo>
                  <a:lnTo>
                    <a:pt x="22450" y="6480"/>
                  </a:lnTo>
                  <a:lnTo>
                    <a:pt x="4419" y="24798"/>
                  </a:lnTo>
                  <a:lnTo>
                    <a:pt x="1344" y="29232"/>
                  </a:lnTo>
                  <a:lnTo>
                    <a:pt x="0" y="34305"/>
                  </a:lnTo>
                  <a:lnTo>
                    <a:pt x="387" y="45586"/>
                  </a:lnTo>
                  <a:lnTo>
                    <a:pt x="2184" y="50147"/>
                  </a:lnTo>
                  <a:lnTo>
                    <a:pt x="7943" y="57094"/>
                  </a:lnTo>
                  <a:lnTo>
                    <a:pt x="12160" y="58524"/>
                  </a:lnTo>
                  <a:lnTo>
                    <a:pt x="22490" y="58231"/>
                  </a:lnTo>
                  <a:lnTo>
                    <a:pt x="32255" y="53867"/>
                  </a:lnTo>
                  <a:lnTo>
                    <a:pt x="36835" y="50728"/>
                  </a:lnTo>
                  <a:lnTo>
                    <a:pt x="39887" y="46519"/>
                  </a:lnTo>
                  <a:lnTo>
                    <a:pt x="43280" y="36197"/>
                  </a:lnTo>
                  <a:lnTo>
                    <a:pt x="3964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3" name="SMARTInkShape-3831"/>
            <p:cNvSpPr/>
            <p:nvPr>
              <p:custDataLst>
                <p:tags r:id="rId157"/>
              </p:custDataLst>
            </p:nvPr>
          </p:nvSpPr>
          <p:spPr>
            <a:xfrm>
              <a:off x="5607050" y="5403850"/>
              <a:ext cx="101601" cy="76201"/>
            </a:xfrm>
            <a:custGeom>
              <a:avLst/>
              <a:gdLst/>
              <a:ahLst/>
              <a:cxnLst/>
              <a:rect l="0" t="0" r="0" b="0"/>
              <a:pathLst>
                <a:path w="101601" h="76201">
                  <a:moveTo>
                    <a:pt x="0" y="76200"/>
                  </a:moveTo>
                  <a:lnTo>
                    <a:pt x="0" y="76200"/>
                  </a:lnTo>
                  <a:lnTo>
                    <a:pt x="10844" y="69719"/>
                  </a:lnTo>
                  <a:lnTo>
                    <a:pt x="42063" y="43597"/>
                  </a:lnTo>
                  <a:lnTo>
                    <a:pt x="70084" y="23245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4" name="SMARTInkShape-3832"/>
            <p:cNvSpPr/>
            <p:nvPr>
              <p:custDataLst>
                <p:tags r:id="rId158"/>
              </p:custDataLst>
            </p:nvPr>
          </p:nvSpPr>
          <p:spPr>
            <a:xfrm>
              <a:off x="5626100" y="5422900"/>
              <a:ext cx="83951" cy="82826"/>
            </a:xfrm>
            <a:custGeom>
              <a:avLst/>
              <a:gdLst/>
              <a:ahLst/>
              <a:cxnLst/>
              <a:rect l="0" t="0" r="0" b="0"/>
              <a:pathLst>
                <a:path w="83951" h="82826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3763"/>
                  </a:lnTo>
                  <a:lnTo>
                    <a:pt x="22076" y="31801"/>
                  </a:lnTo>
                  <a:lnTo>
                    <a:pt x="38280" y="60165"/>
                  </a:lnTo>
                  <a:lnTo>
                    <a:pt x="55069" y="79775"/>
                  </a:lnTo>
                  <a:lnTo>
                    <a:pt x="59996" y="82110"/>
                  </a:lnTo>
                  <a:lnTo>
                    <a:pt x="71114" y="82825"/>
                  </a:lnTo>
                  <a:lnTo>
                    <a:pt x="79349" y="80791"/>
                  </a:lnTo>
                  <a:lnTo>
                    <a:pt x="82532" y="79261"/>
                  </a:lnTo>
                  <a:lnTo>
                    <a:pt x="83950" y="76124"/>
                  </a:lnTo>
                  <a:lnTo>
                    <a:pt x="8255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5" name="SMARTInkShape-3833"/>
            <p:cNvSpPr/>
            <p:nvPr>
              <p:custDataLst>
                <p:tags r:id="rId159"/>
              </p:custDataLst>
            </p:nvPr>
          </p:nvSpPr>
          <p:spPr>
            <a:xfrm>
              <a:off x="5505247" y="5283200"/>
              <a:ext cx="76404" cy="266701"/>
            </a:xfrm>
            <a:custGeom>
              <a:avLst/>
              <a:gdLst/>
              <a:ahLst/>
              <a:cxnLst/>
              <a:rect l="0" t="0" r="0" b="0"/>
              <a:pathLst>
                <a:path w="76404" h="266701">
                  <a:moveTo>
                    <a:pt x="76403" y="0"/>
                  </a:moveTo>
                  <a:lnTo>
                    <a:pt x="76403" y="0"/>
                  </a:lnTo>
                  <a:lnTo>
                    <a:pt x="69661" y="3371"/>
                  </a:lnTo>
                  <a:lnTo>
                    <a:pt x="51985" y="25693"/>
                  </a:lnTo>
                  <a:lnTo>
                    <a:pt x="36858" y="51165"/>
                  </a:lnTo>
                  <a:lnTo>
                    <a:pt x="22139" y="82007"/>
                  </a:lnTo>
                  <a:lnTo>
                    <a:pt x="16238" y="99121"/>
                  </a:lnTo>
                  <a:lnTo>
                    <a:pt x="10893" y="116881"/>
                  </a:lnTo>
                  <a:lnTo>
                    <a:pt x="6624" y="134365"/>
                  </a:lnTo>
                  <a:lnTo>
                    <a:pt x="3073" y="151665"/>
                  </a:lnTo>
                  <a:lnTo>
                    <a:pt x="0" y="168843"/>
                  </a:lnTo>
                  <a:lnTo>
                    <a:pt x="348" y="199220"/>
                  </a:lnTo>
                  <a:lnTo>
                    <a:pt x="5206" y="224714"/>
                  </a:lnTo>
                  <a:lnTo>
                    <a:pt x="15875" y="249556"/>
                  </a:lnTo>
                  <a:lnTo>
                    <a:pt x="31953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6" name="SMARTInkShape-3834"/>
            <p:cNvSpPr/>
            <p:nvPr>
              <p:custDataLst>
                <p:tags r:id="rId160"/>
              </p:custDataLst>
            </p:nvPr>
          </p:nvSpPr>
          <p:spPr>
            <a:xfrm>
              <a:off x="5276850" y="5416550"/>
              <a:ext cx="139701" cy="1"/>
            </a:xfrm>
            <a:custGeom>
              <a:avLst/>
              <a:gdLst/>
              <a:ahLst/>
              <a:cxnLst/>
              <a:rect l="0" t="0" r="0" b="0"/>
              <a:pathLst>
                <a:path w="139701" h="1">
                  <a:moveTo>
                    <a:pt x="0" y="0"/>
                  </a:moveTo>
                  <a:lnTo>
                    <a:pt x="0" y="0"/>
                  </a:lnTo>
                  <a:lnTo>
                    <a:pt x="27790" y="0"/>
                  </a:lnTo>
                  <a:lnTo>
                    <a:pt x="56369" y="0"/>
                  </a:lnTo>
                  <a:lnTo>
                    <a:pt x="87179" y="0"/>
                  </a:lnTo>
                  <a:lnTo>
                    <a:pt x="118650" y="0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7" name="SMARTInkShape-3835"/>
            <p:cNvSpPr/>
            <p:nvPr>
              <p:custDataLst>
                <p:tags r:id="rId161"/>
              </p:custDataLst>
            </p:nvPr>
          </p:nvSpPr>
          <p:spPr>
            <a:xfrm>
              <a:off x="5316637" y="5297277"/>
              <a:ext cx="87214" cy="195474"/>
            </a:xfrm>
            <a:custGeom>
              <a:avLst/>
              <a:gdLst/>
              <a:ahLst/>
              <a:cxnLst/>
              <a:rect l="0" t="0" r="0" b="0"/>
              <a:pathLst>
                <a:path w="87214" h="195474">
                  <a:moveTo>
                    <a:pt x="49113" y="30373"/>
                  </a:moveTo>
                  <a:lnTo>
                    <a:pt x="49113" y="30373"/>
                  </a:lnTo>
                  <a:lnTo>
                    <a:pt x="54875" y="8019"/>
                  </a:lnTo>
                  <a:lnTo>
                    <a:pt x="55201" y="3268"/>
                  </a:lnTo>
                  <a:lnTo>
                    <a:pt x="54583" y="1720"/>
                  </a:lnTo>
                  <a:lnTo>
                    <a:pt x="53465" y="688"/>
                  </a:lnTo>
                  <a:lnTo>
                    <a:pt x="52015" y="0"/>
                  </a:lnTo>
                  <a:lnTo>
                    <a:pt x="51048" y="952"/>
                  </a:lnTo>
                  <a:lnTo>
                    <a:pt x="38438" y="31916"/>
                  </a:lnTo>
                  <a:lnTo>
                    <a:pt x="28141" y="52931"/>
                  </a:lnTo>
                  <a:lnTo>
                    <a:pt x="18390" y="80145"/>
                  </a:lnTo>
                  <a:lnTo>
                    <a:pt x="10058" y="108938"/>
                  </a:lnTo>
                  <a:lnTo>
                    <a:pt x="4003" y="133495"/>
                  </a:lnTo>
                  <a:lnTo>
                    <a:pt x="0" y="160412"/>
                  </a:lnTo>
                  <a:lnTo>
                    <a:pt x="1554" y="167158"/>
                  </a:lnTo>
                  <a:lnTo>
                    <a:pt x="8926" y="178421"/>
                  </a:lnTo>
                  <a:lnTo>
                    <a:pt x="21139" y="186248"/>
                  </a:lnTo>
                  <a:lnTo>
                    <a:pt x="35975" y="191373"/>
                  </a:lnTo>
                  <a:lnTo>
                    <a:pt x="66613" y="194663"/>
                  </a:lnTo>
                  <a:lnTo>
                    <a:pt x="87213" y="1954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04" name="SMARTInkShape-Group941"/>
          <p:cNvGrpSpPr/>
          <p:nvPr/>
        </p:nvGrpSpPr>
        <p:grpSpPr>
          <a:xfrm>
            <a:off x="7910944" y="4412952"/>
            <a:ext cx="325007" cy="544353"/>
            <a:chOff x="7910944" y="4412952"/>
            <a:chExt cx="325007" cy="544353"/>
          </a:xfrm>
        </p:grpSpPr>
        <p:sp>
          <p:nvSpPr>
            <p:cNvPr id="1399" name="SMARTInkShape-3836"/>
            <p:cNvSpPr/>
            <p:nvPr>
              <p:custDataLst>
                <p:tags r:id="rId150"/>
              </p:custDataLst>
            </p:nvPr>
          </p:nvSpPr>
          <p:spPr>
            <a:xfrm>
              <a:off x="8147050" y="4883150"/>
              <a:ext cx="88901" cy="74155"/>
            </a:xfrm>
            <a:custGeom>
              <a:avLst/>
              <a:gdLst/>
              <a:ahLst/>
              <a:cxnLst/>
              <a:rect l="0" t="0" r="0" b="0"/>
              <a:pathLst>
                <a:path w="88901" h="74155">
                  <a:moveTo>
                    <a:pt x="0" y="6350"/>
                  </a:moveTo>
                  <a:lnTo>
                    <a:pt x="0" y="6350"/>
                  </a:lnTo>
                  <a:lnTo>
                    <a:pt x="6742" y="6350"/>
                  </a:lnTo>
                  <a:lnTo>
                    <a:pt x="9434" y="8467"/>
                  </a:lnTo>
                  <a:lnTo>
                    <a:pt x="14305" y="16463"/>
                  </a:lnTo>
                  <a:lnTo>
                    <a:pt x="19524" y="43207"/>
                  </a:lnTo>
                  <a:lnTo>
                    <a:pt x="25375" y="56597"/>
                  </a:lnTo>
                  <a:lnTo>
                    <a:pt x="32680" y="65842"/>
                  </a:lnTo>
                  <a:lnTo>
                    <a:pt x="40630" y="71596"/>
                  </a:lnTo>
                  <a:lnTo>
                    <a:pt x="48867" y="74154"/>
                  </a:lnTo>
                  <a:lnTo>
                    <a:pt x="53039" y="72719"/>
                  </a:lnTo>
                  <a:lnTo>
                    <a:pt x="61438" y="65480"/>
                  </a:lnTo>
                  <a:lnTo>
                    <a:pt x="81321" y="34737"/>
                  </a:lnTo>
                  <a:lnTo>
                    <a:pt x="85531" y="23905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0" name="SMARTInkShape-3837"/>
            <p:cNvSpPr/>
            <p:nvPr>
              <p:custDataLst>
                <p:tags r:id="rId151"/>
              </p:custDataLst>
            </p:nvPr>
          </p:nvSpPr>
          <p:spPr>
            <a:xfrm>
              <a:off x="7981950" y="4794250"/>
              <a:ext cx="127001" cy="107423"/>
            </a:xfrm>
            <a:custGeom>
              <a:avLst/>
              <a:gdLst/>
              <a:ahLst/>
              <a:cxnLst/>
              <a:rect l="0" t="0" r="0" b="0"/>
              <a:pathLst>
                <a:path w="127001" h="107423">
                  <a:moveTo>
                    <a:pt x="0" y="12700"/>
                  </a:moveTo>
                  <a:lnTo>
                    <a:pt x="0" y="12700"/>
                  </a:lnTo>
                  <a:lnTo>
                    <a:pt x="3371" y="9329"/>
                  </a:lnTo>
                  <a:lnTo>
                    <a:pt x="4364" y="9041"/>
                  </a:lnTo>
                  <a:lnTo>
                    <a:pt x="5026" y="9556"/>
                  </a:lnTo>
                  <a:lnTo>
                    <a:pt x="15609" y="33270"/>
                  </a:lnTo>
                  <a:lnTo>
                    <a:pt x="24302" y="59560"/>
                  </a:lnTo>
                  <a:lnTo>
                    <a:pt x="43606" y="86240"/>
                  </a:lnTo>
                  <a:lnTo>
                    <a:pt x="56900" y="98930"/>
                  </a:lnTo>
                  <a:lnTo>
                    <a:pt x="67895" y="105278"/>
                  </a:lnTo>
                  <a:lnTo>
                    <a:pt x="77930" y="107422"/>
                  </a:lnTo>
                  <a:lnTo>
                    <a:pt x="80176" y="105481"/>
                  </a:lnTo>
                  <a:lnTo>
                    <a:pt x="86707" y="91932"/>
                  </a:lnTo>
                  <a:lnTo>
                    <a:pt x="97117" y="60545"/>
                  </a:lnTo>
                  <a:lnTo>
                    <a:pt x="108503" y="32756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1" name="SMARTInkShape-3838"/>
            <p:cNvSpPr/>
            <p:nvPr>
              <p:custDataLst>
                <p:tags r:id="rId152"/>
              </p:custDataLst>
            </p:nvPr>
          </p:nvSpPr>
          <p:spPr>
            <a:xfrm>
              <a:off x="7943850" y="4650284"/>
              <a:ext cx="266701" cy="19449"/>
            </a:xfrm>
            <a:custGeom>
              <a:avLst/>
              <a:gdLst/>
              <a:ahLst/>
              <a:cxnLst/>
              <a:rect l="0" t="0" r="0" b="0"/>
              <a:pathLst>
                <a:path w="266701" h="19449">
                  <a:moveTo>
                    <a:pt x="0" y="4266"/>
                  </a:moveTo>
                  <a:lnTo>
                    <a:pt x="0" y="4266"/>
                  </a:lnTo>
                  <a:lnTo>
                    <a:pt x="22396" y="13700"/>
                  </a:lnTo>
                  <a:lnTo>
                    <a:pt x="45465" y="18571"/>
                  </a:lnTo>
                  <a:lnTo>
                    <a:pt x="60650" y="19448"/>
                  </a:lnTo>
                  <a:lnTo>
                    <a:pt x="77827" y="19326"/>
                  </a:lnTo>
                  <a:lnTo>
                    <a:pt x="96335" y="18539"/>
                  </a:lnTo>
                  <a:lnTo>
                    <a:pt x="116434" y="17309"/>
                  </a:lnTo>
                  <a:lnTo>
                    <a:pt x="137595" y="15784"/>
                  </a:lnTo>
                  <a:lnTo>
                    <a:pt x="159463" y="14061"/>
                  </a:lnTo>
                  <a:lnTo>
                    <a:pt x="178981" y="11502"/>
                  </a:lnTo>
                  <a:lnTo>
                    <a:pt x="196932" y="8384"/>
                  </a:lnTo>
                  <a:lnTo>
                    <a:pt x="227225" y="2568"/>
                  </a:lnTo>
                  <a:lnTo>
                    <a:pt x="254063" y="0"/>
                  </a:lnTo>
                  <a:lnTo>
                    <a:pt x="258276" y="717"/>
                  </a:lnTo>
                  <a:lnTo>
                    <a:pt x="266700" y="42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2" name="SMARTInkShape-3839"/>
            <p:cNvSpPr/>
            <p:nvPr>
              <p:custDataLst>
                <p:tags r:id="rId153"/>
              </p:custDataLst>
            </p:nvPr>
          </p:nvSpPr>
          <p:spPr>
            <a:xfrm>
              <a:off x="8089900" y="4546600"/>
              <a:ext cx="57151" cy="70708"/>
            </a:xfrm>
            <a:custGeom>
              <a:avLst/>
              <a:gdLst/>
              <a:ahLst/>
              <a:cxnLst/>
              <a:rect l="0" t="0" r="0" b="0"/>
              <a:pathLst>
                <a:path w="57151" h="70708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5762" y="26039"/>
                  </a:lnTo>
                  <a:lnTo>
                    <a:pt x="8115" y="53932"/>
                  </a:lnTo>
                  <a:lnTo>
                    <a:pt x="9644" y="59237"/>
                  </a:lnTo>
                  <a:lnTo>
                    <a:pt x="15105" y="67015"/>
                  </a:lnTo>
                  <a:lnTo>
                    <a:pt x="18537" y="70077"/>
                  </a:lnTo>
                  <a:lnTo>
                    <a:pt x="22235" y="70707"/>
                  </a:lnTo>
                  <a:lnTo>
                    <a:pt x="26112" y="69716"/>
                  </a:lnTo>
                  <a:lnTo>
                    <a:pt x="33477" y="64851"/>
                  </a:lnTo>
                  <a:lnTo>
                    <a:pt x="39103" y="57986"/>
                  </a:lnTo>
                  <a:lnTo>
                    <a:pt x="46237" y="42816"/>
                  </a:lnTo>
                  <a:lnTo>
                    <a:pt x="52081" y="14367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3" name="SMARTInkShape-3840"/>
            <p:cNvSpPr/>
            <p:nvPr>
              <p:custDataLst>
                <p:tags r:id="rId154"/>
              </p:custDataLst>
            </p:nvPr>
          </p:nvSpPr>
          <p:spPr>
            <a:xfrm>
              <a:off x="7910944" y="4412952"/>
              <a:ext cx="90057" cy="169118"/>
            </a:xfrm>
            <a:custGeom>
              <a:avLst/>
              <a:gdLst/>
              <a:ahLst/>
              <a:cxnLst/>
              <a:rect l="0" t="0" r="0" b="0"/>
              <a:pathLst>
                <a:path w="90057" h="169118">
                  <a:moveTo>
                    <a:pt x="90056" y="44748"/>
                  </a:moveTo>
                  <a:lnTo>
                    <a:pt x="90056" y="44748"/>
                  </a:lnTo>
                  <a:lnTo>
                    <a:pt x="88645" y="21517"/>
                  </a:lnTo>
                  <a:lnTo>
                    <a:pt x="83314" y="10669"/>
                  </a:lnTo>
                  <a:lnTo>
                    <a:pt x="72479" y="3026"/>
                  </a:lnTo>
                  <a:lnTo>
                    <a:pt x="65637" y="0"/>
                  </a:lnTo>
                  <a:lnTo>
                    <a:pt x="48629" y="400"/>
                  </a:lnTo>
                  <a:lnTo>
                    <a:pt x="30016" y="6694"/>
                  </a:lnTo>
                  <a:lnTo>
                    <a:pt x="12337" y="18898"/>
                  </a:lnTo>
                  <a:lnTo>
                    <a:pt x="2598" y="33729"/>
                  </a:lnTo>
                  <a:lnTo>
                    <a:pt x="0" y="41636"/>
                  </a:lnTo>
                  <a:lnTo>
                    <a:pt x="1091" y="49023"/>
                  </a:lnTo>
                  <a:lnTo>
                    <a:pt x="9829" y="62876"/>
                  </a:lnTo>
                  <a:lnTo>
                    <a:pt x="33987" y="85946"/>
                  </a:lnTo>
                  <a:lnTo>
                    <a:pt x="63487" y="107284"/>
                  </a:lnTo>
                  <a:lnTo>
                    <a:pt x="84457" y="127012"/>
                  </a:lnTo>
                  <a:lnTo>
                    <a:pt x="87734" y="133457"/>
                  </a:lnTo>
                  <a:lnTo>
                    <a:pt x="89495" y="146264"/>
                  </a:lnTo>
                  <a:lnTo>
                    <a:pt x="87565" y="151936"/>
                  </a:lnTo>
                  <a:lnTo>
                    <a:pt x="79776" y="162002"/>
                  </a:lnTo>
                  <a:lnTo>
                    <a:pt x="65496" y="167416"/>
                  </a:lnTo>
                  <a:lnTo>
                    <a:pt x="48801" y="169117"/>
                  </a:lnTo>
                  <a:lnTo>
                    <a:pt x="20206" y="16539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07" name="SMARTInkShape-Group942"/>
          <p:cNvGrpSpPr/>
          <p:nvPr/>
        </p:nvGrpSpPr>
        <p:grpSpPr>
          <a:xfrm>
            <a:off x="7562850" y="4673600"/>
            <a:ext cx="107951" cy="101601"/>
            <a:chOff x="7562850" y="4673600"/>
            <a:chExt cx="107951" cy="101601"/>
          </a:xfrm>
        </p:grpSpPr>
        <p:sp>
          <p:nvSpPr>
            <p:cNvPr id="1405" name="SMARTInkShape-3841"/>
            <p:cNvSpPr/>
            <p:nvPr>
              <p:custDataLst>
                <p:tags r:id="rId148"/>
              </p:custDataLst>
            </p:nvPr>
          </p:nvSpPr>
          <p:spPr>
            <a:xfrm>
              <a:off x="7562850" y="4711700"/>
              <a:ext cx="107951" cy="6351"/>
            </a:xfrm>
            <a:custGeom>
              <a:avLst/>
              <a:gdLst/>
              <a:ahLst/>
              <a:cxnLst/>
              <a:rect l="0" t="0" r="0" b="0"/>
              <a:pathLst>
                <a:path w="10795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22323" y="883"/>
                  </a:lnTo>
                  <a:lnTo>
                    <a:pt x="46909" y="3632"/>
                  </a:lnTo>
                  <a:lnTo>
                    <a:pt x="72068" y="5545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6" name="SMARTInkShape-3842"/>
            <p:cNvSpPr/>
            <p:nvPr>
              <p:custDataLst>
                <p:tags r:id="rId149"/>
              </p:custDataLst>
            </p:nvPr>
          </p:nvSpPr>
          <p:spPr>
            <a:xfrm>
              <a:off x="7613650" y="4673600"/>
              <a:ext cx="6351" cy="101601"/>
            </a:xfrm>
            <a:custGeom>
              <a:avLst/>
              <a:gdLst/>
              <a:ahLst/>
              <a:cxnLst/>
              <a:rect l="0" t="0" r="0" b="0"/>
              <a:pathLst>
                <a:path w="6351" h="101601">
                  <a:moveTo>
                    <a:pt x="0" y="0"/>
                  </a:moveTo>
                  <a:lnTo>
                    <a:pt x="0" y="0"/>
                  </a:lnTo>
                  <a:lnTo>
                    <a:pt x="5026" y="22604"/>
                  </a:lnTo>
                  <a:lnTo>
                    <a:pt x="6088" y="53619"/>
                  </a:lnTo>
                  <a:lnTo>
                    <a:pt x="6298" y="84805"/>
                  </a:lnTo>
                  <a:lnTo>
                    <a:pt x="635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13" name="SMARTInkShape-Group943"/>
          <p:cNvGrpSpPr/>
          <p:nvPr/>
        </p:nvGrpSpPr>
        <p:grpSpPr>
          <a:xfrm>
            <a:off x="7035800" y="4405816"/>
            <a:ext cx="324497" cy="629735"/>
            <a:chOff x="7035800" y="4405816"/>
            <a:chExt cx="324497" cy="629735"/>
          </a:xfrm>
        </p:grpSpPr>
        <p:sp>
          <p:nvSpPr>
            <p:cNvPr id="1408" name="SMARTInkShape-3843"/>
            <p:cNvSpPr/>
            <p:nvPr>
              <p:custDataLst>
                <p:tags r:id="rId143"/>
              </p:custDataLst>
            </p:nvPr>
          </p:nvSpPr>
          <p:spPr>
            <a:xfrm>
              <a:off x="7046568" y="4405816"/>
              <a:ext cx="109384" cy="165154"/>
            </a:xfrm>
            <a:custGeom>
              <a:avLst/>
              <a:gdLst/>
              <a:ahLst/>
              <a:cxnLst/>
              <a:rect l="0" t="0" r="0" b="0"/>
              <a:pathLst>
                <a:path w="109384" h="165154">
                  <a:moveTo>
                    <a:pt x="103532" y="13784"/>
                  </a:moveTo>
                  <a:lnTo>
                    <a:pt x="103532" y="13784"/>
                  </a:lnTo>
                  <a:lnTo>
                    <a:pt x="103532" y="10413"/>
                  </a:lnTo>
                  <a:lnTo>
                    <a:pt x="100161" y="1575"/>
                  </a:lnTo>
                  <a:lnTo>
                    <a:pt x="97051" y="0"/>
                  </a:lnTo>
                  <a:lnTo>
                    <a:pt x="87952" y="132"/>
                  </a:lnTo>
                  <a:lnTo>
                    <a:pt x="64187" y="7544"/>
                  </a:lnTo>
                  <a:lnTo>
                    <a:pt x="34802" y="22048"/>
                  </a:lnTo>
                  <a:lnTo>
                    <a:pt x="10496" y="39751"/>
                  </a:lnTo>
                  <a:lnTo>
                    <a:pt x="2210" y="50255"/>
                  </a:lnTo>
                  <a:lnTo>
                    <a:pt x="0" y="55031"/>
                  </a:lnTo>
                  <a:lnTo>
                    <a:pt x="644" y="60332"/>
                  </a:lnTo>
                  <a:lnTo>
                    <a:pt x="7004" y="71866"/>
                  </a:lnTo>
                  <a:lnTo>
                    <a:pt x="32598" y="90260"/>
                  </a:lnTo>
                  <a:lnTo>
                    <a:pt x="56953" y="100925"/>
                  </a:lnTo>
                  <a:lnTo>
                    <a:pt x="80714" y="111075"/>
                  </a:lnTo>
                  <a:lnTo>
                    <a:pt x="101318" y="127983"/>
                  </a:lnTo>
                  <a:lnTo>
                    <a:pt x="109133" y="137682"/>
                  </a:lnTo>
                  <a:lnTo>
                    <a:pt x="109383" y="142949"/>
                  </a:lnTo>
                  <a:lnTo>
                    <a:pt x="104016" y="154446"/>
                  </a:lnTo>
                  <a:lnTo>
                    <a:pt x="99621" y="158359"/>
                  </a:lnTo>
                  <a:lnTo>
                    <a:pt x="89093" y="162706"/>
                  </a:lnTo>
                  <a:lnTo>
                    <a:pt x="64525" y="165153"/>
                  </a:lnTo>
                  <a:lnTo>
                    <a:pt x="38273" y="162507"/>
                  </a:lnTo>
                  <a:lnTo>
                    <a:pt x="1932" y="1534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9" name="SMARTInkShape-3844"/>
            <p:cNvSpPr/>
            <p:nvPr>
              <p:custDataLst>
                <p:tags r:id="rId144"/>
              </p:custDataLst>
            </p:nvPr>
          </p:nvSpPr>
          <p:spPr>
            <a:xfrm>
              <a:off x="7209354" y="4533900"/>
              <a:ext cx="98862" cy="101601"/>
            </a:xfrm>
            <a:custGeom>
              <a:avLst/>
              <a:gdLst/>
              <a:ahLst/>
              <a:cxnLst/>
              <a:rect l="0" t="0" r="0" b="0"/>
              <a:pathLst>
                <a:path w="98862" h="101601">
                  <a:moveTo>
                    <a:pt x="23296" y="0"/>
                  </a:moveTo>
                  <a:lnTo>
                    <a:pt x="23296" y="0"/>
                  </a:lnTo>
                  <a:lnTo>
                    <a:pt x="19924" y="0"/>
                  </a:lnTo>
                  <a:lnTo>
                    <a:pt x="16389" y="5645"/>
                  </a:lnTo>
                  <a:lnTo>
                    <a:pt x="4998" y="33257"/>
                  </a:lnTo>
                  <a:lnTo>
                    <a:pt x="0" y="55715"/>
                  </a:lnTo>
                  <a:lnTo>
                    <a:pt x="2594" y="67330"/>
                  </a:lnTo>
                  <a:lnTo>
                    <a:pt x="8450" y="76491"/>
                  </a:lnTo>
                  <a:lnTo>
                    <a:pt x="15757" y="82915"/>
                  </a:lnTo>
                  <a:lnTo>
                    <a:pt x="27471" y="86240"/>
                  </a:lnTo>
                  <a:lnTo>
                    <a:pt x="51814" y="86230"/>
                  </a:lnTo>
                  <a:lnTo>
                    <a:pt x="77607" y="83640"/>
                  </a:lnTo>
                  <a:lnTo>
                    <a:pt x="90473" y="83740"/>
                  </a:lnTo>
                  <a:lnTo>
                    <a:pt x="98543" y="86136"/>
                  </a:lnTo>
                  <a:lnTo>
                    <a:pt x="98861" y="88468"/>
                  </a:lnTo>
                  <a:lnTo>
                    <a:pt x="86796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0" name="SMARTInkShape-3845"/>
            <p:cNvSpPr/>
            <p:nvPr>
              <p:custDataLst>
                <p:tags r:id="rId145"/>
              </p:custDataLst>
            </p:nvPr>
          </p:nvSpPr>
          <p:spPr>
            <a:xfrm>
              <a:off x="7035800" y="4648200"/>
              <a:ext cx="292101" cy="24777"/>
            </a:xfrm>
            <a:custGeom>
              <a:avLst/>
              <a:gdLst/>
              <a:ahLst/>
              <a:cxnLst/>
              <a:rect l="0" t="0" r="0" b="0"/>
              <a:pathLst>
                <a:path w="292101" h="24777">
                  <a:moveTo>
                    <a:pt x="0" y="0"/>
                  </a:moveTo>
                  <a:lnTo>
                    <a:pt x="0" y="0"/>
                  </a:lnTo>
                  <a:lnTo>
                    <a:pt x="19459" y="6907"/>
                  </a:lnTo>
                  <a:lnTo>
                    <a:pt x="50216" y="14746"/>
                  </a:lnTo>
                  <a:lnTo>
                    <a:pt x="78763" y="20665"/>
                  </a:lnTo>
                  <a:lnTo>
                    <a:pt x="96252" y="22244"/>
                  </a:lnTo>
                  <a:lnTo>
                    <a:pt x="114968" y="23295"/>
                  </a:lnTo>
                  <a:lnTo>
                    <a:pt x="134501" y="23997"/>
                  </a:lnTo>
                  <a:lnTo>
                    <a:pt x="154578" y="24464"/>
                  </a:lnTo>
                  <a:lnTo>
                    <a:pt x="175019" y="24776"/>
                  </a:lnTo>
                  <a:lnTo>
                    <a:pt x="194290" y="24278"/>
                  </a:lnTo>
                  <a:lnTo>
                    <a:pt x="212782" y="23241"/>
                  </a:lnTo>
                  <a:lnTo>
                    <a:pt x="230755" y="21844"/>
                  </a:lnTo>
                  <a:lnTo>
                    <a:pt x="256369" y="20292"/>
                  </a:lnTo>
                  <a:lnTo>
                    <a:pt x="286245" y="19214"/>
                  </a:lnTo>
                  <a:lnTo>
                    <a:pt x="2921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1" name="SMARTInkShape-3846"/>
            <p:cNvSpPr/>
            <p:nvPr>
              <p:custDataLst>
                <p:tags r:id="rId146"/>
              </p:custDataLst>
            </p:nvPr>
          </p:nvSpPr>
          <p:spPr>
            <a:xfrm>
              <a:off x="7092950" y="4806950"/>
              <a:ext cx="127001" cy="127792"/>
            </a:xfrm>
            <a:custGeom>
              <a:avLst/>
              <a:gdLst/>
              <a:ahLst/>
              <a:cxnLst/>
              <a:rect l="0" t="0" r="0" b="0"/>
              <a:pathLst>
                <a:path w="127001" h="127792">
                  <a:moveTo>
                    <a:pt x="0" y="19050"/>
                  </a:moveTo>
                  <a:lnTo>
                    <a:pt x="0" y="19050"/>
                  </a:lnTo>
                  <a:lnTo>
                    <a:pt x="13815" y="43535"/>
                  </a:lnTo>
                  <a:lnTo>
                    <a:pt x="25730" y="71460"/>
                  </a:lnTo>
                  <a:lnTo>
                    <a:pt x="38198" y="100196"/>
                  </a:lnTo>
                  <a:lnTo>
                    <a:pt x="51681" y="125076"/>
                  </a:lnTo>
                  <a:lnTo>
                    <a:pt x="54915" y="127129"/>
                  </a:lnTo>
                  <a:lnTo>
                    <a:pt x="58482" y="127791"/>
                  </a:lnTo>
                  <a:lnTo>
                    <a:pt x="62271" y="127527"/>
                  </a:lnTo>
                  <a:lnTo>
                    <a:pt x="70245" y="121590"/>
                  </a:lnTo>
                  <a:lnTo>
                    <a:pt x="86861" y="97161"/>
                  </a:lnTo>
                  <a:lnTo>
                    <a:pt x="93404" y="75873"/>
                  </a:lnTo>
                  <a:lnTo>
                    <a:pt x="99368" y="52066"/>
                  </a:lnTo>
                  <a:lnTo>
                    <a:pt x="109249" y="24207"/>
                  </a:lnTo>
                  <a:lnTo>
                    <a:pt x="113509" y="7800"/>
                  </a:lnTo>
                  <a:lnTo>
                    <a:pt x="115184" y="5200"/>
                  </a:lnTo>
                  <a:lnTo>
                    <a:pt x="118926" y="2311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2" name="SMARTInkShape-3847"/>
            <p:cNvSpPr/>
            <p:nvPr>
              <p:custDataLst>
                <p:tags r:id="rId147"/>
              </p:custDataLst>
            </p:nvPr>
          </p:nvSpPr>
          <p:spPr>
            <a:xfrm>
              <a:off x="7262093" y="4940300"/>
              <a:ext cx="98204" cy="95251"/>
            </a:xfrm>
            <a:custGeom>
              <a:avLst/>
              <a:gdLst/>
              <a:ahLst/>
              <a:cxnLst/>
              <a:rect l="0" t="0" r="0" b="0"/>
              <a:pathLst>
                <a:path w="98204" h="95251">
                  <a:moveTo>
                    <a:pt x="21357" y="0"/>
                  </a:moveTo>
                  <a:lnTo>
                    <a:pt x="21357" y="0"/>
                  </a:lnTo>
                  <a:lnTo>
                    <a:pt x="17986" y="3371"/>
                  </a:lnTo>
                  <a:lnTo>
                    <a:pt x="6162" y="30404"/>
                  </a:lnTo>
                  <a:lnTo>
                    <a:pt x="0" y="54556"/>
                  </a:lnTo>
                  <a:lnTo>
                    <a:pt x="2016" y="74726"/>
                  </a:lnTo>
                  <a:lnTo>
                    <a:pt x="5235" y="85187"/>
                  </a:lnTo>
                  <a:lnTo>
                    <a:pt x="8493" y="88541"/>
                  </a:lnTo>
                  <a:lnTo>
                    <a:pt x="17756" y="92268"/>
                  </a:lnTo>
                  <a:lnTo>
                    <a:pt x="48355" y="90994"/>
                  </a:lnTo>
                  <a:lnTo>
                    <a:pt x="78588" y="86150"/>
                  </a:lnTo>
                  <a:lnTo>
                    <a:pt x="95308" y="83617"/>
                  </a:lnTo>
                  <a:lnTo>
                    <a:pt x="97469" y="84672"/>
                  </a:lnTo>
                  <a:lnTo>
                    <a:pt x="98203" y="86787"/>
                  </a:lnTo>
                  <a:lnTo>
                    <a:pt x="97557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16" name="SMARTInkShape-Group944"/>
          <p:cNvGrpSpPr/>
          <p:nvPr/>
        </p:nvGrpSpPr>
        <p:grpSpPr>
          <a:xfrm>
            <a:off x="6648450" y="4600092"/>
            <a:ext cx="63501" cy="54459"/>
            <a:chOff x="6648450" y="4600092"/>
            <a:chExt cx="63501" cy="54459"/>
          </a:xfrm>
        </p:grpSpPr>
        <p:sp>
          <p:nvSpPr>
            <p:cNvPr id="1414" name="SMARTInkShape-3848"/>
            <p:cNvSpPr/>
            <p:nvPr>
              <p:custDataLst>
                <p:tags r:id="rId141"/>
              </p:custDataLst>
            </p:nvPr>
          </p:nvSpPr>
          <p:spPr>
            <a:xfrm>
              <a:off x="6648450" y="4600092"/>
              <a:ext cx="50801" cy="22709"/>
            </a:xfrm>
            <a:custGeom>
              <a:avLst/>
              <a:gdLst/>
              <a:ahLst/>
              <a:cxnLst/>
              <a:rect l="0" t="0" r="0" b="0"/>
              <a:pathLst>
                <a:path w="50801" h="22709">
                  <a:moveTo>
                    <a:pt x="0" y="3658"/>
                  </a:moveTo>
                  <a:lnTo>
                    <a:pt x="0" y="3658"/>
                  </a:lnTo>
                  <a:lnTo>
                    <a:pt x="0" y="287"/>
                  </a:lnTo>
                  <a:lnTo>
                    <a:pt x="1411" y="0"/>
                  </a:lnTo>
                  <a:lnTo>
                    <a:pt x="6742" y="1562"/>
                  </a:lnTo>
                  <a:lnTo>
                    <a:pt x="37266" y="16441"/>
                  </a:lnTo>
                  <a:lnTo>
                    <a:pt x="50800" y="227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5" name="SMARTInkShape-3849"/>
            <p:cNvSpPr/>
            <p:nvPr>
              <p:custDataLst>
                <p:tags r:id="rId142"/>
              </p:custDataLst>
            </p:nvPr>
          </p:nvSpPr>
          <p:spPr>
            <a:xfrm>
              <a:off x="6651141" y="4629150"/>
              <a:ext cx="60810" cy="25401"/>
            </a:xfrm>
            <a:custGeom>
              <a:avLst/>
              <a:gdLst/>
              <a:ahLst/>
              <a:cxnLst/>
              <a:rect l="0" t="0" r="0" b="0"/>
              <a:pathLst>
                <a:path w="60810" h="25401">
                  <a:moveTo>
                    <a:pt x="3659" y="0"/>
                  </a:moveTo>
                  <a:lnTo>
                    <a:pt x="3659" y="0"/>
                  </a:lnTo>
                  <a:lnTo>
                    <a:pt x="288" y="3371"/>
                  </a:lnTo>
                  <a:lnTo>
                    <a:pt x="0" y="4364"/>
                  </a:lnTo>
                  <a:lnTo>
                    <a:pt x="514" y="5026"/>
                  </a:lnTo>
                  <a:lnTo>
                    <a:pt x="29562" y="17130"/>
                  </a:lnTo>
                  <a:lnTo>
                    <a:pt x="47790" y="23557"/>
                  </a:lnTo>
                  <a:lnTo>
                    <a:pt x="60809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20" name="SMARTInkShape-Group945"/>
          <p:cNvGrpSpPr/>
          <p:nvPr/>
        </p:nvGrpSpPr>
        <p:grpSpPr>
          <a:xfrm>
            <a:off x="6267450" y="4401433"/>
            <a:ext cx="203330" cy="481925"/>
            <a:chOff x="6267450" y="4401433"/>
            <a:chExt cx="203330" cy="481925"/>
          </a:xfrm>
        </p:grpSpPr>
        <p:sp>
          <p:nvSpPr>
            <p:cNvPr id="1417" name="SMARTInkShape-3850"/>
            <p:cNvSpPr/>
            <p:nvPr>
              <p:custDataLst>
                <p:tags r:id="rId138"/>
              </p:custDataLst>
            </p:nvPr>
          </p:nvSpPr>
          <p:spPr>
            <a:xfrm>
              <a:off x="6337300" y="4401433"/>
              <a:ext cx="103316" cy="141922"/>
            </a:xfrm>
            <a:custGeom>
              <a:avLst/>
              <a:gdLst/>
              <a:ahLst/>
              <a:cxnLst/>
              <a:rect l="0" t="0" r="0" b="0"/>
              <a:pathLst>
                <a:path w="103316" h="141922">
                  <a:moveTo>
                    <a:pt x="88900" y="5467"/>
                  </a:moveTo>
                  <a:lnTo>
                    <a:pt x="88900" y="5467"/>
                  </a:lnTo>
                  <a:lnTo>
                    <a:pt x="82158" y="2096"/>
                  </a:lnTo>
                  <a:lnTo>
                    <a:pt x="64481" y="0"/>
                  </a:lnTo>
                  <a:lnTo>
                    <a:pt x="44741" y="2749"/>
                  </a:lnTo>
                  <a:lnTo>
                    <a:pt x="25486" y="11404"/>
                  </a:lnTo>
                  <a:lnTo>
                    <a:pt x="16501" y="18924"/>
                  </a:lnTo>
                  <a:lnTo>
                    <a:pt x="13118" y="22905"/>
                  </a:lnTo>
                  <a:lnTo>
                    <a:pt x="12273" y="28381"/>
                  </a:lnTo>
                  <a:lnTo>
                    <a:pt x="15097" y="41992"/>
                  </a:lnTo>
                  <a:lnTo>
                    <a:pt x="26701" y="55567"/>
                  </a:lnTo>
                  <a:lnTo>
                    <a:pt x="54949" y="75109"/>
                  </a:lnTo>
                  <a:lnTo>
                    <a:pt x="84486" y="92424"/>
                  </a:lnTo>
                  <a:lnTo>
                    <a:pt x="92306" y="97305"/>
                  </a:lnTo>
                  <a:lnTo>
                    <a:pt x="100997" y="108372"/>
                  </a:lnTo>
                  <a:lnTo>
                    <a:pt x="103315" y="114287"/>
                  </a:lnTo>
                  <a:lnTo>
                    <a:pt x="102743" y="119641"/>
                  </a:lnTo>
                  <a:lnTo>
                    <a:pt x="96464" y="129354"/>
                  </a:lnTo>
                  <a:lnTo>
                    <a:pt x="84735" y="134611"/>
                  </a:lnTo>
                  <a:lnTo>
                    <a:pt x="60385" y="139452"/>
                  </a:lnTo>
                  <a:lnTo>
                    <a:pt x="40949" y="141921"/>
                  </a:lnTo>
                  <a:lnTo>
                    <a:pt x="13701" y="140050"/>
                  </a:lnTo>
                  <a:lnTo>
                    <a:pt x="0" y="138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8" name="SMARTInkShape-3851"/>
            <p:cNvSpPr/>
            <p:nvPr>
              <p:custDataLst>
                <p:tags r:id="rId139"/>
              </p:custDataLst>
            </p:nvPr>
          </p:nvSpPr>
          <p:spPr>
            <a:xfrm>
              <a:off x="6267450" y="4584700"/>
              <a:ext cx="203330" cy="25401"/>
            </a:xfrm>
            <a:custGeom>
              <a:avLst/>
              <a:gdLst/>
              <a:ahLst/>
              <a:cxnLst/>
              <a:rect l="0" t="0" r="0" b="0"/>
              <a:pathLst>
                <a:path w="203330" h="254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25693" y="6742"/>
                  </a:lnTo>
                  <a:lnTo>
                    <a:pt x="47403" y="13815"/>
                  </a:lnTo>
                  <a:lnTo>
                    <a:pt x="72573" y="20251"/>
                  </a:lnTo>
                  <a:lnTo>
                    <a:pt x="102575" y="23111"/>
                  </a:lnTo>
                  <a:lnTo>
                    <a:pt x="130961" y="24383"/>
                  </a:lnTo>
                  <a:lnTo>
                    <a:pt x="156983" y="24948"/>
                  </a:lnTo>
                  <a:lnTo>
                    <a:pt x="188644" y="25266"/>
                  </a:lnTo>
                  <a:lnTo>
                    <a:pt x="203329" y="25373"/>
                  </a:lnTo>
                  <a:lnTo>
                    <a:pt x="20320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9" name="SMARTInkShape-3852"/>
            <p:cNvSpPr/>
            <p:nvPr>
              <p:custDataLst>
                <p:tags r:id="rId140"/>
              </p:custDataLst>
            </p:nvPr>
          </p:nvSpPr>
          <p:spPr>
            <a:xfrm>
              <a:off x="6330950" y="4718050"/>
              <a:ext cx="101601" cy="165308"/>
            </a:xfrm>
            <a:custGeom>
              <a:avLst/>
              <a:gdLst/>
              <a:ahLst/>
              <a:cxnLst/>
              <a:rect l="0" t="0" r="0" b="0"/>
              <a:pathLst>
                <a:path w="101601" h="165308">
                  <a:moveTo>
                    <a:pt x="0" y="0"/>
                  </a:moveTo>
                  <a:lnTo>
                    <a:pt x="0" y="0"/>
                  </a:lnTo>
                  <a:lnTo>
                    <a:pt x="6907" y="31393"/>
                  </a:lnTo>
                  <a:lnTo>
                    <a:pt x="10831" y="54874"/>
                  </a:lnTo>
                  <a:lnTo>
                    <a:pt x="14927" y="84126"/>
                  </a:lnTo>
                  <a:lnTo>
                    <a:pt x="20980" y="112178"/>
                  </a:lnTo>
                  <a:lnTo>
                    <a:pt x="27669" y="135934"/>
                  </a:lnTo>
                  <a:lnTo>
                    <a:pt x="36107" y="156537"/>
                  </a:lnTo>
                  <a:lnTo>
                    <a:pt x="43329" y="164351"/>
                  </a:lnTo>
                  <a:lnTo>
                    <a:pt x="46525" y="165307"/>
                  </a:lnTo>
                  <a:lnTo>
                    <a:pt x="49361" y="164532"/>
                  </a:lnTo>
                  <a:lnTo>
                    <a:pt x="51957" y="162604"/>
                  </a:lnTo>
                  <a:lnTo>
                    <a:pt x="58982" y="149779"/>
                  </a:lnTo>
                  <a:lnTo>
                    <a:pt x="65533" y="125831"/>
                  </a:lnTo>
                  <a:lnTo>
                    <a:pt x="69814" y="104608"/>
                  </a:lnTo>
                  <a:lnTo>
                    <a:pt x="74067" y="82476"/>
                  </a:lnTo>
                  <a:lnTo>
                    <a:pt x="82546" y="50916"/>
                  </a:lnTo>
                  <a:lnTo>
                    <a:pt x="91016" y="37261"/>
                  </a:lnTo>
                  <a:lnTo>
                    <a:pt x="95250" y="34199"/>
                  </a:lnTo>
                  <a:lnTo>
                    <a:pt x="10160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25" name="SMARTInkShape-Group946"/>
          <p:cNvGrpSpPr/>
          <p:nvPr/>
        </p:nvGrpSpPr>
        <p:grpSpPr>
          <a:xfrm>
            <a:off x="5724041" y="4521200"/>
            <a:ext cx="359260" cy="251357"/>
            <a:chOff x="5724041" y="4521200"/>
            <a:chExt cx="359260" cy="251357"/>
          </a:xfrm>
        </p:grpSpPr>
        <p:sp>
          <p:nvSpPr>
            <p:cNvPr id="1421" name="SMARTInkShape-3853"/>
            <p:cNvSpPr/>
            <p:nvPr>
              <p:custDataLst>
                <p:tags r:id="rId134"/>
              </p:custDataLst>
            </p:nvPr>
          </p:nvSpPr>
          <p:spPr>
            <a:xfrm>
              <a:off x="6016141" y="4692650"/>
              <a:ext cx="67160" cy="12701"/>
            </a:xfrm>
            <a:custGeom>
              <a:avLst/>
              <a:gdLst/>
              <a:ahLst/>
              <a:cxnLst/>
              <a:rect l="0" t="0" r="0" b="0"/>
              <a:pathLst>
                <a:path w="67160" h="12701">
                  <a:moveTo>
                    <a:pt x="3659" y="0"/>
                  </a:moveTo>
                  <a:lnTo>
                    <a:pt x="3659" y="0"/>
                  </a:lnTo>
                  <a:lnTo>
                    <a:pt x="288" y="0"/>
                  </a:lnTo>
                  <a:lnTo>
                    <a:pt x="0" y="705"/>
                  </a:lnTo>
                  <a:lnTo>
                    <a:pt x="1563" y="3371"/>
                  </a:lnTo>
                  <a:lnTo>
                    <a:pt x="8372" y="5026"/>
                  </a:lnTo>
                  <a:lnTo>
                    <a:pt x="37146" y="8115"/>
                  </a:lnTo>
                  <a:lnTo>
                    <a:pt x="67159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2" name="SMARTInkShape-3854"/>
            <p:cNvSpPr/>
            <p:nvPr>
              <p:custDataLst>
                <p:tags r:id="rId135"/>
              </p:custDataLst>
            </p:nvPr>
          </p:nvSpPr>
          <p:spPr>
            <a:xfrm>
              <a:off x="6019800" y="464185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0"/>
                  </a:moveTo>
                  <a:lnTo>
                    <a:pt x="0" y="0"/>
                  </a:lnTo>
                  <a:lnTo>
                    <a:pt x="27611" y="1881"/>
                  </a:lnTo>
                  <a:lnTo>
                    <a:pt x="571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3" name="SMARTInkShape-3855"/>
            <p:cNvSpPr/>
            <p:nvPr>
              <p:custDataLst>
                <p:tags r:id="rId136"/>
              </p:custDataLst>
            </p:nvPr>
          </p:nvSpPr>
          <p:spPr>
            <a:xfrm>
              <a:off x="5724041" y="4673600"/>
              <a:ext cx="137010" cy="6089"/>
            </a:xfrm>
            <a:custGeom>
              <a:avLst/>
              <a:gdLst/>
              <a:ahLst/>
              <a:cxnLst/>
              <a:rect l="0" t="0" r="0" b="0"/>
              <a:pathLst>
                <a:path w="137010" h="6089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lnTo>
                    <a:pt x="10252" y="1881"/>
                  </a:lnTo>
                  <a:lnTo>
                    <a:pt x="34776" y="5026"/>
                  </a:lnTo>
                  <a:lnTo>
                    <a:pt x="56294" y="5762"/>
                  </a:lnTo>
                  <a:lnTo>
                    <a:pt x="77617" y="6088"/>
                  </a:lnTo>
                  <a:lnTo>
                    <a:pt x="100735" y="4352"/>
                  </a:lnTo>
                  <a:lnTo>
                    <a:pt x="1370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4" name="SMARTInkShape-3856"/>
            <p:cNvSpPr/>
            <p:nvPr>
              <p:custDataLst>
                <p:tags r:id="rId137"/>
              </p:custDataLst>
            </p:nvPr>
          </p:nvSpPr>
          <p:spPr>
            <a:xfrm>
              <a:off x="5753998" y="4521200"/>
              <a:ext cx="88003" cy="251357"/>
            </a:xfrm>
            <a:custGeom>
              <a:avLst/>
              <a:gdLst/>
              <a:ahLst/>
              <a:cxnLst/>
              <a:rect l="0" t="0" r="0" b="0"/>
              <a:pathLst>
                <a:path w="88003" h="251357">
                  <a:moveTo>
                    <a:pt x="88002" y="0"/>
                  </a:moveTo>
                  <a:lnTo>
                    <a:pt x="88002" y="0"/>
                  </a:lnTo>
                  <a:lnTo>
                    <a:pt x="79213" y="26367"/>
                  </a:lnTo>
                  <a:lnTo>
                    <a:pt x="71396" y="49113"/>
                  </a:lnTo>
                  <a:lnTo>
                    <a:pt x="60866" y="78037"/>
                  </a:lnTo>
                  <a:lnTo>
                    <a:pt x="47249" y="109707"/>
                  </a:lnTo>
                  <a:lnTo>
                    <a:pt x="39666" y="126055"/>
                  </a:lnTo>
                  <a:lnTo>
                    <a:pt x="31790" y="142597"/>
                  </a:lnTo>
                  <a:lnTo>
                    <a:pt x="23716" y="159271"/>
                  </a:lnTo>
                  <a:lnTo>
                    <a:pt x="9335" y="190731"/>
                  </a:lnTo>
                  <a:lnTo>
                    <a:pt x="593" y="216473"/>
                  </a:lnTo>
                  <a:lnTo>
                    <a:pt x="0" y="235910"/>
                  </a:lnTo>
                  <a:lnTo>
                    <a:pt x="1817" y="244057"/>
                  </a:lnTo>
                  <a:lnTo>
                    <a:pt x="6557" y="248782"/>
                  </a:lnTo>
                  <a:lnTo>
                    <a:pt x="13244" y="251227"/>
                  </a:lnTo>
                  <a:lnTo>
                    <a:pt x="30787" y="251356"/>
                  </a:lnTo>
                  <a:lnTo>
                    <a:pt x="60231" y="244907"/>
                  </a:lnTo>
                  <a:lnTo>
                    <a:pt x="75302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37" name="SMARTInkShape-Group947"/>
          <p:cNvGrpSpPr/>
          <p:nvPr/>
        </p:nvGrpSpPr>
        <p:grpSpPr>
          <a:xfrm>
            <a:off x="7931150" y="3663950"/>
            <a:ext cx="1189613" cy="304801"/>
            <a:chOff x="7931150" y="3663950"/>
            <a:chExt cx="1189613" cy="304801"/>
          </a:xfrm>
        </p:grpSpPr>
        <p:sp>
          <p:nvSpPr>
            <p:cNvPr id="1426" name="SMARTInkShape-3857"/>
            <p:cNvSpPr/>
            <p:nvPr>
              <p:custDataLst>
                <p:tags r:id="rId123"/>
              </p:custDataLst>
            </p:nvPr>
          </p:nvSpPr>
          <p:spPr>
            <a:xfrm>
              <a:off x="8286905" y="3841750"/>
              <a:ext cx="82396" cy="87019"/>
            </a:xfrm>
            <a:custGeom>
              <a:avLst/>
              <a:gdLst/>
              <a:ahLst/>
              <a:cxnLst/>
              <a:rect l="0" t="0" r="0" b="0"/>
              <a:pathLst>
                <a:path w="82396" h="87019">
                  <a:moveTo>
                    <a:pt x="12545" y="0"/>
                  </a:moveTo>
                  <a:lnTo>
                    <a:pt x="12545" y="0"/>
                  </a:lnTo>
                  <a:lnTo>
                    <a:pt x="3817" y="15208"/>
                  </a:lnTo>
                  <a:lnTo>
                    <a:pt x="629" y="42358"/>
                  </a:lnTo>
                  <a:lnTo>
                    <a:pt x="0" y="71162"/>
                  </a:lnTo>
                  <a:lnTo>
                    <a:pt x="1795" y="79370"/>
                  </a:lnTo>
                  <a:lnTo>
                    <a:pt x="5326" y="87018"/>
                  </a:lnTo>
                  <a:lnTo>
                    <a:pt x="12680" y="78229"/>
                  </a:lnTo>
                  <a:lnTo>
                    <a:pt x="29217" y="49816"/>
                  </a:lnTo>
                  <a:lnTo>
                    <a:pt x="49626" y="19699"/>
                  </a:lnTo>
                  <a:lnTo>
                    <a:pt x="67277" y="2701"/>
                  </a:lnTo>
                  <a:lnTo>
                    <a:pt x="70200" y="1095"/>
                  </a:lnTo>
                  <a:lnTo>
                    <a:pt x="72148" y="730"/>
                  </a:lnTo>
                  <a:lnTo>
                    <a:pt x="73447" y="3309"/>
                  </a:lnTo>
                  <a:lnTo>
                    <a:pt x="74890" y="13700"/>
                  </a:lnTo>
                  <a:lnTo>
                    <a:pt x="72864" y="42661"/>
                  </a:lnTo>
                  <a:lnTo>
                    <a:pt x="82395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7" name="SMARTInkShape-3858"/>
            <p:cNvSpPr/>
            <p:nvPr>
              <p:custDataLst>
                <p:tags r:id="rId124"/>
              </p:custDataLst>
            </p:nvPr>
          </p:nvSpPr>
          <p:spPr>
            <a:xfrm>
              <a:off x="7931150" y="3847524"/>
              <a:ext cx="285751" cy="97264"/>
            </a:xfrm>
            <a:custGeom>
              <a:avLst/>
              <a:gdLst/>
              <a:ahLst/>
              <a:cxnLst/>
              <a:rect l="0" t="0" r="0" b="0"/>
              <a:pathLst>
                <a:path w="285751" h="97264">
                  <a:moveTo>
                    <a:pt x="0" y="576"/>
                  </a:moveTo>
                  <a:lnTo>
                    <a:pt x="0" y="576"/>
                  </a:lnTo>
                  <a:lnTo>
                    <a:pt x="6741" y="3947"/>
                  </a:lnTo>
                  <a:lnTo>
                    <a:pt x="8727" y="7762"/>
                  </a:lnTo>
                  <a:lnTo>
                    <a:pt x="13797" y="34163"/>
                  </a:lnTo>
                  <a:lnTo>
                    <a:pt x="18013" y="63185"/>
                  </a:lnTo>
                  <a:lnTo>
                    <a:pt x="19551" y="87889"/>
                  </a:lnTo>
                  <a:lnTo>
                    <a:pt x="22330" y="95355"/>
                  </a:lnTo>
                  <a:lnTo>
                    <a:pt x="24059" y="96924"/>
                  </a:lnTo>
                  <a:lnTo>
                    <a:pt x="25916" y="97263"/>
                  </a:lnTo>
                  <a:lnTo>
                    <a:pt x="27861" y="96784"/>
                  </a:lnTo>
                  <a:lnTo>
                    <a:pt x="31903" y="90607"/>
                  </a:lnTo>
                  <a:lnTo>
                    <a:pt x="43617" y="62653"/>
                  </a:lnTo>
                  <a:lnTo>
                    <a:pt x="55414" y="33394"/>
                  </a:lnTo>
                  <a:lnTo>
                    <a:pt x="61104" y="19237"/>
                  </a:lnTo>
                  <a:lnTo>
                    <a:pt x="62608" y="17250"/>
                  </a:lnTo>
                  <a:lnTo>
                    <a:pt x="66160" y="15042"/>
                  </a:lnTo>
                  <a:lnTo>
                    <a:pt x="68096" y="15159"/>
                  </a:lnTo>
                  <a:lnTo>
                    <a:pt x="81735" y="22269"/>
                  </a:lnTo>
                  <a:lnTo>
                    <a:pt x="87597" y="29973"/>
                  </a:lnTo>
                  <a:lnTo>
                    <a:pt x="98606" y="53183"/>
                  </a:lnTo>
                  <a:lnTo>
                    <a:pt x="101419" y="64690"/>
                  </a:lnTo>
                  <a:lnTo>
                    <a:pt x="102890" y="66602"/>
                  </a:lnTo>
                  <a:lnTo>
                    <a:pt x="104577" y="67877"/>
                  </a:lnTo>
                  <a:lnTo>
                    <a:pt x="107112" y="68021"/>
                  </a:lnTo>
                  <a:lnTo>
                    <a:pt x="113692" y="66300"/>
                  </a:lnTo>
                  <a:lnTo>
                    <a:pt x="135189" y="39167"/>
                  </a:lnTo>
                  <a:lnTo>
                    <a:pt x="156394" y="12873"/>
                  </a:lnTo>
                  <a:lnTo>
                    <a:pt x="171272" y="0"/>
                  </a:lnTo>
                  <a:lnTo>
                    <a:pt x="171331" y="192"/>
                  </a:lnTo>
                  <a:lnTo>
                    <a:pt x="161317" y="28683"/>
                  </a:lnTo>
                  <a:lnTo>
                    <a:pt x="160216" y="45123"/>
                  </a:lnTo>
                  <a:lnTo>
                    <a:pt x="162459" y="54711"/>
                  </a:lnTo>
                  <a:lnTo>
                    <a:pt x="167689" y="61795"/>
                  </a:lnTo>
                  <a:lnTo>
                    <a:pt x="174012" y="66590"/>
                  </a:lnTo>
                  <a:lnTo>
                    <a:pt x="179174" y="68721"/>
                  </a:lnTo>
                  <a:lnTo>
                    <a:pt x="185702" y="67787"/>
                  </a:lnTo>
                  <a:lnTo>
                    <a:pt x="189418" y="66549"/>
                  </a:lnTo>
                  <a:lnTo>
                    <a:pt x="218475" y="40535"/>
                  </a:lnTo>
                  <a:lnTo>
                    <a:pt x="236418" y="26527"/>
                  </a:lnTo>
                  <a:lnTo>
                    <a:pt x="243363" y="19165"/>
                  </a:lnTo>
                  <a:lnTo>
                    <a:pt x="252460" y="14052"/>
                  </a:lnTo>
                  <a:lnTo>
                    <a:pt x="253679" y="14498"/>
                  </a:lnTo>
                  <a:lnTo>
                    <a:pt x="256915" y="16877"/>
                  </a:lnTo>
                  <a:lnTo>
                    <a:pt x="258823" y="22167"/>
                  </a:lnTo>
                  <a:lnTo>
                    <a:pt x="262097" y="50275"/>
                  </a:lnTo>
                  <a:lnTo>
                    <a:pt x="266065" y="59353"/>
                  </a:lnTo>
                  <a:lnTo>
                    <a:pt x="285750" y="831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8" name="SMARTInkShape-3859"/>
            <p:cNvSpPr/>
            <p:nvPr>
              <p:custDataLst>
                <p:tags r:id="rId125"/>
              </p:custDataLst>
            </p:nvPr>
          </p:nvSpPr>
          <p:spPr>
            <a:xfrm>
              <a:off x="8235950" y="374650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5958"/>
                  </a:lnTo>
                  <a:lnTo>
                    <a:pt x="5069" y="3972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9" name="SMARTInkShape-3860"/>
            <p:cNvSpPr/>
            <p:nvPr>
              <p:custDataLst>
                <p:tags r:id="rId126"/>
              </p:custDataLst>
            </p:nvPr>
          </p:nvSpPr>
          <p:spPr>
            <a:xfrm>
              <a:off x="8514526" y="3663950"/>
              <a:ext cx="99446" cy="267759"/>
            </a:xfrm>
            <a:custGeom>
              <a:avLst/>
              <a:gdLst/>
              <a:ahLst/>
              <a:cxnLst/>
              <a:rect l="0" t="0" r="0" b="0"/>
              <a:pathLst>
                <a:path w="99446" h="267759">
                  <a:moveTo>
                    <a:pt x="96074" y="0"/>
                  </a:moveTo>
                  <a:lnTo>
                    <a:pt x="96074" y="0"/>
                  </a:lnTo>
                  <a:lnTo>
                    <a:pt x="99445" y="3371"/>
                  </a:lnTo>
                  <a:lnTo>
                    <a:pt x="97337" y="12552"/>
                  </a:lnTo>
                  <a:lnTo>
                    <a:pt x="82572" y="42995"/>
                  </a:lnTo>
                  <a:lnTo>
                    <a:pt x="74372" y="58296"/>
                  </a:lnTo>
                  <a:lnTo>
                    <a:pt x="64673" y="75553"/>
                  </a:lnTo>
                  <a:lnTo>
                    <a:pt x="53973" y="94113"/>
                  </a:lnTo>
                  <a:lnTo>
                    <a:pt x="42607" y="113542"/>
                  </a:lnTo>
                  <a:lnTo>
                    <a:pt x="32207" y="133550"/>
                  </a:lnTo>
                  <a:lnTo>
                    <a:pt x="22452" y="153944"/>
                  </a:lnTo>
                  <a:lnTo>
                    <a:pt x="13126" y="174596"/>
                  </a:lnTo>
                  <a:lnTo>
                    <a:pt x="6909" y="192598"/>
                  </a:lnTo>
                  <a:lnTo>
                    <a:pt x="0" y="223888"/>
                  </a:lnTo>
                  <a:lnTo>
                    <a:pt x="2574" y="246261"/>
                  </a:lnTo>
                  <a:lnTo>
                    <a:pt x="6224" y="255191"/>
                  </a:lnTo>
                  <a:lnTo>
                    <a:pt x="10774" y="261144"/>
                  </a:lnTo>
                  <a:lnTo>
                    <a:pt x="21475" y="267758"/>
                  </a:lnTo>
                  <a:lnTo>
                    <a:pt x="35167" y="266935"/>
                  </a:lnTo>
                  <a:lnTo>
                    <a:pt x="57974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0" name="SMARTInkShape-3861"/>
            <p:cNvSpPr/>
            <p:nvPr>
              <p:custDataLst>
                <p:tags r:id="rId127"/>
              </p:custDataLst>
            </p:nvPr>
          </p:nvSpPr>
          <p:spPr>
            <a:xfrm>
              <a:off x="8419008" y="3825679"/>
              <a:ext cx="58243" cy="102656"/>
            </a:xfrm>
            <a:custGeom>
              <a:avLst/>
              <a:gdLst/>
              <a:ahLst/>
              <a:cxnLst/>
              <a:rect l="0" t="0" r="0" b="0"/>
              <a:pathLst>
                <a:path w="58243" h="102656">
                  <a:moveTo>
                    <a:pt x="58242" y="3371"/>
                  </a:moveTo>
                  <a:lnTo>
                    <a:pt x="58242" y="3371"/>
                  </a:lnTo>
                  <a:lnTo>
                    <a:pt x="51500" y="0"/>
                  </a:lnTo>
                  <a:lnTo>
                    <a:pt x="33823" y="1275"/>
                  </a:lnTo>
                  <a:lnTo>
                    <a:pt x="14083" y="9492"/>
                  </a:lnTo>
                  <a:lnTo>
                    <a:pt x="4984" y="18791"/>
                  </a:lnTo>
                  <a:lnTo>
                    <a:pt x="1569" y="24234"/>
                  </a:lnTo>
                  <a:lnTo>
                    <a:pt x="0" y="29274"/>
                  </a:lnTo>
                  <a:lnTo>
                    <a:pt x="136" y="38637"/>
                  </a:lnTo>
                  <a:lnTo>
                    <a:pt x="6312" y="49384"/>
                  </a:lnTo>
                  <a:lnTo>
                    <a:pt x="16111" y="59804"/>
                  </a:lnTo>
                  <a:lnTo>
                    <a:pt x="45847" y="74686"/>
                  </a:lnTo>
                  <a:lnTo>
                    <a:pt x="49274" y="77725"/>
                  </a:lnTo>
                  <a:lnTo>
                    <a:pt x="50852" y="81162"/>
                  </a:lnTo>
                  <a:lnTo>
                    <a:pt x="51198" y="84865"/>
                  </a:lnTo>
                  <a:lnTo>
                    <a:pt x="49313" y="88745"/>
                  </a:lnTo>
                  <a:lnTo>
                    <a:pt x="41574" y="96818"/>
                  </a:lnTo>
                  <a:lnTo>
                    <a:pt x="29197" y="101348"/>
                  </a:lnTo>
                  <a:lnTo>
                    <a:pt x="16405" y="102655"/>
                  </a:lnTo>
                  <a:lnTo>
                    <a:pt x="1092" y="986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1" name="SMARTInkShape-3862"/>
            <p:cNvSpPr/>
            <p:nvPr>
              <p:custDataLst>
                <p:tags r:id="rId128"/>
              </p:custDataLst>
            </p:nvPr>
          </p:nvSpPr>
          <p:spPr>
            <a:xfrm>
              <a:off x="8515350" y="3826297"/>
              <a:ext cx="69851" cy="9104"/>
            </a:xfrm>
            <a:custGeom>
              <a:avLst/>
              <a:gdLst/>
              <a:ahLst/>
              <a:cxnLst/>
              <a:rect l="0" t="0" r="0" b="0"/>
              <a:pathLst>
                <a:path w="69851" h="9104">
                  <a:moveTo>
                    <a:pt x="0" y="9103"/>
                  </a:moveTo>
                  <a:lnTo>
                    <a:pt x="0" y="9103"/>
                  </a:lnTo>
                  <a:lnTo>
                    <a:pt x="3371" y="5732"/>
                  </a:lnTo>
                  <a:lnTo>
                    <a:pt x="18951" y="264"/>
                  </a:lnTo>
                  <a:lnTo>
                    <a:pt x="31706" y="0"/>
                  </a:lnTo>
                  <a:lnTo>
                    <a:pt x="61378" y="2391"/>
                  </a:lnTo>
                  <a:lnTo>
                    <a:pt x="69850" y="27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2" name="SMARTInkShape-3863"/>
            <p:cNvSpPr/>
            <p:nvPr>
              <p:custDataLst>
                <p:tags r:id="rId129"/>
              </p:custDataLst>
            </p:nvPr>
          </p:nvSpPr>
          <p:spPr>
            <a:xfrm>
              <a:off x="8719652" y="3689350"/>
              <a:ext cx="131267" cy="241301"/>
            </a:xfrm>
            <a:custGeom>
              <a:avLst/>
              <a:gdLst/>
              <a:ahLst/>
              <a:cxnLst/>
              <a:rect l="0" t="0" r="0" b="0"/>
              <a:pathLst>
                <a:path w="131267" h="241301">
                  <a:moveTo>
                    <a:pt x="87798" y="0"/>
                  </a:moveTo>
                  <a:lnTo>
                    <a:pt x="87798" y="0"/>
                  </a:lnTo>
                  <a:lnTo>
                    <a:pt x="77685" y="26968"/>
                  </a:lnTo>
                  <a:lnTo>
                    <a:pt x="71883" y="41967"/>
                  </a:lnTo>
                  <a:lnTo>
                    <a:pt x="65194" y="59023"/>
                  </a:lnTo>
                  <a:lnTo>
                    <a:pt x="57911" y="77448"/>
                  </a:lnTo>
                  <a:lnTo>
                    <a:pt x="50941" y="96788"/>
                  </a:lnTo>
                  <a:lnTo>
                    <a:pt x="44176" y="116736"/>
                  </a:lnTo>
                  <a:lnTo>
                    <a:pt x="37550" y="137091"/>
                  </a:lnTo>
                  <a:lnTo>
                    <a:pt x="31016" y="155599"/>
                  </a:lnTo>
                  <a:lnTo>
                    <a:pt x="24543" y="172877"/>
                  </a:lnTo>
                  <a:lnTo>
                    <a:pt x="13118" y="201718"/>
                  </a:lnTo>
                  <a:lnTo>
                    <a:pt x="910" y="230295"/>
                  </a:lnTo>
                  <a:lnTo>
                    <a:pt x="239" y="229024"/>
                  </a:lnTo>
                  <a:lnTo>
                    <a:pt x="0" y="213047"/>
                  </a:lnTo>
                  <a:lnTo>
                    <a:pt x="4085" y="186989"/>
                  </a:lnTo>
                  <a:lnTo>
                    <a:pt x="11786" y="158187"/>
                  </a:lnTo>
                  <a:lnTo>
                    <a:pt x="13840" y="154141"/>
                  </a:lnTo>
                  <a:lnTo>
                    <a:pt x="17326" y="151444"/>
                  </a:lnTo>
                  <a:lnTo>
                    <a:pt x="26844" y="148448"/>
                  </a:lnTo>
                  <a:lnTo>
                    <a:pt x="55976" y="151593"/>
                  </a:lnTo>
                  <a:lnTo>
                    <a:pt x="84092" y="157021"/>
                  </a:lnTo>
                  <a:lnTo>
                    <a:pt x="115471" y="163295"/>
                  </a:lnTo>
                  <a:lnTo>
                    <a:pt x="124791" y="165003"/>
                  </a:lnTo>
                  <a:lnTo>
                    <a:pt x="127276" y="166446"/>
                  </a:lnTo>
                  <a:lnTo>
                    <a:pt x="128933" y="168114"/>
                  </a:lnTo>
                  <a:lnTo>
                    <a:pt x="130774" y="173730"/>
                  </a:lnTo>
                  <a:lnTo>
                    <a:pt x="131266" y="177204"/>
                  </a:lnTo>
                  <a:lnTo>
                    <a:pt x="117551" y="203056"/>
                  </a:lnTo>
                  <a:lnTo>
                    <a:pt x="103022" y="233563"/>
                  </a:lnTo>
                  <a:lnTo>
                    <a:pt x="102886" y="236142"/>
                  </a:lnTo>
                  <a:lnTo>
                    <a:pt x="103501" y="237861"/>
                  </a:lnTo>
                  <a:lnTo>
                    <a:pt x="106848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3" name="SMARTInkShape-3864"/>
            <p:cNvSpPr/>
            <p:nvPr>
              <p:custDataLst>
                <p:tags r:id="rId130"/>
              </p:custDataLst>
            </p:nvPr>
          </p:nvSpPr>
          <p:spPr>
            <a:xfrm>
              <a:off x="8879991" y="3755541"/>
              <a:ext cx="3660" cy="3660"/>
            </a:xfrm>
            <a:custGeom>
              <a:avLst/>
              <a:gdLst/>
              <a:ahLst/>
              <a:cxnLst/>
              <a:rect l="0" t="0" r="0" b="0"/>
              <a:pathLst>
                <a:path w="3660" h="3660">
                  <a:moveTo>
                    <a:pt x="3659" y="3659"/>
                  </a:moveTo>
                  <a:lnTo>
                    <a:pt x="3659" y="3659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4" name="SMARTInkShape-3865"/>
            <p:cNvSpPr/>
            <p:nvPr>
              <p:custDataLst>
                <p:tags r:id="rId131"/>
              </p:custDataLst>
            </p:nvPr>
          </p:nvSpPr>
          <p:spPr>
            <a:xfrm>
              <a:off x="8882004" y="3729630"/>
              <a:ext cx="145935" cy="220071"/>
            </a:xfrm>
            <a:custGeom>
              <a:avLst/>
              <a:gdLst/>
              <a:ahLst/>
              <a:cxnLst/>
              <a:rect l="0" t="0" r="0" b="0"/>
              <a:pathLst>
                <a:path w="145935" h="220071">
                  <a:moveTo>
                    <a:pt x="58796" y="124820"/>
                  </a:moveTo>
                  <a:lnTo>
                    <a:pt x="58796" y="124820"/>
                  </a:lnTo>
                  <a:lnTo>
                    <a:pt x="41120" y="115981"/>
                  </a:lnTo>
                  <a:lnTo>
                    <a:pt x="33066" y="115717"/>
                  </a:lnTo>
                  <a:lnTo>
                    <a:pt x="28943" y="116635"/>
                  </a:lnTo>
                  <a:lnTo>
                    <a:pt x="13027" y="131410"/>
                  </a:lnTo>
                  <a:lnTo>
                    <a:pt x="1647" y="150291"/>
                  </a:lnTo>
                  <a:lnTo>
                    <a:pt x="0" y="161071"/>
                  </a:lnTo>
                  <a:lnTo>
                    <a:pt x="548" y="165920"/>
                  </a:lnTo>
                  <a:lnTo>
                    <a:pt x="2325" y="169859"/>
                  </a:lnTo>
                  <a:lnTo>
                    <a:pt x="8063" y="176117"/>
                  </a:lnTo>
                  <a:lnTo>
                    <a:pt x="12979" y="177363"/>
                  </a:lnTo>
                  <a:lnTo>
                    <a:pt x="25968" y="176865"/>
                  </a:lnTo>
                  <a:lnTo>
                    <a:pt x="39267" y="170529"/>
                  </a:lnTo>
                  <a:lnTo>
                    <a:pt x="62417" y="149417"/>
                  </a:lnTo>
                  <a:lnTo>
                    <a:pt x="80866" y="126580"/>
                  </a:lnTo>
                  <a:lnTo>
                    <a:pt x="98473" y="97615"/>
                  </a:lnTo>
                  <a:lnTo>
                    <a:pt x="107826" y="80578"/>
                  </a:lnTo>
                  <a:lnTo>
                    <a:pt x="117588" y="62164"/>
                  </a:lnTo>
                  <a:lnTo>
                    <a:pt x="127624" y="42832"/>
                  </a:lnTo>
                  <a:lnTo>
                    <a:pt x="138775" y="17590"/>
                  </a:lnTo>
                  <a:lnTo>
                    <a:pt x="145053" y="1090"/>
                  </a:lnTo>
                  <a:lnTo>
                    <a:pt x="145934" y="0"/>
                  </a:lnTo>
                  <a:lnTo>
                    <a:pt x="126364" y="30079"/>
                  </a:lnTo>
                  <a:lnTo>
                    <a:pt x="108817" y="57783"/>
                  </a:lnTo>
                  <a:lnTo>
                    <a:pt x="93022" y="88911"/>
                  </a:lnTo>
                  <a:lnTo>
                    <a:pt x="85846" y="105114"/>
                  </a:lnTo>
                  <a:lnTo>
                    <a:pt x="75992" y="136288"/>
                  </a:lnTo>
                  <a:lnTo>
                    <a:pt x="70672" y="164489"/>
                  </a:lnTo>
                  <a:lnTo>
                    <a:pt x="70660" y="186430"/>
                  </a:lnTo>
                  <a:lnTo>
                    <a:pt x="76769" y="201826"/>
                  </a:lnTo>
                  <a:lnTo>
                    <a:pt x="90546" y="2200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5" name="SMARTInkShape-3866"/>
            <p:cNvSpPr/>
            <p:nvPr>
              <p:custDataLst>
                <p:tags r:id="rId132"/>
              </p:custDataLst>
            </p:nvPr>
          </p:nvSpPr>
          <p:spPr>
            <a:xfrm>
              <a:off x="9045004" y="3740150"/>
              <a:ext cx="75759" cy="158751"/>
            </a:xfrm>
            <a:custGeom>
              <a:avLst/>
              <a:gdLst/>
              <a:ahLst/>
              <a:cxnLst/>
              <a:rect l="0" t="0" r="0" b="0"/>
              <a:pathLst>
                <a:path w="75759" h="158751">
                  <a:moveTo>
                    <a:pt x="54546" y="0"/>
                  </a:moveTo>
                  <a:lnTo>
                    <a:pt x="54546" y="0"/>
                  </a:lnTo>
                  <a:lnTo>
                    <a:pt x="51174" y="0"/>
                  </a:lnTo>
                  <a:lnTo>
                    <a:pt x="51593" y="1411"/>
                  </a:lnTo>
                  <a:lnTo>
                    <a:pt x="74756" y="26482"/>
                  </a:lnTo>
                  <a:lnTo>
                    <a:pt x="75758" y="36935"/>
                  </a:lnTo>
                  <a:lnTo>
                    <a:pt x="73146" y="49576"/>
                  </a:lnTo>
                  <a:lnTo>
                    <a:pt x="52675" y="80385"/>
                  </a:lnTo>
                  <a:lnTo>
                    <a:pt x="24431" y="110252"/>
                  </a:lnTo>
                  <a:lnTo>
                    <a:pt x="10580" y="123213"/>
                  </a:lnTo>
                  <a:lnTo>
                    <a:pt x="1303" y="136696"/>
                  </a:lnTo>
                  <a:lnTo>
                    <a:pt x="0" y="139814"/>
                  </a:lnTo>
                  <a:lnTo>
                    <a:pt x="435" y="147041"/>
                  </a:lnTo>
                  <a:lnTo>
                    <a:pt x="1538" y="150944"/>
                  </a:lnTo>
                  <a:lnTo>
                    <a:pt x="3686" y="153546"/>
                  </a:lnTo>
                  <a:lnTo>
                    <a:pt x="16446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6" name="SMARTInkShape-3867"/>
            <p:cNvSpPr/>
            <p:nvPr>
              <p:custDataLst>
                <p:tags r:id="rId133"/>
              </p:custDataLst>
            </p:nvPr>
          </p:nvSpPr>
          <p:spPr>
            <a:xfrm>
              <a:off x="9042400" y="39687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41" name="SMARTInkShape-Group948"/>
          <p:cNvGrpSpPr/>
          <p:nvPr/>
        </p:nvGrpSpPr>
        <p:grpSpPr>
          <a:xfrm>
            <a:off x="7360046" y="3714750"/>
            <a:ext cx="348855" cy="249925"/>
            <a:chOff x="7360046" y="3714750"/>
            <a:chExt cx="348855" cy="249925"/>
          </a:xfrm>
        </p:grpSpPr>
        <p:sp>
          <p:nvSpPr>
            <p:cNvPr id="1438" name="SMARTInkShape-3868"/>
            <p:cNvSpPr/>
            <p:nvPr>
              <p:custDataLst>
                <p:tags r:id="rId120"/>
              </p:custDataLst>
            </p:nvPr>
          </p:nvSpPr>
          <p:spPr>
            <a:xfrm>
              <a:off x="7360046" y="3714750"/>
              <a:ext cx="152005" cy="249925"/>
            </a:xfrm>
            <a:custGeom>
              <a:avLst/>
              <a:gdLst/>
              <a:ahLst/>
              <a:cxnLst/>
              <a:rect l="0" t="0" r="0" b="0"/>
              <a:pathLst>
                <a:path w="152005" h="249925">
                  <a:moveTo>
                    <a:pt x="69454" y="0"/>
                  </a:moveTo>
                  <a:lnTo>
                    <a:pt x="69454" y="0"/>
                  </a:lnTo>
                  <a:lnTo>
                    <a:pt x="62973" y="24511"/>
                  </a:lnTo>
                  <a:lnTo>
                    <a:pt x="53874" y="55579"/>
                  </a:lnTo>
                  <a:lnTo>
                    <a:pt x="47778" y="73742"/>
                  </a:lnTo>
                  <a:lnTo>
                    <a:pt x="40891" y="92905"/>
                  </a:lnTo>
                  <a:lnTo>
                    <a:pt x="33479" y="112737"/>
                  </a:lnTo>
                  <a:lnTo>
                    <a:pt x="27832" y="132308"/>
                  </a:lnTo>
                  <a:lnTo>
                    <a:pt x="23361" y="151705"/>
                  </a:lnTo>
                  <a:lnTo>
                    <a:pt x="19676" y="170987"/>
                  </a:lnTo>
                  <a:lnTo>
                    <a:pt x="13698" y="201818"/>
                  </a:lnTo>
                  <a:lnTo>
                    <a:pt x="6367" y="233364"/>
                  </a:lnTo>
                  <a:lnTo>
                    <a:pt x="940" y="249924"/>
                  </a:lnTo>
                  <a:lnTo>
                    <a:pt x="494" y="249165"/>
                  </a:lnTo>
                  <a:lnTo>
                    <a:pt x="0" y="242679"/>
                  </a:lnTo>
                  <a:lnTo>
                    <a:pt x="6463" y="213643"/>
                  </a:lnTo>
                  <a:lnTo>
                    <a:pt x="11589" y="191378"/>
                  </a:lnTo>
                  <a:lnTo>
                    <a:pt x="17631" y="171840"/>
                  </a:lnTo>
                  <a:lnTo>
                    <a:pt x="27371" y="158453"/>
                  </a:lnTo>
                  <a:lnTo>
                    <a:pt x="38756" y="151562"/>
                  </a:lnTo>
                  <a:lnTo>
                    <a:pt x="44756" y="149725"/>
                  </a:lnTo>
                  <a:lnTo>
                    <a:pt x="58947" y="153327"/>
                  </a:lnTo>
                  <a:lnTo>
                    <a:pt x="84686" y="163494"/>
                  </a:lnTo>
                  <a:lnTo>
                    <a:pt x="105151" y="168619"/>
                  </a:lnTo>
                  <a:lnTo>
                    <a:pt x="136240" y="174766"/>
                  </a:lnTo>
                  <a:lnTo>
                    <a:pt x="152004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9" name="SMARTInkShape-3869"/>
            <p:cNvSpPr/>
            <p:nvPr>
              <p:custDataLst>
                <p:tags r:id="rId121"/>
              </p:custDataLst>
            </p:nvPr>
          </p:nvSpPr>
          <p:spPr>
            <a:xfrm>
              <a:off x="7458489" y="3854021"/>
              <a:ext cx="98012" cy="102030"/>
            </a:xfrm>
            <a:custGeom>
              <a:avLst/>
              <a:gdLst/>
              <a:ahLst/>
              <a:cxnLst/>
              <a:rect l="0" t="0" r="0" b="0"/>
              <a:pathLst>
                <a:path w="98012" h="102030">
                  <a:moveTo>
                    <a:pt x="98011" y="25829"/>
                  </a:moveTo>
                  <a:lnTo>
                    <a:pt x="98011" y="25829"/>
                  </a:lnTo>
                  <a:lnTo>
                    <a:pt x="80335" y="2685"/>
                  </a:lnTo>
                  <a:lnTo>
                    <a:pt x="74938" y="522"/>
                  </a:lnTo>
                  <a:lnTo>
                    <a:pt x="61416" y="0"/>
                  </a:lnTo>
                  <a:lnTo>
                    <a:pt x="34564" y="13786"/>
                  </a:lnTo>
                  <a:lnTo>
                    <a:pt x="11009" y="35745"/>
                  </a:lnTo>
                  <a:lnTo>
                    <a:pt x="2899" y="51873"/>
                  </a:lnTo>
                  <a:lnTo>
                    <a:pt x="0" y="67037"/>
                  </a:lnTo>
                  <a:lnTo>
                    <a:pt x="1063" y="78481"/>
                  </a:lnTo>
                  <a:lnTo>
                    <a:pt x="3746" y="82097"/>
                  </a:lnTo>
                  <a:lnTo>
                    <a:pt x="7651" y="84508"/>
                  </a:lnTo>
                  <a:lnTo>
                    <a:pt x="12370" y="86114"/>
                  </a:lnTo>
                  <a:lnTo>
                    <a:pt x="32497" y="85005"/>
                  </a:lnTo>
                  <a:lnTo>
                    <a:pt x="52964" y="76838"/>
                  </a:lnTo>
                  <a:lnTo>
                    <a:pt x="64114" y="65668"/>
                  </a:lnTo>
                  <a:lnTo>
                    <a:pt x="76443" y="43512"/>
                  </a:lnTo>
                  <a:lnTo>
                    <a:pt x="86930" y="14113"/>
                  </a:lnTo>
                  <a:lnTo>
                    <a:pt x="89558" y="8392"/>
                  </a:lnTo>
                  <a:lnTo>
                    <a:pt x="90259" y="7854"/>
                  </a:lnTo>
                  <a:lnTo>
                    <a:pt x="86450" y="34550"/>
                  </a:lnTo>
                  <a:lnTo>
                    <a:pt x="87530" y="56400"/>
                  </a:lnTo>
                  <a:lnTo>
                    <a:pt x="94216" y="86117"/>
                  </a:lnTo>
                  <a:lnTo>
                    <a:pt x="98011" y="1020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0" name="SMARTInkShape-3870"/>
            <p:cNvSpPr/>
            <p:nvPr>
              <p:custDataLst>
                <p:tags r:id="rId122"/>
              </p:custDataLst>
            </p:nvPr>
          </p:nvSpPr>
          <p:spPr>
            <a:xfrm>
              <a:off x="7620000" y="3848100"/>
              <a:ext cx="88901" cy="106712"/>
            </a:xfrm>
            <a:custGeom>
              <a:avLst/>
              <a:gdLst/>
              <a:ahLst/>
              <a:cxnLst/>
              <a:rect l="0" t="0" r="0" b="0"/>
              <a:pathLst>
                <a:path w="88901" h="106712">
                  <a:moveTo>
                    <a:pt x="0" y="0"/>
                  </a:moveTo>
                  <a:lnTo>
                    <a:pt x="0" y="0"/>
                  </a:lnTo>
                  <a:lnTo>
                    <a:pt x="705" y="26745"/>
                  </a:lnTo>
                  <a:lnTo>
                    <a:pt x="5775" y="53864"/>
                  </a:lnTo>
                  <a:lnTo>
                    <a:pt x="15195" y="79381"/>
                  </a:lnTo>
                  <a:lnTo>
                    <a:pt x="24960" y="106711"/>
                  </a:lnTo>
                  <a:lnTo>
                    <a:pt x="28732" y="80052"/>
                  </a:lnTo>
                  <a:lnTo>
                    <a:pt x="40969" y="54920"/>
                  </a:lnTo>
                  <a:lnTo>
                    <a:pt x="58997" y="31989"/>
                  </a:lnTo>
                  <a:lnTo>
                    <a:pt x="67613" y="25271"/>
                  </a:lnTo>
                  <a:lnTo>
                    <a:pt x="76147" y="21815"/>
                  </a:lnTo>
                  <a:lnTo>
                    <a:pt x="889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44" name="SMARTInkShape-Group949"/>
          <p:cNvGrpSpPr/>
          <p:nvPr/>
        </p:nvGrpSpPr>
        <p:grpSpPr>
          <a:xfrm>
            <a:off x="6877050" y="3784600"/>
            <a:ext cx="311151" cy="201099"/>
            <a:chOff x="6877050" y="3784600"/>
            <a:chExt cx="311151" cy="201099"/>
          </a:xfrm>
        </p:grpSpPr>
        <p:sp>
          <p:nvSpPr>
            <p:cNvPr id="1442" name="SMARTInkShape-3871"/>
            <p:cNvSpPr/>
            <p:nvPr>
              <p:custDataLst>
                <p:tags r:id="rId118"/>
              </p:custDataLst>
            </p:nvPr>
          </p:nvSpPr>
          <p:spPr>
            <a:xfrm>
              <a:off x="6877050" y="3869698"/>
              <a:ext cx="283015" cy="116001"/>
            </a:xfrm>
            <a:custGeom>
              <a:avLst/>
              <a:gdLst/>
              <a:ahLst/>
              <a:cxnLst/>
              <a:rect l="0" t="0" r="0" b="0"/>
              <a:pathLst>
                <a:path w="283015" h="116001">
                  <a:moveTo>
                    <a:pt x="0" y="29202"/>
                  </a:moveTo>
                  <a:lnTo>
                    <a:pt x="0" y="29202"/>
                  </a:lnTo>
                  <a:lnTo>
                    <a:pt x="1882" y="58713"/>
                  </a:lnTo>
                  <a:lnTo>
                    <a:pt x="6480" y="76890"/>
                  </a:lnTo>
                  <a:lnTo>
                    <a:pt x="15580" y="94376"/>
                  </a:lnTo>
                  <a:lnTo>
                    <a:pt x="28562" y="105911"/>
                  </a:lnTo>
                  <a:lnTo>
                    <a:pt x="47974" y="114490"/>
                  </a:lnTo>
                  <a:lnTo>
                    <a:pt x="57305" y="115791"/>
                  </a:lnTo>
                  <a:lnTo>
                    <a:pt x="63804" y="114017"/>
                  </a:lnTo>
                  <a:lnTo>
                    <a:pt x="69045" y="105233"/>
                  </a:lnTo>
                  <a:lnTo>
                    <a:pt x="73020" y="90510"/>
                  </a:lnTo>
                  <a:lnTo>
                    <a:pt x="74552" y="60538"/>
                  </a:lnTo>
                  <a:lnTo>
                    <a:pt x="70075" y="30548"/>
                  </a:lnTo>
                  <a:lnTo>
                    <a:pt x="73287" y="36343"/>
                  </a:lnTo>
                  <a:lnTo>
                    <a:pt x="80550" y="41313"/>
                  </a:lnTo>
                  <a:lnTo>
                    <a:pt x="105830" y="50252"/>
                  </a:lnTo>
                  <a:lnTo>
                    <a:pt x="136485" y="49942"/>
                  </a:lnTo>
                  <a:lnTo>
                    <a:pt x="162266" y="45382"/>
                  </a:lnTo>
                  <a:lnTo>
                    <a:pt x="183311" y="32820"/>
                  </a:lnTo>
                  <a:lnTo>
                    <a:pt x="196209" y="19063"/>
                  </a:lnTo>
                  <a:lnTo>
                    <a:pt x="197834" y="14682"/>
                  </a:lnTo>
                  <a:lnTo>
                    <a:pt x="197758" y="6050"/>
                  </a:lnTo>
                  <a:lnTo>
                    <a:pt x="195338" y="3184"/>
                  </a:lnTo>
                  <a:lnTo>
                    <a:pt x="187006" y="0"/>
                  </a:lnTo>
                  <a:lnTo>
                    <a:pt x="181820" y="1267"/>
                  </a:lnTo>
                  <a:lnTo>
                    <a:pt x="170414" y="8320"/>
                  </a:lnTo>
                  <a:lnTo>
                    <a:pt x="145845" y="35164"/>
                  </a:lnTo>
                  <a:lnTo>
                    <a:pt x="133259" y="51137"/>
                  </a:lnTo>
                  <a:lnTo>
                    <a:pt x="128135" y="67643"/>
                  </a:lnTo>
                  <a:lnTo>
                    <a:pt x="127757" y="75996"/>
                  </a:lnTo>
                  <a:lnTo>
                    <a:pt x="132981" y="90921"/>
                  </a:lnTo>
                  <a:lnTo>
                    <a:pt x="137337" y="97865"/>
                  </a:lnTo>
                  <a:lnTo>
                    <a:pt x="151585" y="107461"/>
                  </a:lnTo>
                  <a:lnTo>
                    <a:pt x="169676" y="113373"/>
                  </a:lnTo>
                  <a:lnTo>
                    <a:pt x="189476" y="116000"/>
                  </a:lnTo>
                  <a:lnTo>
                    <a:pt x="217086" y="110737"/>
                  </a:lnTo>
                  <a:lnTo>
                    <a:pt x="243141" y="93499"/>
                  </a:lnTo>
                  <a:lnTo>
                    <a:pt x="261993" y="63775"/>
                  </a:lnTo>
                  <a:lnTo>
                    <a:pt x="283014" y="32887"/>
                  </a:lnTo>
                  <a:lnTo>
                    <a:pt x="274827" y="43778"/>
                  </a:lnTo>
                  <a:lnTo>
                    <a:pt x="270312" y="57317"/>
                  </a:lnTo>
                  <a:lnTo>
                    <a:pt x="267413" y="82263"/>
                  </a:lnTo>
                  <a:lnTo>
                    <a:pt x="273050" y="1117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3" name="SMARTInkShape-3872"/>
            <p:cNvSpPr/>
            <p:nvPr>
              <p:custDataLst>
                <p:tags r:id="rId119"/>
              </p:custDataLst>
            </p:nvPr>
          </p:nvSpPr>
          <p:spPr>
            <a:xfrm>
              <a:off x="7188200" y="378460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12700"/>
                  </a:moveTo>
                  <a:lnTo>
                    <a:pt x="0" y="127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52" name="SMARTInkShape-Group950"/>
          <p:cNvGrpSpPr/>
          <p:nvPr/>
        </p:nvGrpSpPr>
        <p:grpSpPr>
          <a:xfrm>
            <a:off x="5918200" y="3746500"/>
            <a:ext cx="781051" cy="286010"/>
            <a:chOff x="5918200" y="3746500"/>
            <a:chExt cx="781051" cy="286010"/>
          </a:xfrm>
        </p:grpSpPr>
        <p:sp>
          <p:nvSpPr>
            <p:cNvPr id="1445" name="SMARTInkShape-3873"/>
            <p:cNvSpPr/>
            <p:nvPr>
              <p:custDataLst>
                <p:tags r:id="rId111"/>
              </p:custDataLst>
            </p:nvPr>
          </p:nvSpPr>
          <p:spPr>
            <a:xfrm>
              <a:off x="5918647" y="3816350"/>
              <a:ext cx="37654" cy="216160"/>
            </a:xfrm>
            <a:custGeom>
              <a:avLst/>
              <a:gdLst/>
              <a:ahLst/>
              <a:cxnLst/>
              <a:rect l="0" t="0" r="0" b="0"/>
              <a:pathLst>
                <a:path w="37654" h="216160">
                  <a:moveTo>
                    <a:pt x="37653" y="0"/>
                  </a:moveTo>
                  <a:lnTo>
                    <a:pt x="37653" y="0"/>
                  </a:lnTo>
                  <a:lnTo>
                    <a:pt x="34282" y="6742"/>
                  </a:lnTo>
                  <a:lnTo>
                    <a:pt x="31186" y="37576"/>
                  </a:lnTo>
                  <a:lnTo>
                    <a:pt x="28193" y="59740"/>
                  </a:lnTo>
                  <a:lnTo>
                    <a:pt x="24512" y="87464"/>
                  </a:lnTo>
                  <a:lnTo>
                    <a:pt x="19818" y="117189"/>
                  </a:lnTo>
                  <a:lnTo>
                    <a:pt x="13028" y="144512"/>
                  </a:lnTo>
                  <a:lnTo>
                    <a:pt x="7188" y="167003"/>
                  </a:lnTo>
                  <a:lnTo>
                    <a:pt x="1061" y="197696"/>
                  </a:lnTo>
                  <a:lnTo>
                    <a:pt x="0" y="212780"/>
                  </a:lnTo>
                  <a:lnTo>
                    <a:pt x="556" y="215231"/>
                  </a:lnTo>
                  <a:lnTo>
                    <a:pt x="1633" y="216159"/>
                  </a:lnTo>
                  <a:lnTo>
                    <a:pt x="5903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6" name="SMARTInkShape-3874"/>
            <p:cNvSpPr/>
            <p:nvPr>
              <p:custDataLst>
                <p:tags r:id="rId112"/>
              </p:custDataLst>
            </p:nvPr>
          </p:nvSpPr>
          <p:spPr>
            <a:xfrm>
              <a:off x="6007982" y="3810000"/>
              <a:ext cx="5469" cy="209551"/>
            </a:xfrm>
            <a:custGeom>
              <a:avLst/>
              <a:gdLst/>
              <a:ahLst/>
              <a:cxnLst/>
              <a:rect l="0" t="0" r="0" b="0"/>
              <a:pathLst>
                <a:path w="5469" h="209551">
                  <a:moveTo>
                    <a:pt x="5468" y="0"/>
                  </a:moveTo>
                  <a:lnTo>
                    <a:pt x="5468" y="0"/>
                  </a:lnTo>
                  <a:lnTo>
                    <a:pt x="4763" y="28862"/>
                  </a:lnTo>
                  <a:lnTo>
                    <a:pt x="2097" y="54925"/>
                  </a:lnTo>
                  <a:lnTo>
                    <a:pt x="1104" y="70483"/>
                  </a:lnTo>
                  <a:lnTo>
                    <a:pt x="441" y="87206"/>
                  </a:lnTo>
                  <a:lnTo>
                    <a:pt x="0" y="104704"/>
                  </a:lnTo>
                  <a:lnTo>
                    <a:pt x="1392" y="133553"/>
                  </a:lnTo>
                  <a:lnTo>
                    <a:pt x="3656" y="157429"/>
                  </a:lnTo>
                  <a:lnTo>
                    <a:pt x="4931" y="185327"/>
                  </a:lnTo>
                  <a:lnTo>
                    <a:pt x="5468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7" name="SMARTInkShape-3875"/>
            <p:cNvSpPr/>
            <p:nvPr>
              <p:custDataLst>
                <p:tags r:id="rId113"/>
              </p:custDataLst>
            </p:nvPr>
          </p:nvSpPr>
          <p:spPr>
            <a:xfrm>
              <a:off x="5918200" y="3946329"/>
              <a:ext cx="120651" cy="3372"/>
            </a:xfrm>
            <a:custGeom>
              <a:avLst/>
              <a:gdLst/>
              <a:ahLst/>
              <a:cxnLst/>
              <a:rect l="0" t="0" r="0" b="0"/>
              <a:pathLst>
                <a:path w="120651" h="3372">
                  <a:moveTo>
                    <a:pt x="0" y="3371"/>
                  </a:moveTo>
                  <a:lnTo>
                    <a:pt x="0" y="3371"/>
                  </a:lnTo>
                  <a:lnTo>
                    <a:pt x="6481" y="2666"/>
                  </a:lnTo>
                  <a:lnTo>
                    <a:pt x="15580" y="0"/>
                  </a:lnTo>
                  <a:lnTo>
                    <a:pt x="45150" y="1973"/>
                  </a:lnTo>
                  <a:lnTo>
                    <a:pt x="66633" y="2750"/>
                  </a:lnTo>
                  <a:lnTo>
                    <a:pt x="88411" y="3095"/>
                  </a:lnTo>
                  <a:lnTo>
                    <a:pt x="12065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8" name="SMARTInkShape-3876"/>
            <p:cNvSpPr/>
            <p:nvPr>
              <p:custDataLst>
                <p:tags r:id="rId114"/>
              </p:custDataLst>
            </p:nvPr>
          </p:nvSpPr>
          <p:spPr>
            <a:xfrm>
              <a:off x="6108700" y="3928155"/>
              <a:ext cx="114301" cy="83209"/>
            </a:xfrm>
            <a:custGeom>
              <a:avLst/>
              <a:gdLst/>
              <a:ahLst/>
              <a:cxnLst/>
              <a:rect l="0" t="0" r="0" b="0"/>
              <a:pathLst>
                <a:path w="114301" h="83209">
                  <a:moveTo>
                    <a:pt x="0" y="2495"/>
                  </a:moveTo>
                  <a:lnTo>
                    <a:pt x="0" y="2495"/>
                  </a:lnTo>
                  <a:lnTo>
                    <a:pt x="705" y="32899"/>
                  </a:lnTo>
                  <a:lnTo>
                    <a:pt x="6907" y="62384"/>
                  </a:lnTo>
                  <a:lnTo>
                    <a:pt x="12643" y="80911"/>
                  </a:lnTo>
                  <a:lnTo>
                    <a:pt x="14074" y="82289"/>
                  </a:lnTo>
                  <a:lnTo>
                    <a:pt x="15732" y="83208"/>
                  </a:lnTo>
                  <a:lnTo>
                    <a:pt x="17544" y="83114"/>
                  </a:lnTo>
                  <a:lnTo>
                    <a:pt x="21438" y="81129"/>
                  </a:lnTo>
                  <a:lnTo>
                    <a:pt x="27597" y="72674"/>
                  </a:lnTo>
                  <a:lnTo>
                    <a:pt x="39992" y="41126"/>
                  </a:lnTo>
                  <a:lnTo>
                    <a:pt x="55152" y="14690"/>
                  </a:lnTo>
                  <a:lnTo>
                    <a:pt x="70291" y="3231"/>
                  </a:lnTo>
                  <a:lnTo>
                    <a:pt x="74378" y="869"/>
                  </a:lnTo>
                  <a:lnTo>
                    <a:pt x="78513" y="0"/>
                  </a:lnTo>
                  <a:lnTo>
                    <a:pt x="99509" y="2027"/>
                  </a:lnTo>
                  <a:lnTo>
                    <a:pt x="103029" y="3594"/>
                  </a:lnTo>
                  <a:lnTo>
                    <a:pt x="108820" y="9098"/>
                  </a:lnTo>
                  <a:lnTo>
                    <a:pt x="111864" y="18130"/>
                  </a:lnTo>
                  <a:lnTo>
                    <a:pt x="114086" y="46645"/>
                  </a:lnTo>
                  <a:lnTo>
                    <a:pt x="114300" y="659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9" name="SMARTInkShape-3877"/>
            <p:cNvSpPr/>
            <p:nvPr>
              <p:custDataLst>
                <p:tags r:id="rId115"/>
              </p:custDataLst>
            </p:nvPr>
          </p:nvSpPr>
          <p:spPr>
            <a:xfrm>
              <a:off x="6229350" y="3816350"/>
              <a:ext cx="6351" cy="19051"/>
            </a:xfrm>
            <a:custGeom>
              <a:avLst/>
              <a:gdLst/>
              <a:ahLst/>
              <a:cxnLst/>
              <a:rect l="0" t="0" r="0" b="0"/>
              <a:pathLst>
                <a:path w="6351" h="19051">
                  <a:moveTo>
                    <a:pt x="0" y="19050"/>
                  </a:moveTo>
                  <a:lnTo>
                    <a:pt x="0" y="1905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0" name="SMARTInkShape-3878"/>
            <p:cNvSpPr/>
            <p:nvPr>
              <p:custDataLst>
                <p:tags r:id="rId116"/>
              </p:custDataLst>
            </p:nvPr>
          </p:nvSpPr>
          <p:spPr>
            <a:xfrm>
              <a:off x="6299200" y="3815272"/>
              <a:ext cx="127001" cy="137173"/>
            </a:xfrm>
            <a:custGeom>
              <a:avLst/>
              <a:gdLst/>
              <a:ahLst/>
              <a:cxnLst/>
              <a:rect l="0" t="0" r="0" b="0"/>
              <a:pathLst>
                <a:path w="127001" h="137173">
                  <a:moveTo>
                    <a:pt x="0" y="64578"/>
                  </a:moveTo>
                  <a:lnTo>
                    <a:pt x="0" y="64578"/>
                  </a:lnTo>
                  <a:lnTo>
                    <a:pt x="5775" y="59509"/>
                  </a:lnTo>
                  <a:lnTo>
                    <a:pt x="30507" y="42909"/>
                  </a:lnTo>
                  <a:lnTo>
                    <a:pt x="59857" y="20316"/>
                  </a:lnTo>
                  <a:lnTo>
                    <a:pt x="71045" y="6700"/>
                  </a:lnTo>
                  <a:lnTo>
                    <a:pt x="73909" y="519"/>
                  </a:lnTo>
                  <a:lnTo>
                    <a:pt x="72556" y="0"/>
                  </a:lnTo>
                  <a:lnTo>
                    <a:pt x="65408" y="3186"/>
                  </a:lnTo>
                  <a:lnTo>
                    <a:pt x="39208" y="27574"/>
                  </a:lnTo>
                  <a:lnTo>
                    <a:pt x="20790" y="55574"/>
                  </a:lnTo>
                  <a:lnTo>
                    <a:pt x="13238" y="75863"/>
                  </a:lnTo>
                  <a:lnTo>
                    <a:pt x="11762" y="107119"/>
                  </a:lnTo>
                  <a:lnTo>
                    <a:pt x="16046" y="122526"/>
                  </a:lnTo>
                  <a:lnTo>
                    <a:pt x="19164" y="128610"/>
                  </a:lnTo>
                  <a:lnTo>
                    <a:pt x="24064" y="132666"/>
                  </a:lnTo>
                  <a:lnTo>
                    <a:pt x="37036" y="137172"/>
                  </a:lnTo>
                  <a:lnTo>
                    <a:pt x="55972" y="133531"/>
                  </a:lnTo>
                  <a:lnTo>
                    <a:pt x="78498" y="123446"/>
                  </a:lnTo>
                  <a:lnTo>
                    <a:pt x="102622" y="107204"/>
                  </a:lnTo>
                  <a:lnTo>
                    <a:pt x="127000" y="899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1" name="SMARTInkShape-3879"/>
            <p:cNvSpPr/>
            <p:nvPr>
              <p:custDataLst>
                <p:tags r:id="rId117"/>
              </p:custDataLst>
            </p:nvPr>
          </p:nvSpPr>
          <p:spPr>
            <a:xfrm>
              <a:off x="6406659" y="3746500"/>
              <a:ext cx="292592" cy="228601"/>
            </a:xfrm>
            <a:custGeom>
              <a:avLst/>
              <a:gdLst/>
              <a:ahLst/>
              <a:cxnLst/>
              <a:rect l="0" t="0" r="0" b="0"/>
              <a:pathLst>
                <a:path w="292592" h="228601">
                  <a:moveTo>
                    <a:pt x="76691" y="0"/>
                  </a:moveTo>
                  <a:lnTo>
                    <a:pt x="76691" y="0"/>
                  </a:lnTo>
                  <a:lnTo>
                    <a:pt x="59836" y="30338"/>
                  </a:lnTo>
                  <a:lnTo>
                    <a:pt x="52049" y="46331"/>
                  </a:lnTo>
                  <a:lnTo>
                    <a:pt x="44035" y="64049"/>
                  </a:lnTo>
                  <a:lnTo>
                    <a:pt x="35870" y="82916"/>
                  </a:lnTo>
                  <a:lnTo>
                    <a:pt x="29016" y="101138"/>
                  </a:lnTo>
                  <a:lnTo>
                    <a:pt x="23036" y="118931"/>
                  </a:lnTo>
                  <a:lnTo>
                    <a:pt x="17636" y="136437"/>
                  </a:lnTo>
                  <a:lnTo>
                    <a:pt x="11639" y="165296"/>
                  </a:lnTo>
                  <a:lnTo>
                    <a:pt x="10144" y="193851"/>
                  </a:lnTo>
                  <a:lnTo>
                    <a:pt x="11160" y="199084"/>
                  </a:lnTo>
                  <a:lnTo>
                    <a:pt x="12541" y="201867"/>
                  </a:lnTo>
                  <a:lnTo>
                    <a:pt x="14169" y="203016"/>
                  </a:lnTo>
                  <a:lnTo>
                    <a:pt x="15960" y="203078"/>
                  </a:lnTo>
                  <a:lnTo>
                    <a:pt x="28593" y="189680"/>
                  </a:lnTo>
                  <a:lnTo>
                    <a:pt x="45741" y="161094"/>
                  </a:lnTo>
                  <a:lnTo>
                    <a:pt x="67599" y="132555"/>
                  </a:lnTo>
                  <a:lnTo>
                    <a:pt x="84355" y="110589"/>
                  </a:lnTo>
                  <a:lnTo>
                    <a:pt x="86033" y="110415"/>
                  </a:lnTo>
                  <a:lnTo>
                    <a:pt x="87153" y="111710"/>
                  </a:lnTo>
                  <a:lnTo>
                    <a:pt x="86514" y="118794"/>
                  </a:lnTo>
                  <a:lnTo>
                    <a:pt x="82468" y="130408"/>
                  </a:lnTo>
                  <a:lnTo>
                    <a:pt x="66878" y="156075"/>
                  </a:lnTo>
                  <a:lnTo>
                    <a:pt x="40544" y="181868"/>
                  </a:lnTo>
                  <a:lnTo>
                    <a:pt x="13220" y="205267"/>
                  </a:lnTo>
                  <a:lnTo>
                    <a:pt x="0" y="216805"/>
                  </a:lnTo>
                  <a:lnTo>
                    <a:pt x="19289" y="192112"/>
                  </a:lnTo>
                  <a:lnTo>
                    <a:pt x="27896" y="184161"/>
                  </a:lnTo>
                  <a:lnTo>
                    <a:pt x="36424" y="180627"/>
                  </a:lnTo>
                  <a:lnTo>
                    <a:pt x="39969" y="181096"/>
                  </a:lnTo>
                  <a:lnTo>
                    <a:pt x="43037" y="182819"/>
                  </a:lnTo>
                  <a:lnTo>
                    <a:pt x="71856" y="207727"/>
                  </a:lnTo>
                  <a:lnTo>
                    <a:pt x="85596" y="212267"/>
                  </a:lnTo>
                  <a:lnTo>
                    <a:pt x="114041" y="215182"/>
                  </a:lnTo>
                  <a:lnTo>
                    <a:pt x="125276" y="211818"/>
                  </a:lnTo>
                  <a:lnTo>
                    <a:pt x="134973" y="204913"/>
                  </a:lnTo>
                  <a:lnTo>
                    <a:pt x="143987" y="194789"/>
                  </a:lnTo>
                  <a:lnTo>
                    <a:pt x="153624" y="173818"/>
                  </a:lnTo>
                  <a:lnTo>
                    <a:pt x="157577" y="149730"/>
                  </a:lnTo>
                  <a:lnTo>
                    <a:pt x="156620" y="138749"/>
                  </a:lnTo>
                  <a:lnTo>
                    <a:pt x="155377" y="134832"/>
                  </a:lnTo>
                  <a:lnTo>
                    <a:pt x="153137" y="135044"/>
                  </a:lnTo>
                  <a:lnTo>
                    <a:pt x="132061" y="163041"/>
                  </a:lnTo>
                  <a:lnTo>
                    <a:pt x="125995" y="178766"/>
                  </a:lnTo>
                  <a:lnTo>
                    <a:pt x="124376" y="186911"/>
                  </a:lnTo>
                  <a:lnTo>
                    <a:pt x="126341" y="199723"/>
                  </a:lnTo>
                  <a:lnTo>
                    <a:pt x="131919" y="209416"/>
                  </a:lnTo>
                  <a:lnTo>
                    <a:pt x="139101" y="216075"/>
                  </a:lnTo>
                  <a:lnTo>
                    <a:pt x="146998" y="219506"/>
                  </a:lnTo>
                  <a:lnTo>
                    <a:pt x="151079" y="220420"/>
                  </a:lnTo>
                  <a:lnTo>
                    <a:pt x="159376" y="219555"/>
                  </a:lnTo>
                  <a:lnTo>
                    <a:pt x="163565" y="218337"/>
                  </a:lnTo>
                  <a:lnTo>
                    <a:pt x="179572" y="203138"/>
                  </a:lnTo>
                  <a:lnTo>
                    <a:pt x="201092" y="177390"/>
                  </a:lnTo>
                  <a:lnTo>
                    <a:pt x="217733" y="158773"/>
                  </a:lnTo>
                  <a:lnTo>
                    <a:pt x="219402" y="158060"/>
                  </a:lnTo>
                  <a:lnTo>
                    <a:pt x="220515" y="158290"/>
                  </a:lnTo>
                  <a:lnTo>
                    <a:pt x="221752" y="164190"/>
                  </a:lnTo>
                  <a:lnTo>
                    <a:pt x="222081" y="168727"/>
                  </a:lnTo>
                  <a:lnTo>
                    <a:pt x="218685" y="179412"/>
                  </a:lnTo>
                  <a:lnTo>
                    <a:pt x="215803" y="185224"/>
                  </a:lnTo>
                  <a:lnTo>
                    <a:pt x="214484" y="195446"/>
                  </a:lnTo>
                  <a:lnTo>
                    <a:pt x="214838" y="204693"/>
                  </a:lnTo>
                  <a:lnTo>
                    <a:pt x="212643" y="213506"/>
                  </a:lnTo>
                  <a:lnTo>
                    <a:pt x="213187" y="216421"/>
                  </a:lnTo>
                  <a:lnTo>
                    <a:pt x="214961" y="218364"/>
                  </a:lnTo>
                  <a:lnTo>
                    <a:pt x="217554" y="219659"/>
                  </a:lnTo>
                  <a:lnTo>
                    <a:pt x="220694" y="219112"/>
                  </a:lnTo>
                  <a:lnTo>
                    <a:pt x="227947" y="214740"/>
                  </a:lnTo>
                  <a:lnTo>
                    <a:pt x="253533" y="186638"/>
                  </a:lnTo>
                  <a:lnTo>
                    <a:pt x="271140" y="168659"/>
                  </a:lnTo>
                  <a:lnTo>
                    <a:pt x="274057" y="166767"/>
                  </a:lnTo>
                  <a:lnTo>
                    <a:pt x="276001" y="166212"/>
                  </a:lnTo>
                  <a:lnTo>
                    <a:pt x="277298" y="167252"/>
                  </a:lnTo>
                  <a:lnTo>
                    <a:pt x="278738" y="172171"/>
                  </a:lnTo>
                  <a:lnTo>
                    <a:pt x="281075" y="191191"/>
                  </a:lnTo>
                  <a:lnTo>
                    <a:pt x="288552" y="205600"/>
                  </a:lnTo>
                  <a:lnTo>
                    <a:pt x="292591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62" name="SMARTInkShape-Group951"/>
          <p:cNvGrpSpPr/>
          <p:nvPr/>
        </p:nvGrpSpPr>
        <p:grpSpPr>
          <a:xfrm>
            <a:off x="2933606" y="1318745"/>
            <a:ext cx="2649623" cy="175413"/>
            <a:chOff x="2933606" y="1318745"/>
            <a:chExt cx="2649623" cy="175413"/>
          </a:xfrm>
        </p:grpSpPr>
        <p:sp>
          <p:nvSpPr>
            <p:cNvPr id="1453" name="SMARTInkShape-3880"/>
            <p:cNvSpPr/>
            <p:nvPr>
              <p:custDataLst>
                <p:tags r:id="rId102"/>
              </p:custDataLst>
            </p:nvPr>
          </p:nvSpPr>
          <p:spPr>
            <a:xfrm>
              <a:off x="3987800" y="1397000"/>
              <a:ext cx="95251" cy="95232"/>
            </a:xfrm>
            <a:custGeom>
              <a:avLst/>
              <a:gdLst/>
              <a:ahLst/>
              <a:cxnLst/>
              <a:rect l="0" t="0" r="0" b="0"/>
              <a:pathLst>
                <a:path w="95251" h="95232">
                  <a:moveTo>
                    <a:pt x="0" y="0"/>
                  </a:moveTo>
                  <a:lnTo>
                    <a:pt x="0" y="0"/>
                  </a:lnTo>
                  <a:lnTo>
                    <a:pt x="8838" y="24419"/>
                  </a:lnTo>
                  <a:lnTo>
                    <a:pt x="11556" y="50901"/>
                  </a:lnTo>
                  <a:lnTo>
                    <a:pt x="17836" y="67073"/>
                  </a:lnTo>
                  <a:lnTo>
                    <a:pt x="28388" y="80610"/>
                  </a:lnTo>
                  <a:lnTo>
                    <a:pt x="42486" y="91330"/>
                  </a:lnTo>
                  <a:lnTo>
                    <a:pt x="56277" y="95154"/>
                  </a:lnTo>
                  <a:lnTo>
                    <a:pt x="79007" y="95231"/>
                  </a:lnTo>
                  <a:lnTo>
                    <a:pt x="83010" y="93826"/>
                  </a:lnTo>
                  <a:lnTo>
                    <a:pt x="9525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4" name="SMARTInkShape-3881"/>
            <p:cNvSpPr/>
            <p:nvPr>
              <p:custDataLst>
                <p:tags r:id="rId103"/>
              </p:custDataLst>
            </p:nvPr>
          </p:nvSpPr>
          <p:spPr>
            <a:xfrm>
              <a:off x="3984142" y="1435100"/>
              <a:ext cx="86209" cy="48109"/>
            </a:xfrm>
            <a:custGeom>
              <a:avLst/>
              <a:gdLst/>
              <a:ahLst/>
              <a:cxnLst/>
              <a:rect l="0" t="0" r="0" b="0"/>
              <a:pathLst>
                <a:path w="86209" h="48109">
                  <a:moveTo>
                    <a:pt x="3658" y="44450"/>
                  </a:moveTo>
                  <a:lnTo>
                    <a:pt x="3658" y="44450"/>
                  </a:lnTo>
                  <a:lnTo>
                    <a:pt x="0" y="48108"/>
                  </a:lnTo>
                  <a:lnTo>
                    <a:pt x="3672" y="45142"/>
                  </a:lnTo>
                  <a:lnTo>
                    <a:pt x="33069" y="29785"/>
                  </a:lnTo>
                  <a:lnTo>
                    <a:pt x="60346" y="14429"/>
                  </a:lnTo>
                  <a:lnTo>
                    <a:pt x="862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5" name="SMARTInkShape-3882"/>
            <p:cNvSpPr/>
            <p:nvPr>
              <p:custDataLst>
                <p:tags r:id="rId104"/>
              </p:custDataLst>
            </p:nvPr>
          </p:nvSpPr>
          <p:spPr>
            <a:xfrm>
              <a:off x="4140200" y="1435983"/>
              <a:ext cx="82551" cy="5468"/>
            </a:xfrm>
            <a:custGeom>
              <a:avLst/>
              <a:gdLst/>
              <a:ahLst/>
              <a:cxnLst/>
              <a:rect l="0" t="0" r="0" b="0"/>
              <a:pathLst>
                <a:path w="82551" h="5468">
                  <a:moveTo>
                    <a:pt x="0" y="5467"/>
                  </a:moveTo>
                  <a:lnTo>
                    <a:pt x="0" y="5467"/>
                  </a:lnTo>
                  <a:lnTo>
                    <a:pt x="6742" y="2096"/>
                  </a:lnTo>
                  <a:lnTo>
                    <a:pt x="21048" y="0"/>
                  </a:lnTo>
                  <a:lnTo>
                    <a:pt x="49181" y="4259"/>
                  </a:lnTo>
                  <a:lnTo>
                    <a:pt x="8255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6" name="SMARTInkShape-3883"/>
            <p:cNvSpPr/>
            <p:nvPr>
              <p:custDataLst>
                <p:tags r:id="rId105"/>
              </p:custDataLst>
            </p:nvPr>
          </p:nvSpPr>
          <p:spPr>
            <a:xfrm>
              <a:off x="4343400" y="1390650"/>
              <a:ext cx="88901" cy="87127"/>
            </a:xfrm>
            <a:custGeom>
              <a:avLst/>
              <a:gdLst/>
              <a:ahLst/>
              <a:cxnLst/>
              <a:rect l="0" t="0" r="0" b="0"/>
              <a:pathLst>
                <a:path w="88901" h="87127">
                  <a:moveTo>
                    <a:pt x="0" y="0"/>
                  </a:moveTo>
                  <a:lnTo>
                    <a:pt x="0" y="0"/>
                  </a:lnTo>
                  <a:lnTo>
                    <a:pt x="1882" y="24485"/>
                  </a:lnTo>
                  <a:lnTo>
                    <a:pt x="8789" y="48647"/>
                  </a:lnTo>
                  <a:lnTo>
                    <a:pt x="16606" y="61838"/>
                  </a:lnTo>
                  <a:lnTo>
                    <a:pt x="32908" y="76491"/>
                  </a:lnTo>
                  <a:lnTo>
                    <a:pt x="51143" y="84910"/>
                  </a:lnTo>
                  <a:lnTo>
                    <a:pt x="63653" y="87126"/>
                  </a:lnTo>
                  <a:lnTo>
                    <a:pt x="69246" y="85601"/>
                  </a:lnTo>
                  <a:lnTo>
                    <a:pt x="8890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7" name="SMARTInkShape-3884"/>
            <p:cNvSpPr/>
            <p:nvPr>
              <p:custDataLst>
                <p:tags r:id="rId106"/>
              </p:custDataLst>
            </p:nvPr>
          </p:nvSpPr>
          <p:spPr>
            <a:xfrm>
              <a:off x="4318000" y="1397000"/>
              <a:ext cx="95251" cy="69851"/>
            </a:xfrm>
            <a:custGeom>
              <a:avLst/>
              <a:gdLst/>
              <a:ahLst/>
              <a:cxnLst/>
              <a:rect l="0" t="0" r="0" b="0"/>
              <a:pathLst>
                <a:path w="95251" h="69851">
                  <a:moveTo>
                    <a:pt x="0" y="69850"/>
                  </a:moveTo>
                  <a:lnTo>
                    <a:pt x="0" y="69850"/>
                  </a:lnTo>
                  <a:lnTo>
                    <a:pt x="30507" y="42714"/>
                  </a:lnTo>
                  <a:lnTo>
                    <a:pt x="61974" y="19413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8" name="SMARTInkShape-3885"/>
            <p:cNvSpPr/>
            <p:nvPr>
              <p:custDataLst>
                <p:tags r:id="rId107"/>
              </p:custDataLst>
            </p:nvPr>
          </p:nvSpPr>
          <p:spPr>
            <a:xfrm>
              <a:off x="4473980" y="1447800"/>
              <a:ext cx="57961" cy="46358"/>
            </a:xfrm>
            <a:custGeom>
              <a:avLst/>
              <a:gdLst/>
              <a:ahLst/>
              <a:cxnLst/>
              <a:rect l="0" t="0" r="0" b="0"/>
              <a:pathLst>
                <a:path w="57961" h="46358">
                  <a:moveTo>
                    <a:pt x="21820" y="6350"/>
                  </a:moveTo>
                  <a:lnTo>
                    <a:pt x="21820" y="6350"/>
                  </a:lnTo>
                  <a:lnTo>
                    <a:pt x="18449" y="6350"/>
                  </a:lnTo>
                  <a:lnTo>
                    <a:pt x="9611" y="9721"/>
                  </a:lnTo>
                  <a:lnTo>
                    <a:pt x="7331" y="12831"/>
                  </a:lnTo>
                  <a:lnTo>
                    <a:pt x="0" y="35582"/>
                  </a:lnTo>
                  <a:lnTo>
                    <a:pt x="923" y="39244"/>
                  </a:lnTo>
                  <a:lnTo>
                    <a:pt x="3655" y="42390"/>
                  </a:lnTo>
                  <a:lnTo>
                    <a:pt x="7594" y="45193"/>
                  </a:lnTo>
                  <a:lnTo>
                    <a:pt x="12336" y="46357"/>
                  </a:lnTo>
                  <a:lnTo>
                    <a:pt x="29123" y="44623"/>
                  </a:lnTo>
                  <a:lnTo>
                    <a:pt x="41294" y="41469"/>
                  </a:lnTo>
                  <a:lnTo>
                    <a:pt x="49995" y="35835"/>
                  </a:lnTo>
                  <a:lnTo>
                    <a:pt x="53303" y="32356"/>
                  </a:lnTo>
                  <a:lnTo>
                    <a:pt x="56979" y="24729"/>
                  </a:lnTo>
                  <a:lnTo>
                    <a:pt x="57960" y="20719"/>
                  </a:lnTo>
                  <a:lnTo>
                    <a:pt x="57202" y="16635"/>
                  </a:lnTo>
                  <a:lnTo>
                    <a:pt x="4722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9" name="SMARTInkShape-3886"/>
            <p:cNvSpPr/>
            <p:nvPr>
              <p:custDataLst>
                <p:tags r:id="rId108"/>
              </p:custDataLst>
            </p:nvPr>
          </p:nvSpPr>
          <p:spPr>
            <a:xfrm>
              <a:off x="4648200" y="1372210"/>
              <a:ext cx="935029" cy="81181"/>
            </a:xfrm>
            <a:custGeom>
              <a:avLst/>
              <a:gdLst/>
              <a:ahLst/>
              <a:cxnLst/>
              <a:rect l="0" t="0" r="0" b="0"/>
              <a:pathLst>
                <a:path w="935029" h="81181">
                  <a:moveTo>
                    <a:pt x="0" y="31140"/>
                  </a:moveTo>
                  <a:lnTo>
                    <a:pt x="0" y="31140"/>
                  </a:lnTo>
                  <a:lnTo>
                    <a:pt x="31128" y="31140"/>
                  </a:lnTo>
                  <a:lnTo>
                    <a:pt x="57733" y="35504"/>
                  </a:lnTo>
                  <a:lnTo>
                    <a:pt x="83350" y="36901"/>
                  </a:lnTo>
                  <a:lnTo>
                    <a:pt x="107835" y="37228"/>
                  </a:lnTo>
                  <a:lnTo>
                    <a:pt x="135181" y="37374"/>
                  </a:lnTo>
                  <a:lnTo>
                    <a:pt x="165208" y="37438"/>
                  </a:lnTo>
                  <a:lnTo>
                    <a:pt x="182106" y="37456"/>
                  </a:lnTo>
                  <a:lnTo>
                    <a:pt x="199720" y="37467"/>
                  </a:lnTo>
                  <a:lnTo>
                    <a:pt x="218519" y="37475"/>
                  </a:lnTo>
                  <a:lnTo>
                    <a:pt x="238107" y="37480"/>
                  </a:lnTo>
                  <a:lnTo>
                    <a:pt x="258221" y="37483"/>
                  </a:lnTo>
                  <a:lnTo>
                    <a:pt x="277275" y="37485"/>
                  </a:lnTo>
                  <a:lnTo>
                    <a:pt x="295622" y="37487"/>
                  </a:lnTo>
                  <a:lnTo>
                    <a:pt x="313498" y="37488"/>
                  </a:lnTo>
                  <a:lnTo>
                    <a:pt x="331060" y="37489"/>
                  </a:lnTo>
                  <a:lnTo>
                    <a:pt x="348412" y="37489"/>
                  </a:lnTo>
                  <a:lnTo>
                    <a:pt x="365625" y="37489"/>
                  </a:lnTo>
                  <a:lnTo>
                    <a:pt x="384156" y="37490"/>
                  </a:lnTo>
                  <a:lnTo>
                    <a:pt x="403565" y="37490"/>
                  </a:lnTo>
                  <a:lnTo>
                    <a:pt x="423559" y="37490"/>
                  </a:lnTo>
                  <a:lnTo>
                    <a:pt x="442534" y="37490"/>
                  </a:lnTo>
                  <a:lnTo>
                    <a:pt x="460828" y="37490"/>
                  </a:lnTo>
                  <a:lnTo>
                    <a:pt x="478669" y="37490"/>
                  </a:lnTo>
                  <a:lnTo>
                    <a:pt x="495502" y="37490"/>
                  </a:lnTo>
                  <a:lnTo>
                    <a:pt x="511663" y="37490"/>
                  </a:lnTo>
                  <a:lnTo>
                    <a:pt x="542789" y="38195"/>
                  </a:lnTo>
                  <a:lnTo>
                    <a:pt x="573085" y="40861"/>
                  </a:lnTo>
                  <a:lnTo>
                    <a:pt x="601132" y="44397"/>
                  </a:lnTo>
                  <a:lnTo>
                    <a:pt x="627004" y="47616"/>
                  </a:lnTo>
                  <a:lnTo>
                    <a:pt x="650261" y="49046"/>
                  </a:lnTo>
                  <a:lnTo>
                    <a:pt x="672357" y="49681"/>
                  </a:lnTo>
                  <a:lnTo>
                    <a:pt x="702749" y="51921"/>
                  </a:lnTo>
                  <a:lnTo>
                    <a:pt x="731698" y="56637"/>
                  </a:lnTo>
                  <a:lnTo>
                    <a:pt x="742575" y="62248"/>
                  </a:lnTo>
                  <a:lnTo>
                    <a:pt x="748274" y="62806"/>
                  </a:lnTo>
                  <a:lnTo>
                    <a:pt x="754167" y="58509"/>
                  </a:lnTo>
                  <a:lnTo>
                    <a:pt x="778361" y="50830"/>
                  </a:lnTo>
                  <a:lnTo>
                    <a:pt x="806998" y="50201"/>
                  </a:lnTo>
                  <a:lnTo>
                    <a:pt x="834918" y="50190"/>
                  </a:lnTo>
                  <a:lnTo>
                    <a:pt x="836013" y="49484"/>
                  </a:lnTo>
                  <a:lnTo>
                    <a:pt x="836741" y="48309"/>
                  </a:lnTo>
                  <a:lnTo>
                    <a:pt x="837227" y="46819"/>
                  </a:lnTo>
                  <a:lnTo>
                    <a:pt x="843097" y="37325"/>
                  </a:lnTo>
                  <a:lnTo>
                    <a:pt x="844466" y="26035"/>
                  </a:lnTo>
                  <a:lnTo>
                    <a:pt x="843788" y="25620"/>
                  </a:lnTo>
                  <a:lnTo>
                    <a:pt x="841154" y="25159"/>
                  </a:lnTo>
                  <a:lnTo>
                    <a:pt x="839464" y="26447"/>
                  </a:lnTo>
                  <a:lnTo>
                    <a:pt x="835704" y="31641"/>
                  </a:lnTo>
                  <a:lnTo>
                    <a:pt x="835444" y="40535"/>
                  </a:lnTo>
                  <a:lnTo>
                    <a:pt x="836270" y="50838"/>
                  </a:lnTo>
                  <a:lnTo>
                    <a:pt x="834179" y="64571"/>
                  </a:lnTo>
                  <a:lnTo>
                    <a:pt x="837531" y="79374"/>
                  </a:lnTo>
                  <a:lnTo>
                    <a:pt x="838460" y="80229"/>
                  </a:lnTo>
                  <a:lnTo>
                    <a:pt x="841373" y="81180"/>
                  </a:lnTo>
                  <a:lnTo>
                    <a:pt x="842432" y="80022"/>
                  </a:lnTo>
                  <a:lnTo>
                    <a:pt x="843609" y="74973"/>
                  </a:lnTo>
                  <a:lnTo>
                    <a:pt x="844426" y="47391"/>
                  </a:lnTo>
                  <a:lnTo>
                    <a:pt x="847896" y="19141"/>
                  </a:lnTo>
                  <a:lnTo>
                    <a:pt x="847684" y="9815"/>
                  </a:lnTo>
                  <a:lnTo>
                    <a:pt x="845169" y="1449"/>
                  </a:lnTo>
                  <a:lnTo>
                    <a:pt x="845668" y="763"/>
                  </a:lnTo>
                  <a:lnTo>
                    <a:pt x="848105" y="0"/>
                  </a:lnTo>
                  <a:lnTo>
                    <a:pt x="878174" y="10962"/>
                  </a:lnTo>
                  <a:lnTo>
                    <a:pt x="906955" y="23522"/>
                  </a:lnTo>
                  <a:lnTo>
                    <a:pt x="932238" y="32353"/>
                  </a:lnTo>
                  <a:lnTo>
                    <a:pt x="934758" y="34065"/>
                  </a:lnTo>
                  <a:lnTo>
                    <a:pt x="935028" y="35912"/>
                  </a:lnTo>
                  <a:lnTo>
                    <a:pt x="933796" y="37849"/>
                  </a:lnTo>
                  <a:lnTo>
                    <a:pt x="905699" y="58801"/>
                  </a:lnTo>
                  <a:lnTo>
                    <a:pt x="876300" y="755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0" name="SMARTInkShape-3887"/>
            <p:cNvSpPr/>
            <p:nvPr>
              <p:custDataLst>
                <p:tags r:id="rId109"/>
              </p:custDataLst>
            </p:nvPr>
          </p:nvSpPr>
          <p:spPr>
            <a:xfrm>
              <a:off x="3028950" y="1381013"/>
              <a:ext cx="812801" cy="41388"/>
            </a:xfrm>
            <a:custGeom>
              <a:avLst/>
              <a:gdLst/>
              <a:ahLst/>
              <a:cxnLst/>
              <a:rect l="0" t="0" r="0" b="0"/>
              <a:pathLst>
                <a:path w="812801" h="41388">
                  <a:moveTo>
                    <a:pt x="0" y="15987"/>
                  </a:moveTo>
                  <a:lnTo>
                    <a:pt x="0" y="15987"/>
                  </a:lnTo>
                  <a:lnTo>
                    <a:pt x="20723" y="10961"/>
                  </a:lnTo>
                  <a:lnTo>
                    <a:pt x="48151" y="6528"/>
                  </a:lnTo>
                  <a:lnTo>
                    <a:pt x="75807" y="4247"/>
                  </a:lnTo>
                  <a:lnTo>
                    <a:pt x="99779" y="3714"/>
                  </a:lnTo>
                  <a:lnTo>
                    <a:pt x="126896" y="2771"/>
                  </a:lnTo>
                  <a:lnTo>
                    <a:pt x="155411" y="0"/>
                  </a:lnTo>
                  <a:lnTo>
                    <a:pt x="186429" y="180"/>
                  </a:lnTo>
                  <a:lnTo>
                    <a:pt x="202603" y="1216"/>
                  </a:lnTo>
                  <a:lnTo>
                    <a:pt x="233744" y="2366"/>
                  </a:lnTo>
                  <a:lnTo>
                    <a:pt x="264047" y="2878"/>
                  </a:lnTo>
                  <a:lnTo>
                    <a:pt x="293979" y="3105"/>
                  </a:lnTo>
                  <a:lnTo>
                    <a:pt x="325626" y="5088"/>
                  </a:lnTo>
                  <a:lnTo>
                    <a:pt x="341967" y="6604"/>
                  </a:lnTo>
                  <a:lnTo>
                    <a:pt x="358506" y="7615"/>
                  </a:lnTo>
                  <a:lnTo>
                    <a:pt x="375176" y="8289"/>
                  </a:lnTo>
                  <a:lnTo>
                    <a:pt x="391934" y="8738"/>
                  </a:lnTo>
                  <a:lnTo>
                    <a:pt x="408751" y="9743"/>
                  </a:lnTo>
                  <a:lnTo>
                    <a:pt x="425606" y="11119"/>
                  </a:lnTo>
                  <a:lnTo>
                    <a:pt x="442487" y="12742"/>
                  </a:lnTo>
                  <a:lnTo>
                    <a:pt x="459386" y="14529"/>
                  </a:lnTo>
                  <a:lnTo>
                    <a:pt x="476296" y="16426"/>
                  </a:lnTo>
                  <a:lnTo>
                    <a:pt x="493214" y="18396"/>
                  </a:lnTo>
                  <a:lnTo>
                    <a:pt x="523301" y="22467"/>
                  </a:lnTo>
                  <a:lnTo>
                    <a:pt x="551489" y="25923"/>
                  </a:lnTo>
                  <a:lnTo>
                    <a:pt x="580480" y="27458"/>
                  </a:lnTo>
                  <a:lnTo>
                    <a:pt x="606065" y="30022"/>
                  </a:lnTo>
                  <a:lnTo>
                    <a:pt x="629901" y="32808"/>
                  </a:lnTo>
                  <a:lnTo>
                    <a:pt x="654606" y="34046"/>
                  </a:lnTo>
                  <a:lnTo>
                    <a:pt x="685573" y="34743"/>
                  </a:lnTo>
                  <a:lnTo>
                    <a:pt x="712622" y="38321"/>
                  </a:lnTo>
                  <a:lnTo>
                    <a:pt x="741882" y="40479"/>
                  </a:lnTo>
                  <a:lnTo>
                    <a:pt x="773235" y="41207"/>
                  </a:lnTo>
                  <a:lnTo>
                    <a:pt x="802886" y="41363"/>
                  </a:lnTo>
                  <a:lnTo>
                    <a:pt x="812800" y="413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1" name="SMARTInkShape-3888"/>
            <p:cNvSpPr/>
            <p:nvPr>
              <p:custDataLst>
                <p:tags r:id="rId110"/>
              </p:custDataLst>
            </p:nvPr>
          </p:nvSpPr>
          <p:spPr>
            <a:xfrm>
              <a:off x="2933606" y="1318745"/>
              <a:ext cx="95345" cy="97306"/>
            </a:xfrm>
            <a:custGeom>
              <a:avLst/>
              <a:gdLst/>
              <a:ahLst/>
              <a:cxnLst/>
              <a:rect l="0" t="0" r="0" b="0"/>
              <a:pathLst>
                <a:path w="95345" h="97306">
                  <a:moveTo>
                    <a:pt x="95344" y="21105"/>
                  </a:moveTo>
                  <a:lnTo>
                    <a:pt x="95344" y="21105"/>
                  </a:lnTo>
                  <a:lnTo>
                    <a:pt x="94639" y="27586"/>
                  </a:lnTo>
                  <a:lnTo>
                    <a:pt x="89877" y="53708"/>
                  </a:lnTo>
                  <a:lnTo>
                    <a:pt x="89168" y="81376"/>
                  </a:lnTo>
                  <a:lnTo>
                    <a:pt x="89017" y="95068"/>
                  </a:lnTo>
                  <a:lnTo>
                    <a:pt x="89715" y="95108"/>
                  </a:lnTo>
                  <a:lnTo>
                    <a:pt x="92372" y="93271"/>
                  </a:lnTo>
                  <a:lnTo>
                    <a:pt x="94023" y="86340"/>
                  </a:lnTo>
                  <a:lnTo>
                    <a:pt x="94051" y="75498"/>
                  </a:lnTo>
                  <a:lnTo>
                    <a:pt x="88321" y="45542"/>
                  </a:lnTo>
                  <a:lnTo>
                    <a:pt x="83142" y="14461"/>
                  </a:lnTo>
                  <a:lnTo>
                    <a:pt x="82742" y="1135"/>
                  </a:lnTo>
                  <a:lnTo>
                    <a:pt x="82004" y="30"/>
                  </a:lnTo>
                  <a:lnTo>
                    <a:pt x="80807" y="0"/>
                  </a:lnTo>
                  <a:lnTo>
                    <a:pt x="63701" y="11762"/>
                  </a:lnTo>
                  <a:lnTo>
                    <a:pt x="37834" y="35192"/>
                  </a:lnTo>
                  <a:lnTo>
                    <a:pt x="9038" y="63869"/>
                  </a:lnTo>
                  <a:lnTo>
                    <a:pt x="1012" y="74448"/>
                  </a:lnTo>
                  <a:lnTo>
                    <a:pt x="0" y="77834"/>
                  </a:lnTo>
                  <a:lnTo>
                    <a:pt x="737" y="80091"/>
                  </a:lnTo>
                  <a:lnTo>
                    <a:pt x="2640" y="81595"/>
                  </a:lnTo>
                  <a:lnTo>
                    <a:pt x="10398" y="81386"/>
                  </a:lnTo>
                  <a:lnTo>
                    <a:pt x="35996" y="78873"/>
                  </a:lnTo>
                  <a:lnTo>
                    <a:pt x="62454" y="79083"/>
                  </a:lnTo>
                  <a:lnTo>
                    <a:pt x="72730" y="81680"/>
                  </a:lnTo>
                  <a:lnTo>
                    <a:pt x="76035" y="84066"/>
                  </a:lnTo>
                  <a:lnTo>
                    <a:pt x="78238" y="87068"/>
                  </a:lnTo>
                  <a:lnTo>
                    <a:pt x="82644" y="973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463" name="SMARTInkShape-3889"/>
          <p:cNvSpPr/>
          <p:nvPr>
            <p:custDataLst>
              <p:tags r:id="rId3"/>
            </p:custDataLst>
          </p:nvPr>
        </p:nvSpPr>
        <p:spPr>
          <a:xfrm>
            <a:off x="5581650" y="1150233"/>
            <a:ext cx="38101" cy="156390"/>
          </a:xfrm>
          <a:custGeom>
            <a:avLst/>
            <a:gdLst/>
            <a:ahLst/>
            <a:cxnLst/>
            <a:rect l="0" t="0" r="0" b="0"/>
            <a:pathLst>
              <a:path w="38101" h="156390">
                <a:moveTo>
                  <a:pt x="38100" y="5467"/>
                </a:moveTo>
                <a:lnTo>
                  <a:pt x="38100" y="5467"/>
                </a:lnTo>
                <a:lnTo>
                  <a:pt x="32632" y="0"/>
                </a:lnTo>
                <a:lnTo>
                  <a:pt x="32011" y="6120"/>
                </a:lnTo>
                <a:lnTo>
                  <a:pt x="35199" y="30355"/>
                </a:lnTo>
                <a:lnTo>
                  <a:pt x="33048" y="56275"/>
                </a:lnTo>
                <a:lnTo>
                  <a:pt x="28093" y="85198"/>
                </a:lnTo>
                <a:lnTo>
                  <a:pt x="23540" y="112164"/>
                </a:lnTo>
                <a:lnTo>
                  <a:pt x="20380" y="141033"/>
                </a:lnTo>
                <a:lnTo>
                  <a:pt x="19167" y="156389"/>
                </a:lnTo>
                <a:lnTo>
                  <a:pt x="19779" y="130111"/>
                </a:lnTo>
                <a:lnTo>
                  <a:pt x="22431" y="103433"/>
                </a:lnTo>
                <a:lnTo>
                  <a:pt x="25962" y="72761"/>
                </a:lnTo>
                <a:lnTo>
                  <a:pt x="29883" y="43842"/>
                </a:lnTo>
                <a:lnTo>
                  <a:pt x="35352" y="17073"/>
                </a:lnTo>
                <a:lnTo>
                  <a:pt x="37557" y="4754"/>
                </a:lnTo>
                <a:lnTo>
                  <a:pt x="37738" y="4992"/>
                </a:lnTo>
                <a:lnTo>
                  <a:pt x="32253" y="27768"/>
                </a:lnTo>
                <a:lnTo>
                  <a:pt x="25859" y="50891"/>
                </a:lnTo>
                <a:lnTo>
                  <a:pt x="22076" y="75750"/>
                </a:lnTo>
                <a:lnTo>
                  <a:pt x="20395" y="99498"/>
                </a:lnTo>
                <a:lnTo>
                  <a:pt x="20154" y="126618"/>
                </a:lnTo>
                <a:lnTo>
                  <a:pt x="22598" y="136453"/>
                </a:lnTo>
                <a:lnTo>
                  <a:pt x="24237" y="138652"/>
                </a:lnTo>
                <a:lnTo>
                  <a:pt x="26036" y="139412"/>
                </a:lnTo>
                <a:lnTo>
                  <a:pt x="27941" y="139214"/>
                </a:lnTo>
                <a:lnTo>
                  <a:pt x="30057" y="129586"/>
                </a:lnTo>
                <a:lnTo>
                  <a:pt x="33130" y="100569"/>
                </a:lnTo>
                <a:lnTo>
                  <a:pt x="35892" y="74546"/>
                </a:lnTo>
                <a:lnTo>
                  <a:pt x="37118" y="46517"/>
                </a:lnTo>
                <a:lnTo>
                  <a:pt x="34438" y="23196"/>
                </a:lnTo>
                <a:lnTo>
                  <a:pt x="32131" y="22931"/>
                </a:lnTo>
                <a:lnTo>
                  <a:pt x="25805" y="32043"/>
                </a:lnTo>
                <a:lnTo>
                  <a:pt x="16408" y="57260"/>
                </a:lnTo>
                <a:lnTo>
                  <a:pt x="7292" y="84931"/>
                </a:lnTo>
                <a:lnTo>
                  <a:pt x="0" y="10706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64" name="SMARTInkShape-3890"/>
          <p:cNvSpPr/>
          <p:nvPr>
            <p:custDataLst>
              <p:tags r:id="rId4"/>
            </p:custDataLst>
          </p:nvPr>
        </p:nvSpPr>
        <p:spPr>
          <a:xfrm>
            <a:off x="2930061" y="1120292"/>
            <a:ext cx="22690" cy="156059"/>
          </a:xfrm>
          <a:custGeom>
            <a:avLst/>
            <a:gdLst/>
            <a:ahLst/>
            <a:cxnLst/>
            <a:rect l="0" t="0" r="0" b="0"/>
            <a:pathLst>
              <a:path w="22690" h="156059">
                <a:moveTo>
                  <a:pt x="22689" y="3658"/>
                </a:moveTo>
                <a:lnTo>
                  <a:pt x="22689" y="3658"/>
                </a:lnTo>
                <a:lnTo>
                  <a:pt x="19318" y="287"/>
                </a:lnTo>
                <a:lnTo>
                  <a:pt x="18325" y="0"/>
                </a:lnTo>
                <a:lnTo>
                  <a:pt x="17663" y="513"/>
                </a:lnTo>
                <a:lnTo>
                  <a:pt x="13229" y="13150"/>
                </a:lnTo>
                <a:lnTo>
                  <a:pt x="10949" y="36731"/>
                </a:lnTo>
                <a:lnTo>
                  <a:pt x="13645" y="66060"/>
                </a:lnTo>
                <a:lnTo>
                  <a:pt x="18912" y="93722"/>
                </a:lnTo>
                <a:lnTo>
                  <a:pt x="21943" y="121872"/>
                </a:lnTo>
                <a:lnTo>
                  <a:pt x="22624" y="139245"/>
                </a:lnTo>
                <a:lnTo>
                  <a:pt x="22645" y="139205"/>
                </a:lnTo>
                <a:lnTo>
                  <a:pt x="21978" y="114902"/>
                </a:lnTo>
                <a:lnTo>
                  <a:pt x="19315" y="91670"/>
                </a:lnTo>
                <a:lnTo>
                  <a:pt x="17662" y="66763"/>
                </a:lnTo>
                <a:lnTo>
                  <a:pt x="16731" y="36467"/>
                </a:lnTo>
                <a:lnTo>
                  <a:pt x="14574" y="18553"/>
                </a:lnTo>
                <a:lnTo>
                  <a:pt x="9466" y="6190"/>
                </a:lnTo>
                <a:lnTo>
                  <a:pt x="6229" y="1961"/>
                </a:lnTo>
                <a:lnTo>
                  <a:pt x="5366" y="1821"/>
                </a:lnTo>
                <a:lnTo>
                  <a:pt x="4790" y="2433"/>
                </a:lnTo>
                <a:lnTo>
                  <a:pt x="3866" y="30175"/>
                </a:lnTo>
                <a:lnTo>
                  <a:pt x="3740" y="54484"/>
                </a:lnTo>
                <a:lnTo>
                  <a:pt x="1802" y="81751"/>
                </a:lnTo>
                <a:lnTo>
                  <a:pt x="0" y="108216"/>
                </a:lnTo>
                <a:lnTo>
                  <a:pt x="2953" y="136865"/>
                </a:lnTo>
                <a:lnTo>
                  <a:pt x="6392" y="147058"/>
                </a:lnTo>
                <a:lnTo>
                  <a:pt x="10272" y="152058"/>
                </a:lnTo>
                <a:lnTo>
                  <a:pt x="12294" y="153391"/>
                </a:lnTo>
                <a:lnTo>
                  <a:pt x="13642" y="153575"/>
                </a:lnTo>
                <a:lnTo>
                  <a:pt x="14541" y="152991"/>
                </a:lnTo>
                <a:lnTo>
                  <a:pt x="15141" y="151897"/>
                </a:lnTo>
                <a:lnTo>
                  <a:pt x="16102" y="128451"/>
                </a:lnTo>
                <a:lnTo>
                  <a:pt x="16234" y="107805"/>
                </a:lnTo>
                <a:lnTo>
                  <a:pt x="16292" y="84518"/>
                </a:lnTo>
                <a:lnTo>
                  <a:pt x="16333" y="54314"/>
                </a:lnTo>
                <a:lnTo>
                  <a:pt x="16336" y="56981"/>
                </a:lnTo>
                <a:lnTo>
                  <a:pt x="6905" y="85400"/>
                </a:lnTo>
                <a:lnTo>
                  <a:pt x="1157" y="114739"/>
                </a:lnTo>
                <a:lnTo>
                  <a:pt x="2590" y="142248"/>
                </a:lnTo>
                <a:lnTo>
                  <a:pt x="3639" y="15605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472" name="SMARTInkShape-Group954"/>
          <p:cNvGrpSpPr/>
          <p:nvPr/>
        </p:nvGrpSpPr>
        <p:grpSpPr>
          <a:xfrm>
            <a:off x="6838950" y="1358900"/>
            <a:ext cx="556989" cy="1477330"/>
            <a:chOff x="6838950" y="1358900"/>
            <a:chExt cx="556989" cy="1477330"/>
          </a:xfrm>
        </p:grpSpPr>
        <p:sp>
          <p:nvSpPr>
            <p:cNvPr id="1465" name="SMARTInkShape-3891"/>
            <p:cNvSpPr/>
            <p:nvPr>
              <p:custDataLst>
                <p:tags r:id="rId95"/>
              </p:custDataLst>
            </p:nvPr>
          </p:nvSpPr>
          <p:spPr>
            <a:xfrm>
              <a:off x="6838950" y="1958492"/>
              <a:ext cx="94131" cy="239287"/>
            </a:xfrm>
            <a:custGeom>
              <a:avLst/>
              <a:gdLst/>
              <a:ahLst/>
              <a:cxnLst/>
              <a:rect l="0" t="0" r="0" b="0"/>
              <a:pathLst>
                <a:path w="94131" h="239287">
                  <a:moveTo>
                    <a:pt x="57150" y="3658"/>
                  </a:moveTo>
                  <a:lnTo>
                    <a:pt x="57150" y="3658"/>
                  </a:lnTo>
                  <a:lnTo>
                    <a:pt x="53779" y="287"/>
                  </a:lnTo>
                  <a:lnTo>
                    <a:pt x="52786" y="0"/>
                  </a:lnTo>
                  <a:lnTo>
                    <a:pt x="52124" y="513"/>
                  </a:lnTo>
                  <a:lnTo>
                    <a:pt x="44009" y="27867"/>
                  </a:lnTo>
                  <a:lnTo>
                    <a:pt x="41432" y="45462"/>
                  </a:lnTo>
                  <a:lnTo>
                    <a:pt x="43645" y="75990"/>
                  </a:lnTo>
                  <a:lnTo>
                    <a:pt x="43913" y="81513"/>
                  </a:lnTo>
                  <a:lnTo>
                    <a:pt x="45503" y="85900"/>
                  </a:lnTo>
                  <a:lnTo>
                    <a:pt x="51033" y="92656"/>
                  </a:lnTo>
                  <a:lnTo>
                    <a:pt x="55189" y="93329"/>
                  </a:lnTo>
                  <a:lnTo>
                    <a:pt x="65450" y="90314"/>
                  </a:lnTo>
                  <a:lnTo>
                    <a:pt x="75185" y="82388"/>
                  </a:lnTo>
                  <a:lnTo>
                    <a:pt x="79756" y="77311"/>
                  </a:lnTo>
                  <a:lnTo>
                    <a:pt x="84836" y="64145"/>
                  </a:lnTo>
                  <a:lnTo>
                    <a:pt x="89577" y="46510"/>
                  </a:lnTo>
                  <a:lnTo>
                    <a:pt x="94130" y="37601"/>
                  </a:lnTo>
                  <a:lnTo>
                    <a:pt x="89684" y="68857"/>
                  </a:lnTo>
                  <a:lnTo>
                    <a:pt x="89249" y="89785"/>
                  </a:lnTo>
                  <a:lnTo>
                    <a:pt x="89760" y="113903"/>
                  </a:lnTo>
                  <a:lnTo>
                    <a:pt x="92340" y="141085"/>
                  </a:lnTo>
                  <a:lnTo>
                    <a:pt x="90194" y="165866"/>
                  </a:lnTo>
                  <a:lnTo>
                    <a:pt x="85242" y="187934"/>
                  </a:lnTo>
                  <a:lnTo>
                    <a:pt x="77076" y="214813"/>
                  </a:lnTo>
                  <a:lnTo>
                    <a:pt x="67417" y="227092"/>
                  </a:lnTo>
                  <a:lnTo>
                    <a:pt x="52305" y="235371"/>
                  </a:lnTo>
                  <a:lnTo>
                    <a:pt x="43337" y="238567"/>
                  </a:lnTo>
                  <a:lnTo>
                    <a:pt x="35947" y="239286"/>
                  </a:lnTo>
                  <a:lnTo>
                    <a:pt x="23973" y="236322"/>
                  </a:lnTo>
                  <a:lnTo>
                    <a:pt x="13946" y="226538"/>
                  </a:lnTo>
                  <a:lnTo>
                    <a:pt x="0" y="2068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6" name="SMARTInkShape-3892"/>
            <p:cNvSpPr/>
            <p:nvPr>
              <p:custDataLst>
                <p:tags r:id="rId96"/>
              </p:custDataLst>
            </p:nvPr>
          </p:nvSpPr>
          <p:spPr>
            <a:xfrm>
              <a:off x="7354444" y="2038350"/>
              <a:ext cx="41495" cy="41937"/>
            </a:xfrm>
            <a:custGeom>
              <a:avLst/>
              <a:gdLst/>
              <a:ahLst/>
              <a:cxnLst/>
              <a:rect l="0" t="0" r="0" b="0"/>
              <a:pathLst>
                <a:path w="41495" h="41937">
                  <a:moveTo>
                    <a:pt x="11556" y="6350"/>
                  </a:moveTo>
                  <a:lnTo>
                    <a:pt x="11556" y="6350"/>
                  </a:lnTo>
                  <a:lnTo>
                    <a:pt x="11556" y="2979"/>
                  </a:lnTo>
                  <a:lnTo>
                    <a:pt x="10851" y="1986"/>
                  </a:lnTo>
                  <a:lnTo>
                    <a:pt x="9674" y="1324"/>
                  </a:lnTo>
                  <a:lnTo>
                    <a:pt x="8184" y="883"/>
                  </a:lnTo>
                  <a:lnTo>
                    <a:pt x="6487" y="2705"/>
                  </a:lnTo>
                  <a:lnTo>
                    <a:pt x="1430" y="14677"/>
                  </a:lnTo>
                  <a:lnTo>
                    <a:pt x="0" y="23221"/>
                  </a:lnTo>
                  <a:lnTo>
                    <a:pt x="1246" y="31722"/>
                  </a:lnTo>
                  <a:lnTo>
                    <a:pt x="2566" y="35965"/>
                  </a:lnTo>
                  <a:lnTo>
                    <a:pt x="5563" y="38793"/>
                  </a:lnTo>
                  <a:lnTo>
                    <a:pt x="14536" y="41936"/>
                  </a:lnTo>
                  <a:lnTo>
                    <a:pt x="23699" y="41451"/>
                  </a:lnTo>
                  <a:lnTo>
                    <a:pt x="28118" y="40334"/>
                  </a:lnTo>
                  <a:lnTo>
                    <a:pt x="34910" y="35330"/>
                  </a:lnTo>
                  <a:lnTo>
                    <a:pt x="37708" y="32020"/>
                  </a:lnTo>
                  <a:lnTo>
                    <a:pt x="40818" y="22698"/>
                  </a:lnTo>
                  <a:lnTo>
                    <a:pt x="41494" y="12910"/>
                  </a:lnTo>
                  <a:lnTo>
                    <a:pt x="3695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7" name="SMARTInkShape-3893"/>
            <p:cNvSpPr/>
            <p:nvPr>
              <p:custDataLst>
                <p:tags r:id="rId97"/>
              </p:custDataLst>
            </p:nvPr>
          </p:nvSpPr>
          <p:spPr>
            <a:xfrm>
              <a:off x="7061200" y="2019300"/>
              <a:ext cx="71800" cy="5959"/>
            </a:xfrm>
            <a:custGeom>
              <a:avLst/>
              <a:gdLst/>
              <a:ahLst/>
              <a:cxnLst/>
              <a:rect l="0" t="0" r="0" b="0"/>
              <a:pathLst>
                <a:path w="71800" h="5959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0082" y="5958"/>
                  </a:lnTo>
                  <a:lnTo>
                    <a:pt x="51547" y="5593"/>
                  </a:lnTo>
                  <a:lnTo>
                    <a:pt x="71716" y="584"/>
                  </a:lnTo>
                  <a:lnTo>
                    <a:pt x="71799" y="389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8" name="SMARTInkShape-3894"/>
            <p:cNvSpPr/>
            <p:nvPr>
              <p:custDataLst>
                <p:tags r:id="rId98"/>
              </p:custDataLst>
            </p:nvPr>
          </p:nvSpPr>
          <p:spPr>
            <a:xfrm>
              <a:off x="7213600" y="1962150"/>
              <a:ext cx="88037" cy="272155"/>
            </a:xfrm>
            <a:custGeom>
              <a:avLst/>
              <a:gdLst/>
              <a:ahLst/>
              <a:cxnLst/>
              <a:rect l="0" t="0" r="0" b="0"/>
              <a:pathLst>
                <a:path w="88037" h="272155">
                  <a:moveTo>
                    <a:pt x="44450" y="0"/>
                  </a:moveTo>
                  <a:lnTo>
                    <a:pt x="44450" y="0"/>
                  </a:lnTo>
                  <a:lnTo>
                    <a:pt x="35661" y="24485"/>
                  </a:lnTo>
                  <a:lnTo>
                    <a:pt x="30666" y="41221"/>
                  </a:lnTo>
                  <a:lnTo>
                    <a:pt x="30798" y="55715"/>
                  </a:lnTo>
                  <a:lnTo>
                    <a:pt x="32527" y="61132"/>
                  </a:lnTo>
                  <a:lnTo>
                    <a:pt x="38210" y="69033"/>
                  </a:lnTo>
                  <a:lnTo>
                    <a:pt x="45439" y="73015"/>
                  </a:lnTo>
                  <a:lnTo>
                    <a:pt x="49343" y="74076"/>
                  </a:lnTo>
                  <a:lnTo>
                    <a:pt x="59325" y="71493"/>
                  </a:lnTo>
                  <a:lnTo>
                    <a:pt x="64950" y="68829"/>
                  </a:lnTo>
                  <a:lnTo>
                    <a:pt x="74963" y="58343"/>
                  </a:lnTo>
                  <a:lnTo>
                    <a:pt x="79608" y="51595"/>
                  </a:lnTo>
                  <a:lnTo>
                    <a:pt x="82889" y="38453"/>
                  </a:lnTo>
                  <a:lnTo>
                    <a:pt x="83407" y="26263"/>
                  </a:lnTo>
                  <a:lnTo>
                    <a:pt x="86958" y="13583"/>
                  </a:lnTo>
                  <a:lnTo>
                    <a:pt x="87606" y="12583"/>
                  </a:lnTo>
                  <a:lnTo>
                    <a:pt x="88036" y="12622"/>
                  </a:lnTo>
                  <a:lnTo>
                    <a:pt x="80001" y="38738"/>
                  </a:lnTo>
                  <a:lnTo>
                    <a:pt x="77889" y="60256"/>
                  </a:lnTo>
                  <a:lnTo>
                    <a:pt x="76951" y="89575"/>
                  </a:lnTo>
                  <a:lnTo>
                    <a:pt x="76701" y="106283"/>
                  </a:lnTo>
                  <a:lnTo>
                    <a:pt x="77239" y="123067"/>
                  </a:lnTo>
                  <a:lnTo>
                    <a:pt x="78305" y="139900"/>
                  </a:lnTo>
                  <a:lnTo>
                    <a:pt x="79719" y="156767"/>
                  </a:lnTo>
                  <a:lnTo>
                    <a:pt x="79957" y="172950"/>
                  </a:lnTo>
                  <a:lnTo>
                    <a:pt x="78340" y="204102"/>
                  </a:lnTo>
                  <a:lnTo>
                    <a:pt x="71507" y="230647"/>
                  </a:lnTo>
                  <a:lnTo>
                    <a:pt x="61414" y="252088"/>
                  </a:lnTo>
                  <a:lnTo>
                    <a:pt x="49873" y="266320"/>
                  </a:lnTo>
                  <a:lnTo>
                    <a:pt x="43832" y="269975"/>
                  </a:lnTo>
                  <a:lnTo>
                    <a:pt x="31476" y="272154"/>
                  </a:lnTo>
                  <a:lnTo>
                    <a:pt x="25217" y="268925"/>
                  </a:lnTo>
                  <a:lnTo>
                    <a:pt x="0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9" name="SMARTInkShape-3895"/>
            <p:cNvSpPr/>
            <p:nvPr>
              <p:custDataLst>
                <p:tags r:id="rId99"/>
              </p:custDataLst>
            </p:nvPr>
          </p:nvSpPr>
          <p:spPr>
            <a:xfrm>
              <a:off x="7004050" y="2165350"/>
              <a:ext cx="50801" cy="609601"/>
            </a:xfrm>
            <a:custGeom>
              <a:avLst/>
              <a:gdLst/>
              <a:ahLst/>
              <a:cxnLst/>
              <a:rect l="0" t="0" r="0" b="0"/>
              <a:pathLst>
                <a:path w="50801" h="609601">
                  <a:moveTo>
                    <a:pt x="50800" y="0"/>
                  </a:moveTo>
                  <a:lnTo>
                    <a:pt x="50800" y="0"/>
                  </a:lnTo>
                  <a:lnTo>
                    <a:pt x="50800" y="27790"/>
                  </a:lnTo>
                  <a:lnTo>
                    <a:pt x="48918" y="52097"/>
                  </a:lnTo>
                  <a:lnTo>
                    <a:pt x="45025" y="81715"/>
                  </a:lnTo>
                  <a:lnTo>
                    <a:pt x="42011" y="97516"/>
                  </a:lnTo>
                  <a:lnTo>
                    <a:pt x="38591" y="113694"/>
                  </a:lnTo>
                  <a:lnTo>
                    <a:pt x="36310" y="130124"/>
                  </a:lnTo>
                  <a:lnTo>
                    <a:pt x="34790" y="146721"/>
                  </a:lnTo>
                  <a:lnTo>
                    <a:pt x="33777" y="163431"/>
                  </a:lnTo>
                  <a:lnTo>
                    <a:pt x="33806" y="180215"/>
                  </a:lnTo>
                  <a:lnTo>
                    <a:pt x="34532" y="197049"/>
                  </a:lnTo>
                  <a:lnTo>
                    <a:pt x="35722" y="213916"/>
                  </a:lnTo>
                  <a:lnTo>
                    <a:pt x="33692" y="231510"/>
                  </a:lnTo>
                  <a:lnTo>
                    <a:pt x="29517" y="249590"/>
                  </a:lnTo>
                  <a:lnTo>
                    <a:pt x="23911" y="267994"/>
                  </a:lnTo>
                  <a:lnTo>
                    <a:pt x="19469" y="285201"/>
                  </a:lnTo>
                  <a:lnTo>
                    <a:pt x="15801" y="301612"/>
                  </a:lnTo>
                  <a:lnTo>
                    <a:pt x="10551" y="332311"/>
                  </a:lnTo>
                  <a:lnTo>
                    <a:pt x="8217" y="360066"/>
                  </a:lnTo>
                  <a:lnTo>
                    <a:pt x="7179" y="386512"/>
                  </a:lnTo>
                  <a:lnTo>
                    <a:pt x="6719" y="413083"/>
                  </a:lnTo>
                  <a:lnTo>
                    <a:pt x="6514" y="441355"/>
                  </a:lnTo>
                  <a:lnTo>
                    <a:pt x="4542" y="468502"/>
                  </a:lnTo>
                  <a:lnTo>
                    <a:pt x="2018" y="494679"/>
                  </a:lnTo>
                  <a:lnTo>
                    <a:pt x="897" y="520424"/>
                  </a:lnTo>
                  <a:lnTo>
                    <a:pt x="398" y="544096"/>
                  </a:lnTo>
                  <a:lnTo>
                    <a:pt x="119" y="575375"/>
                  </a:lnTo>
                  <a:lnTo>
                    <a:pt x="7" y="607086"/>
                  </a:lnTo>
                  <a:lnTo>
                    <a:pt x="0" y="609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0" name="SMARTInkShape-3896"/>
            <p:cNvSpPr/>
            <p:nvPr>
              <p:custDataLst>
                <p:tags r:id="rId100"/>
              </p:custDataLst>
            </p:nvPr>
          </p:nvSpPr>
          <p:spPr>
            <a:xfrm>
              <a:off x="7069315" y="1358900"/>
              <a:ext cx="22166" cy="495301"/>
            </a:xfrm>
            <a:custGeom>
              <a:avLst/>
              <a:gdLst/>
              <a:ahLst/>
              <a:cxnLst/>
              <a:rect l="0" t="0" r="0" b="0"/>
              <a:pathLst>
                <a:path w="22166" h="495301">
                  <a:moveTo>
                    <a:pt x="10935" y="0"/>
                  </a:moveTo>
                  <a:lnTo>
                    <a:pt x="10935" y="0"/>
                  </a:lnTo>
                  <a:lnTo>
                    <a:pt x="2207" y="27464"/>
                  </a:lnTo>
                  <a:lnTo>
                    <a:pt x="0" y="54305"/>
                  </a:lnTo>
                  <a:lnTo>
                    <a:pt x="117" y="71481"/>
                  </a:lnTo>
                  <a:lnTo>
                    <a:pt x="901" y="90693"/>
                  </a:lnTo>
                  <a:lnTo>
                    <a:pt x="2129" y="111262"/>
                  </a:lnTo>
                  <a:lnTo>
                    <a:pt x="4359" y="132030"/>
                  </a:lnTo>
                  <a:lnTo>
                    <a:pt x="7256" y="152931"/>
                  </a:lnTo>
                  <a:lnTo>
                    <a:pt x="10599" y="173921"/>
                  </a:lnTo>
                  <a:lnTo>
                    <a:pt x="13533" y="194969"/>
                  </a:lnTo>
                  <a:lnTo>
                    <a:pt x="16195" y="216057"/>
                  </a:lnTo>
                  <a:lnTo>
                    <a:pt x="18675" y="237172"/>
                  </a:lnTo>
                  <a:lnTo>
                    <a:pt x="20328" y="257598"/>
                  </a:lnTo>
                  <a:lnTo>
                    <a:pt x="21430" y="277565"/>
                  </a:lnTo>
                  <a:lnTo>
                    <a:pt x="22165" y="297227"/>
                  </a:lnTo>
                  <a:lnTo>
                    <a:pt x="21950" y="315979"/>
                  </a:lnTo>
                  <a:lnTo>
                    <a:pt x="21100" y="334125"/>
                  </a:lnTo>
                  <a:lnTo>
                    <a:pt x="19828" y="351867"/>
                  </a:lnTo>
                  <a:lnTo>
                    <a:pt x="17569" y="368633"/>
                  </a:lnTo>
                  <a:lnTo>
                    <a:pt x="14652" y="384750"/>
                  </a:lnTo>
                  <a:lnTo>
                    <a:pt x="8354" y="414417"/>
                  </a:lnTo>
                  <a:lnTo>
                    <a:pt x="3203" y="439361"/>
                  </a:lnTo>
                  <a:lnTo>
                    <a:pt x="3078" y="466496"/>
                  </a:lnTo>
                  <a:lnTo>
                    <a:pt x="4585" y="495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1" name="SMARTInkShape-3897"/>
            <p:cNvSpPr/>
            <p:nvPr>
              <p:custDataLst>
                <p:tags r:id="rId101"/>
              </p:custDataLst>
            </p:nvPr>
          </p:nvSpPr>
          <p:spPr>
            <a:xfrm>
              <a:off x="6959600" y="2743200"/>
              <a:ext cx="106972" cy="93030"/>
            </a:xfrm>
            <a:custGeom>
              <a:avLst/>
              <a:gdLst/>
              <a:ahLst/>
              <a:cxnLst/>
              <a:rect l="0" t="0" r="0" b="0"/>
              <a:pathLst>
                <a:path w="106972" h="93030">
                  <a:moveTo>
                    <a:pt x="0" y="0"/>
                  </a:moveTo>
                  <a:lnTo>
                    <a:pt x="0" y="0"/>
                  </a:lnTo>
                  <a:lnTo>
                    <a:pt x="9434" y="15914"/>
                  </a:lnTo>
                  <a:lnTo>
                    <a:pt x="18822" y="43621"/>
                  </a:lnTo>
                  <a:lnTo>
                    <a:pt x="27472" y="73057"/>
                  </a:lnTo>
                  <a:lnTo>
                    <a:pt x="33854" y="87577"/>
                  </a:lnTo>
                  <a:lnTo>
                    <a:pt x="38094" y="91840"/>
                  </a:lnTo>
                  <a:lnTo>
                    <a:pt x="40212" y="92976"/>
                  </a:lnTo>
                  <a:lnTo>
                    <a:pt x="42331" y="93029"/>
                  </a:lnTo>
                  <a:lnTo>
                    <a:pt x="46565" y="91205"/>
                  </a:lnTo>
                  <a:lnTo>
                    <a:pt x="68526" y="63260"/>
                  </a:lnTo>
                  <a:lnTo>
                    <a:pt x="81426" y="46519"/>
                  </a:lnTo>
                  <a:lnTo>
                    <a:pt x="102994" y="27275"/>
                  </a:lnTo>
                  <a:lnTo>
                    <a:pt x="105747" y="22000"/>
                  </a:lnTo>
                  <a:lnTo>
                    <a:pt x="106971" y="17304"/>
                  </a:lnTo>
                  <a:lnTo>
                    <a:pt x="106592" y="15064"/>
                  </a:lnTo>
                  <a:lnTo>
                    <a:pt x="104289" y="10693"/>
                  </a:lnTo>
                  <a:lnTo>
                    <a:pt x="101981" y="9245"/>
                  </a:lnTo>
                  <a:lnTo>
                    <a:pt x="95655" y="7637"/>
                  </a:lnTo>
                  <a:lnTo>
                    <a:pt x="71367" y="7310"/>
                  </a:lnTo>
                  <a:lnTo>
                    <a:pt x="381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473" name="SMARTInkShape-3898"/>
          <p:cNvSpPr/>
          <p:nvPr>
            <p:custDataLst>
              <p:tags r:id="rId5"/>
            </p:custDataLst>
          </p:nvPr>
        </p:nvSpPr>
        <p:spPr>
          <a:xfrm>
            <a:off x="7029937" y="1255424"/>
            <a:ext cx="105271" cy="112739"/>
          </a:xfrm>
          <a:custGeom>
            <a:avLst/>
            <a:gdLst/>
            <a:ahLst/>
            <a:cxnLst/>
            <a:rect l="0" t="0" r="0" b="0"/>
            <a:pathLst>
              <a:path w="105271" h="112739">
                <a:moveTo>
                  <a:pt x="43963" y="1876"/>
                </a:moveTo>
                <a:lnTo>
                  <a:pt x="43963" y="1876"/>
                </a:lnTo>
                <a:lnTo>
                  <a:pt x="40592" y="1876"/>
                </a:lnTo>
                <a:lnTo>
                  <a:pt x="39599" y="2581"/>
                </a:lnTo>
                <a:lnTo>
                  <a:pt x="38937" y="3757"/>
                </a:lnTo>
                <a:lnTo>
                  <a:pt x="38495" y="5247"/>
                </a:lnTo>
                <a:lnTo>
                  <a:pt x="18888" y="35464"/>
                </a:lnTo>
                <a:lnTo>
                  <a:pt x="3214" y="65357"/>
                </a:lnTo>
                <a:lnTo>
                  <a:pt x="609" y="73288"/>
                </a:lnTo>
                <a:lnTo>
                  <a:pt x="244" y="73473"/>
                </a:lnTo>
                <a:lnTo>
                  <a:pt x="0" y="72891"/>
                </a:lnTo>
                <a:lnTo>
                  <a:pt x="19329" y="45313"/>
                </a:lnTo>
                <a:lnTo>
                  <a:pt x="32967" y="16324"/>
                </a:lnTo>
                <a:lnTo>
                  <a:pt x="40486" y="7592"/>
                </a:lnTo>
                <a:lnTo>
                  <a:pt x="48532" y="1359"/>
                </a:lnTo>
                <a:lnTo>
                  <a:pt x="51949" y="120"/>
                </a:lnTo>
                <a:lnTo>
                  <a:pt x="54931" y="0"/>
                </a:lnTo>
                <a:lnTo>
                  <a:pt x="57625" y="625"/>
                </a:lnTo>
                <a:lnTo>
                  <a:pt x="59421" y="3159"/>
                </a:lnTo>
                <a:lnTo>
                  <a:pt x="69282" y="31652"/>
                </a:lnTo>
                <a:lnTo>
                  <a:pt x="83876" y="63000"/>
                </a:lnTo>
                <a:lnTo>
                  <a:pt x="96166" y="88425"/>
                </a:lnTo>
                <a:lnTo>
                  <a:pt x="104116" y="100898"/>
                </a:lnTo>
                <a:lnTo>
                  <a:pt x="105231" y="103874"/>
                </a:lnTo>
                <a:lnTo>
                  <a:pt x="105270" y="105858"/>
                </a:lnTo>
                <a:lnTo>
                  <a:pt x="104590" y="107181"/>
                </a:lnTo>
                <a:lnTo>
                  <a:pt x="95058" y="112674"/>
                </a:lnTo>
                <a:lnTo>
                  <a:pt x="83840" y="112738"/>
                </a:lnTo>
                <a:lnTo>
                  <a:pt x="53643" y="107030"/>
                </a:lnTo>
                <a:lnTo>
                  <a:pt x="22664" y="97922"/>
                </a:lnTo>
                <a:lnTo>
                  <a:pt x="18563" y="9712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482" name="SMARTInkShape-Group956"/>
          <p:cNvGrpSpPr/>
          <p:nvPr/>
        </p:nvGrpSpPr>
        <p:grpSpPr>
          <a:xfrm>
            <a:off x="3223963" y="742950"/>
            <a:ext cx="755882" cy="450851"/>
            <a:chOff x="3223963" y="742950"/>
            <a:chExt cx="755882" cy="450851"/>
          </a:xfrm>
        </p:grpSpPr>
        <p:sp>
          <p:nvSpPr>
            <p:cNvPr id="1474" name="SMARTInkShape-3899"/>
            <p:cNvSpPr/>
            <p:nvPr>
              <p:custDataLst>
                <p:tags r:id="rId87"/>
              </p:custDataLst>
            </p:nvPr>
          </p:nvSpPr>
          <p:spPr>
            <a:xfrm>
              <a:off x="3790950" y="825500"/>
              <a:ext cx="57151" cy="127001"/>
            </a:xfrm>
            <a:custGeom>
              <a:avLst/>
              <a:gdLst/>
              <a:ahLst/>
              <a:cxnLst/>
              <a:rect l="0" t="0" r="0" b="0"/>
              <a:pathLst>
                <a:path w="57151" h="127001">
                  <a:moveTo>
                    <a:pt x="0" y="0"/>
                  </a:moveTo>
                  <a:lnTo>
                    <a:pt x="0" y="0"/>
                  </a:lnTo>
                  <a:lnTo>
                    <a:pt x="0" y="22322"/>
                  </a:lnTo>
                  <a:lnTo>
                    <a:pt x="0" y="53651"/>
                  </a:lnTo>
                  <a:lnTo>
                    <a:pt x="6742" y="83003"/>
                  </a:lnTo>
                  <a:lnTo>
                    <a:pt x="17676" y="106203"/>
                  </a:lnTo>
                  <a:lnTo>
                    <a:pt x="27611" y="116110"/>
                  </a:lnTo>
                  <a:lnTo>
                    <a:pt x="38378" y="122160"/>
                  </a:lnTo>
                  <a:lnTo>
                    <a:pt x="5715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5" name="SMARTInkShape-3900"/>
            <p:cNvSpPr/>
            <p:nvPr>
              <p:custDataLst>
                <p:tags r:id="rId88"/>
              </p:custDataLst>
            </p:nvPr>
          </p:nvSpPr>
          <p:spPr>
            <a:xfrm>
              <a:off x="3752850" y="850900"/>
              <a:ext cx="88901" cy="76201"/>
            </a:xfrm>
            <a:custGeom>
              <a:avLst/>
              <a:gdLst/>
              <a:ahLst/>
              <a:cxnLst/>
              <a:rect l="0" t="0" r="0" b="0"/>
              <a:pathLst>
                <a:path w="88901" h="76201">
                  <a:moveTo>
                    <a:pt x="0" y="76200"/>
                  </a:moveTo>
                  <a:lnTo>
                    <a:pt x="0" y="76200"/>
                  </a:lnTo>
                  <a:lnTo>
                    <a:pt x="3371" y="69458"/>
                  </a:lnTo>
                  <a:lnTo>
                    <a:pt x="33588" y="48588"/>
                  </a:lnTo>
                  <a:lnTo>
                    <a:pt x="62609" y="28334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6" name="SMARTInkShape-3901"/>
            <p:cNvSpPr/>
            <p:nvPr>
              <p:custDataLst>
                <p:tags r:id="rId89"/>
              </p:custDataLst>
            </p:nvPr>
          </p:nvSpPr>
          <p:spPr>
            <a:xfrm>
              <a:off x="3764872" y="1047750"/>
              <a:ext cx="66312" cy="146051"/>
            </a:xfrm>
            <a:custGeom>
              <a:avLst/>
              <a:gdLst/>
              <a:ahLst/>
              <a:cxnLst/>
              <a:rect l="0" t="0" r="0" b="0"/>
              <a:pathLst>
                <a:path w="66312" h="146051">
                  <a:moveTo>
                    <a:pt x="13378" y="0"/>
                  </a:moveTo>
                  <a:lnTo>
                    <a:pt x="13378" y="0"/>
                  </a:lnTo>
                  <a:lnTo>
                    <a:pt x="8352" y="20722"/>
                  </a:lnTo>
                  <a:lnTo>
                    <a:pt x="7290" y="44780"/>
                  </a:lnTo>
                  <a:lnTo>
                    <a:pt x="8614" y="49609"/>
                  </a:lnTo>
                  <a:lnTo>
                    <a:pt x="13847" y="56856"/>
                  </a:lnTo>
                  <a:lnTo>
                    <a:pt x="18996" y="60547"/>
                  </a:lnTo>
                  <a:lnTo>
                    <a:pt x="21357" y="61531"/>
                  </a:lnTo>
                  <a:lnTo>
                    <a:pt x="23636" y="60776"/>
                  </a:lnTo>
                  <a:lnTo>
                    <a:pt x="28050" y="56175"/>
                  </a:lnTo>
                  <a:lnTo>
                    <a:pt x="40291" y="37359"/>
                  </a:lnTo>
                  <a:lnTo>
                    <a:pt x="44401" y="25102"/>
                  </a:lnTo>
                  <a:lnTo>
                    <a:pt x="46054" y="23085"/>
                  </a:lnTo>
                  <a:lnTo>
                    <a:pt x="47862" y="21740"/>
                  </a:lnTo>
                  <a:lnTo>
                    <a:pt x="49773" y="22254"/>
                  </a:lnTo>
                  <a:lnTo>
                    <a:pt x="53777" y="26589"/>
                  </a:lnTo>
                  <a:lnTo>
                    <a:pt x="66311" y="57812"/>
                  </a:lnTo>
                  <a:lnTo>
                    <a:pt x="65907" y="79767"/>
                  </a:lnTo>
                  <a:lnTo>
                    <a:pt x="57949" y="104146"/>
                  </a:lnTo>
                  <a:lnTo>
                    <a:pt x="38253" y="131893"/>
                  </a:lnTo>
                  <a:lnTo>
                    <a:pt x="28902" y="142345"/>
                  </a:lnTo>
                  <a:lnTo>
                    <a:pt x="24433" y="144991"/>
                  </a:lnTo>
                  <a:lnTo>
                    <a:pt x="20043" y="146050"/>
                  </a:lnTo>
                  <a:lnTo>
                    <a:pt x="11401" y="145344"/>
                  </a:lnTo>
                  <a:lnTo>
                    <a:pt x="2857" y="142679"/>
                  </a:lnTo>
                  <a:lnTo>
                    <a:pt x="719" y="140275"/>
                  </a:lnTo>
                  <a:lnTo>
                    <a:pt x="0" y="137261"/>
                  </a:lnTo>
                  <a:lnTo>
                    <a:pt x="678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7" name="SMARTInkShape-3902"/>
            <p:cNvSpPr/>
            <p:nvPr>
              <p:custDataLst>
                <p:tags r:id="rId90"/>
              </p:custDataLst>
            </p:nvPr>
          </p:nvSpPr>
          <p:spPr>
            <a:xfrm>
              <a:off x="3917950" y="742950"/>
              <a:ext cx="61895" cy="400051"/>
            </a:xfrm>
            <a:custGeom>
              <a:avLst/>
              <a:gdLst/>
              <a:ahLst/>
              <a:cxnLst/>
              <a:rect l="0" t="0" r="0" b="0"/>
              <a:pathLst>
                <a:path w="61895" h="400051">
                  <a:moveTo>
                    <a:pt x="19050" y="0"/>
                  </a:moveTo>
                  <a:lnTo>
                    <a:pt x="19050" y="0"/>
                  </a:lnTo>
                  <a:lnTo>
                    <a:pt x="29189" y="18031"/>
                  </a:lnTo>
                  <a:lnTo>
                    <a:pt x="36726" y="39999"/>
                  </a:lnTo>
                  <a:lnTo>
                    <a:pt x="44781" y="69988"/>
                  </a:lnTo>
                  <a:lnTo>
                    <a:pt x="48904" y="86876"/>
                  </a:lnTo>
                  <a:lnTo>
                    <a:pt x="52358" y="105189"/>
                  </a:lnTo>
                  <a:lnTo>
                    <a:pt x="55366" y="124454"/>
                  </a:lnTo>
                  <a:lnTo>
                    <a:pt x="58078" y="144353"/>
                  </a:lnTo>
                  <a:lnTo>
                    <a:pt x="59885" y="164674"/>
                  </a:lnTo>
                  <a:lnTo>
                    <a:pt x="61090" y="185277"/>
                  </a:lnTo>
                  <a:lnTo>
                    <a:pt x="61894" y="206068"/>
                  </a:lnTo>
                  <a:lnTo>
                    <a:pt x="61018" y="224868"/>
                  </a:lnTo>
                  <a:lnTo>
                    <a:pt x="59023" y="242339"/>
                  </a:lnTo>
                  <a:lnTo>
                    <a:pt x="56282" y="258926"/>
                  </a:lnTo>
                  <a:lnTo>
                    <a:pt x="47592" y="290527"/>
                  </a:lnTo>
                  <a:lnTo>
                    <a:pt x="36675" y="318917"/>
                  </a:lnTo>
                  <a:lnTo>
                    <a:pt x="24766" y="340943"/>
                  </a:lnTo>
                  <a:lnTo>
                    <a:pt x="12904" y="369210"/>
                  </a:lnTo>
                  <a:lnTo>
                    <a:pt x="0" y="400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8" name="SMARTInkShape-3903"/>
            <p:cNvSpPr/>
            <p:nvPr>
              <p:custDataLst>
                <p:tags r:id="rId91"/>
              </p:custDataLst>
            </p:nvPr>
          </p:nvSpPr>
          <p:spPr>
            <a:xfrm>
              <a:off x="3448050" y="977900"/>
              <a:ext cx="44451" cy="25401"/>
            </a:xfrm>
            <a:custGeom>
              <a:avLst/>
              <a:gdLst/>
              <a:ahLst/>
              <a:cxnLst/>
              <a:rect l="0" t="0" r="0" b="0"/>
              <a:pathLst>
                <a:path w="44451" h="254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2209" y="3371"/>
                  </a:lnTo>
                  <a:lnTo>
                    <a:pt x="17891" y="8789"/>
                  </a:lnTo>
                  <a:lnTo>
                    <a:pt x="20394" y="12209"/>
                  </a:lnTo>
                  <a:lnTo>
                    <a:pt x="4445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9" name="SMARTInkShape-3904"/>
            <p:cNvSpPr/>
            <p:nvPr>
              <p:custDataLst>
                <p:tags r:id="rId92"/>
              </p:custDataLst>
            </p:nvPr>
          </p:nvSpPr>
          <p:spPr>
            <a:xfrm>
              <a:off x="3223963" y="985133"/>
              <a:ext cx="116138" cy="103898"/>
            </a:xfrm>
            <a:custGeom>
              <a:avLst/>
              <a:gdLst/>
              <a:ahLst/>
              <a:cxnLst/>
              <a:rect l="0" t="0" r="0" b="0"/>
              <a:pathLst>
                <a:path w="116138" h="103898">
                  <a:moveTo>
                    <a:pt x="90737" y="5467"/>
                  </a:moveTo>
                  <a:lnTo>
                    <a:pt x="90737" y="5467"/>
                  </a:lnTo>
                  <a:lnTo>
                    <a:pt x="83995" y="2096"/>
                  </a:lnTo>
                  <a:lnTo>
                    <a:pt x="69689" y="0"/>
                  </a:lnTo>
                  <a:lnTo>
                    <a:pt x="48674" y="6121"/>
                  </a:lnTo>
                  <a:lnTo>
                    <a:pt x="27944" y="20242"/>
                  </a:lnTo>
                  <a:lnTo>
                    <a:pt x="11768" y="41203"/>
                  </a:lnTo>
                  <a:lnTo>
                    <a:pt x="1408" y="61916"/>
                  </a:lnTo>
                  <a:lnTo>
                    <a:pt x="0" y="75006"/>
                  </a:lnTo>
                  <a:lnTo>
                    <a:pt x="613" y="81459"/>
                  </a:lnTo>
                  <a:lnTo>
                    <a:pt x="3843" y="87173"/>
                  </a:lnTo>
                  <a:lnTo>
                    <a:pt x="14958" y="97284"/>
                  </a:lnTo>
                  <a:lnTo>
                    <a:pt x="31187" y="102719"/>
                  </a:lnTo>
                  <a:lnTo>
                    <a:pt x="62039" y="103897"/>
                  </a:lnTo>
                  <a:lnTo>
                    <a:pt x="92347" y="101659"/>
                  </a:lnTo>
                  <a:lnTo>
                    <a:pt x="105564" y="100430"/>
                  </a:lnTo>
                  <a:lnTo>
                    <a:pt x="109088" y="99115"/>
                  </a:lnTo>
                  <a:lnTo>
                    <a:pt x="116137" y="94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0" name="SMARTInkShape-3905"/>
            <p:cNvSpPr/>
            <p:nvPr>
              <p:custDataLst>
                <p:tags r:id="rId93"/>
              </p:custDataLst>
            </p:nvPr>
          </p:nvSpPr>
          <p:spPr>
            <a:xfrm>
              <a:off x="3435350" y="10287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3371" y="6350"/>
                  </a:lnTo>
                  <a:lnTo>
                    <a:pt x="16606" y="2692"/>
                  </a:lnTo>
                  <a:lnTo>
                    <a:pt x="48335" y="5729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1" name="SMARTInkShape-3906"/>
            <p:cNvSpPr/>
            <p:nvPr>
              <p:custDataLst>
                <p:tags r:id="rId94"/>
              </p:custDataLst>
            </p:nvPr>
          </p:nvSpPr>
          <p:spPr>
            <a:xfrm>
              <a:off x="3634138" y="825500"/>
              <a:ext cx="61563" cy="298451"/>
            </a:xfrm>
            <a:custGeom>
              <a:avLst/>
              <a:gdLst/>
              <a:ahLst/>
              <a:cxnLst/>
              <a:rect l="0" t="0" r="0" b="0"/>
              <a:pathLst>
                <a:path w="61563" h="298451">
                  <a:moveTo>
                    <a:pt x="61562" y="0"/>
                  </a:moveTo>
                  <a:lnTo>
                    <a:pt x="61562" y="0"/>
                  </a:lnTo>
                  <a:lnTo>
                    <a:pt x="54820" y="3371"/>
                  </a:lnTo>
                  <a:lnTo>
                    <a:pt x="40514" y="22322"/>
                  </a:lnTo>
                  <a:lnTo>
                    <a:pt x="30806" y="46140"/>
                  </a:lnTo>
                  <a:lnTo>
                    <a:pt x="22493" y="76951"/>
                  </a:lnTo>
                  <a:lnTo>
                    <a:pt x="19288" y="95045"/>
                  </a:lnTo>
                  <a:lnTo>
                    <a:pt x="16446" y="114163"/>
                  </a:lnTo>
                  <a:lnTo>
                    <a:pt x="13846" y="132553"/>
                  </a:lnTo>
                  <a:lnTo>
                    <a:pt x="11407" y="150458"/>
                  </a:lnTo>
                  <a:lnTo>
                    <a:pt x="9075" y="168038"/>
                  </a:lnTo>
                  <a:lnTo>
                    <a:pt x="6815" y="184698"/>
                  </a:lnTo>
                  <a:lnTo>
                    <a:pt x="2423" y="216379"/>
                  </a:lnTo>
                  <a:lnTo>
                    <a:pt x="0" y="243159"/>
                  </a:lnTo>
                  <a:lnTo>
                    <a:pt x="518" y="272425"/>
                  </a:lnTo>
                  <a:lnTo>
                    <a:pt x="5139" y="288152"/>
                  </a:lnTo>
                  <a:lnTo>
                    <a:pt x="10762" y="298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85" name="SMARTInkShape-Group957"/>
          <p:cNvGrpSpPr/>
          <p:nvPr/>
        </p:nvGrpSpPr>
        <p:grpSpPr>
          <a:xfrm>
            <a:off x="5454650" y="4413250"/>
            <a:ext cx="25401" cy="266701"/>
            <a:chOff x="5454650" y="4413250"/>
            <a:chExt cx="25401" cy="266701"/>
          </a:xfrm>
        </p:grpSpPr>
        <p:sp>
          <p:nvSpPr>
            <p:cNvPr id="1483" name="SMARTInkShape-3907"/>
            <p:cNvSpPr/>
            <p:nvPr>
              <p:custDataLst>
                <p:tags r:id="rId85"/>
              </p:custDataLst>
            </p:nvPr>
          </p:nvSpPr>
          <p:spPr>
            <a:xfrm>
              <a:off x="5461000" y="4413250"/>
              <a:ext cx="19051" cy="76201"/>
            </a:xfrm>
            <a:custGeom>
              <a:avLst/>
              <a:gdLst/>
              <a:ahLst/>
              <a:cxnLst/>
              <a:rect l="0" t="0" r="0" b="0"/>
              <a:pathLst>
                <a:path w="19051" h="76201">
                  <a:moveTo>
                    <a:pt x="19050" y="0"/>
                  </a:moveTo>
                  <a:lnTo>
                    <a:pt x="19050" y="0"/>
                  </a:lnTo>
                  <a:lnTo>
                    <a:pt x="7117" y="27630"/>
                  </a:lnTo>
                  <a:lnTo>
                    <a:pt x="2108" y="51460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4" name="SMARTInkShape-3908"/>
            <p:cNvSpPr/>
            <p:nvPr>
              <p:custDataLst>
                <p:tags r:id="rId86"/>
              </p:custDataLst>
            </p:nvPr>
          </p:nvSpPr>
          <p:spPr>
            <a:xfrm>
              <a:off x="5454650" y="4610100"/>
              <a:ext cx="12701" cy="69851"/>
            </a:xfrm>
            <a:custGeom>
              <a:avLst/>
              <a:gdLst/>
              <a:ahLst/>
              <a:cxnLst/>
              <a:rect l="0" t="0" r="0" b="0"/>
              <a:pathLst>
                <a:path w="12701" h="69851">
                  <a:moveTo>
                    <a:pt x="12700" y="0"/>
                  </a:moveTo>
                  <a:lnTo>
                    <a:pt x="12700" y="0"/>
                  </a:lnTo>
                  <a:lnTo>
                    <a:pt x="10818" y="27630"/>
                  </a:lnTo>
                  <a:lnTo>
                    <a:pt x="3862" y="56336"/>
                  </a:lnTo>
                  <a:lnTo>
                    <a:pt x="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88" name="SMARTInkShape-Group958"/>
          <p:cNvGrpSpPr/>
          <p:nvPr/>
        </p:nvGrpSpPr>
        <p:grpSpPr>
          <a:xfrm>
            <a:off x="5486400" y="3600450"/>
            <a:ext cx="63501" cy="438151"/>
            <a:chOff x="5486400" y="3600450"/>
            <a:chExt cx="63501" cy="438151"/>
          </a:xfrm>
        </p:grpSpPr>
        <p:sp>
          <p:nvSpPr>
            <p:cNvPr id="1486" name="SMARTInkShape-3909"/>
            <p:cNvSpPr/>
            <p:nvPr>
              <p:custDataLst>
                <p:tags r:id="rId83"/>
              </p:custDataLst>
            </p:nvPr>
          </p:nvSpPr>
          <p:spPr>
            <a:xfrm>
              <a:off x="5543550" y="3600450"/>
              <a:ext cx="6351" cy="50801"/>
            </a:xfrm>
            <a:custGeom>
              <a:avLst/>
              <a:gdLst/>
              <a:ahLst/>
              <a:cxnLst/>
              <a:rect l="0" t="0" r="0" b="0"/>
              <a:pathLst>
                <a:path w="6351" h="50801">
                  <a:moveTo>
                    <a:pt x="6350" y="0"/>
                  </a:moveTo>
                  <a:lnTo>
                    <a:pt x="6350" y="0"/>
                  </a:lnTo>
                  <a:lnTo>
                    <a:pt x="4468" y="28561"/>
                  </a:lnTo>
                  <a:lnTo>
                    <a:pt x="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7" name="SMARTInkShape-3910"/>
            <p:cNvSpPr/>
            <p:nvPr>
              <p:custDataLst>
                <p:tags r:id="rId84"/>
              </p:custDataLst>
            </p:nvPr>
          </p:nvSpPr>
          <p:spPr>
            <a:xfrm>
              <a:off x="5486400" y="3975100"/>
              <a:ext cx="6351" cy="63501"/>
            </a:xfrm>
            <a:custGeom>
              <a:avLst/>
              <a:gdLst/>
              <a:ahLst/>
              <a:cxnLst/>
              <a:rect l="0" t="0" r="0" b="0"/>
              <a:pathLst>
                <a:path w="6351" h="63501">
                  <a:moveTo>
                    <a:pt x="6350" y="0"/>
                  </a:moveTo>
                  <a:lnTo>
                    <a:pt x="6350" y="0"/>
                  </a:lnTo>
                  <a:lnTo>
                    <a:pt x="5645" y="25348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91" name="SMARTInkShape-Group959"/>
          <p:cNvGrpSpPr/>
          <p:nvPr/>
        </p:nvGrpSpPr>
        <p:grpSpPr>
          <a:xfrm>
            <a:off x="3968750" y="4476750"/>
            <a:ext cx="1449696" cy="190501"/>
            <a:chOff x="3968750" y="4476750"/>
            <a:chExt cx="1449696" cy="190501"/>
          </a:xfrm>
        </p:grpSpPr>
        <p:sp>
          <p:nvSpPr>
            <p:cNvPr id="1489" name="SMARTInkShape-3911"/>
            <p:cNvSpPr/>
            <p:nvPr>
              <p:custDataLst>
                <p:tags r:id="rId81"/>
              </p:custDataLst>
            </p:nvPr>
          </p:nvSpPr>
          <p:spPr>
            <a:xfrm>
              <a:off x="3968750" y="4476750"/>
              <a:ext cx="1308101" cy="107951"/>
            </a:xfrm>
            <a:custGeom>
              <a:avLst/>
              <a:gdLst/>
              <a:ahLst/>
              <a:cxnLst/>
              <a:rect l="0" t="0" r="0" b="0"/>
              <a:pathLst>
                <a:path w="1308101" h="1079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0507" y="5467"/>
                  </a:lnTo>
                  <a:lnTo>
                    <a:pt x="57174" y="6088"/>
                  </a:lnTo>
                  <a:lnTo>
                    <a:pt x="82796" y="6234"/>
                  </a:lnTo>
                  <a:lnTo>
                    <a:pt x="112998" y="6298"/>
                  </a:lnTo>
                  <a:lnTo>
                    <a:pt x="128955" y="6315"/>
                  </a:lnTo>
                  <a:lnTo>
                    <a:pt x="145236" y="6327"/>
                  </a:lnTo>
                  <a:lnTo>
                    <a:pt x="176498" y="6340"/>
                  </a:lnTo>
                  <a:lnTo>
                    <a:pt x="207560" y="7051"/>
                  </a:lnTo>
                  <a:lnTo>
                    <a:pt x="223746" y="8228"/>
                  </a:lnTo>
                  <a:lnTo>
                    <a:pt x="240180" y="9719"/>
                  </a:lnTo>
                  <a:lnTo>
                    <a:pt x="256781" y="10713"/>
                  </a:lnTo>
                  <a:lnTo>
                    <a:pt x="273493" y="11375"/>
                  </a:lnTo>
                  <a:lnTo>
                    <a:pt x="290279" y="11816"/>
                  </a:lnTo>
                  <a:lnTo>
                    <a:pt x="306408" y="13522"/>
                  </a:lnTo>
                  <a:lnTo>
                    <a:pt x="337500" y="19180"/>
                  </a:lnTo>
                  <a:lnTo>
                    <a:pt x="353411" y="21959"/>
                  </a:lnTo>
                  <a:lnTo>
                    <a:pt x="369663" y="24517"/>
                  </a:lnTo>
                  <a:lnTo>
                    <a:pt x="386142" y="26928"/>
                  </a:lnTo>
                  <a:lnTo>
                    <a:pt x="417622" y="31488"/>
                  </a:lnTo>
                  <a:lnTo>
                    <a:pt x="448077" y="35867"/>
                  </a:lnTo>
                  <a:lnTo>
                    <a:pt x="478075" y="40165"/>
                  </a:lnTo>
                  <a:lnTo>
                    <a:pt x="507871" y="44427"/>
                  </a:lnTo>
                  <a:lnTo>
                    <a:pt x="536870" y="48673"/>
                  </a:lnTo>
                  <a:lnTo>
                    <a:pt x="563870" y="52912"/>
                  </a:lnTo>
                  <a:lnTo>
                    <a:pt x="591863" y="57148"/>
                  </a:lnTo>
                  <a:lnTo>
                    <a:pt x="621472" y="61382"/>
                  </a:lnTo>
                  <a:lnTo>
                    <a:pt x="637270" y="63499"/>
                  </a:lnTo>
                  <a:lnTo>
                    <a:pt x="653447" y="65616"/>
                  </a:lnTo>
                  <a:lnTo>
                    <a:pt x="669875" y="67027"/>
                  </a:lnTo>
                  <a:lnTo>
                    <a:pt x="686472" y="67968"/>
                  </a:lnTo>
                  <a:lnTo>
                    <a:pt x="703182" y="68595"/>
                  </a:lnTo>
                  <a:lnTo>
                    <a:pt x="734918" y="71174"/>
                  </a:lnTo>
                  <a:lnTo>
                    <a:pt x="765486" y="74671"/>
                  </a:lnTo>
                  <a:lnTo>
                    <a:pt x="795534" y="78578"/>
                  </a:lnTo>
                  <a:lnTo>
                    <a:pt x="827233" y="82666"/>
                  </a:lnTo>
                  <a:lnTo>
                    <a:pt x="843589" y="84744"/>
                  </a:lnTo>
                  <a:lnTo>
                    <a:pt x="874932" y="87053"/>
                  </a:lnTo>
                  <a:lnTo>
                    <a:pt x="905325" y="88785"/>
                  </a:lnTo>
                  <a:lnTo>
                    <a:pt x="935296" y="91906"/>
                  </a:lnTo>
                  <a:lnTo>
                    <a:pt x="965080" y="93764"/>
                  </a:lnTo>
                  <a:lnTo>
                    <a:pt x="993369" y="94589"/>
                  </a:lnTo>
                  <a:lnTo>
                    <a:pt x="1017701" y="94956"/>
                  </a:lnTo>
                  <a:lnTo>
                    <a:pt x="1044038" y="95119"/>
                  </a:lnTo>
                  <a:lnTo>
                    <a:pt x="1071500" y="95192"/>
                  </a:lnTo>
                  <a:lnTo>
                    <a:pt x="1097817" y="95224"/>
                  </a:lnTo>
                  <a:lnTo>
                    <a:pt x="1119861" y="95238"/>
                  </a:lnTo>
                  <a:lnTo>
                    <a:pt x="1150020" y="95247"/>
                  </a:lnTo>
                  <a:lnTo>
                    <a:pt x="1179416" y="97130"/>
                  </a:lnTo>
                  <a:lnTo>
                    <a:pt x="1204119" y="100276"/>
                  </a:lnTo>
                  <a:lnTo>
                    <a:pt x="1228608" y="101207"/>
                  </a:lnTo>
                  <a:lnTo>
                    <a:pt x="1254444" y="103365"/>
                  </a:lnTo>
                  <a:lnTo>
                    <a:pt x="1283605" y="107346"/>
                  </a:lnTo>
                  <a:lnTo>
                    <a:pt x="130810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0" name="SMARTInkShape-3912"/>
            <p:cNvSpPr/>
            <p:nvPr>
              <p:custDataLst>
                <p:tags r:id="rId82"/>
              </p:custDataLst>
            </p:nvPr>
          </p:nvSpPr>
          <p:spPr>
            <a:xfrm>
              <a:off x="5314950" y="4511127"/>
              <a:ext cx="103496" cy="156124"/>
            </a:xfrm>
            <a:custGeom>
              <a:avLst/>
              <a:gdLst/>
              <a:ahLst/>
              <a:cxnLst/>
              <a:rect l="0" t="0" r="0" b="0"/>
              <a:pathLst>
                <a:path w="103496" h="156124">
                  <a:moveTo>
                    <a:pt x="0" y="3723"/>
                  </a:moveTo>
                  <a:lnTo>
                    <a:pt x="0" y="3723"/>
                  </a:lnTo>
                  <a:lnTo>
                    <a:pt x="3371" y="10465"/>
                  </a:lnTo>
                  <a:lnTo>
                    <a:pt x="5468" y="34884"/>
                  </a:lnTo>
                  <a:lnTo>
                    <a:pt x="5959" y="57083"/>
                  </a:lnTo>
                  <a:lnTo>
                    <a:pt x="6176" y="79650"/>
                  </a:lnTo>
                  <a:lnTo>
                    <a:pt x="6298" y="106810"/>
                  </a:lnTo>
                  <a:lnTo>
                    <a:pt x="6343" y="127295"/>
                  </a:lnTo>
                  <a:lnTo>
                    <a:pt x="7052" y="126321"/>
                  </a:lnTo>
                  <a:lnTo>
                    <a:pt x="13257" y="103904"/>
                  </a:lnTo>
                  <a:lnTo>
                    <a:pt x="16475" y="82115"/>
                  </a:lnTo>
                  <a:lnTo>
                    <a:pt x="17906" y="55967"/>
                  </a:lnTo>
                  <a:lnTo>
                    <a:pt x="18542" y="33528"/>
                  </a:lnTo>
                  <a:lnTo>
                    <a:pt x="17018" y="10672"/>
                  </a:lnTo>
                  <a:lnTo>
                    <a:pt x="13553" y="0"/>
                  </a:lnTo>
                  <a:lnTo>
                    <a:pt x="30062" y="23553"/>
                  </a:lnTo>
                  <a:lnTo>
                    <a:pt x="59767" y="45880"/>
                  </a:lnTo>
                  <a:lnTo>
                    <a:pt x="87363" y="67200"/>
                  </a:lnTo>
                  <a:lnTo>
                    <a:pt x="99263" y="79916"/>
                  </a:lnTo>
                  <a:lnTo>
                    <a:pt x="102158" y="84151"/>
                  </a:lnTo>
                  <a:lnTo>
                    <a:pt x="103495" y="94502"/>
                  </a:lnTo>
                  <a:lnTo>
                    <a:pt x="102863" y="100226"/>
                  </a:lnTo>
                  <a:lnTo>
                    <a:pt x="96517" y="112230"/>
                  </a:lnTo>
                  <a:lnTo>
                    <a:pt x="68454" y="140554"/>
                  </a:lnTo>
                  <a:lnTo>
                    <a:pt x="50800" y="1561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98" name="SMARTInkShape-Group960"/>
          <p:cNvGrpSpPr/>
          <p:nvPr/>
        </p:nvGrpSpPr>
        <p:grpSpPr>
          <a:xfrm>
            <a:off x="711218" y="4413273"/>
            <a:ext cx="3107173" cy="156204"/>
            <a:chOff x="711218" y="4413273"/>
            <a:chExt cx="3107173" cy="156204"/>
          </a:xfrm>
        </p:grpSpPr>
        <p:sp>
          <p:nvSpPr>
            <p:cNvPr id="1492" name="SMARTInkShape-3913"/>
            <p:cNvSpPr/>
            <p:nvPr>
              <p:custDataLst>
                <p:tags r:id="rId75"/>
              </p:custDataLst>
            </p:nvPr>
          </p:nvSpPr>
          <p:spPr>
            <a:xfrm>
              <a:off x="3767111" y="4505129"/>
              <a:ext cx="51280" cy="64348"/>
            </a:xfrm>
            <a:custGeom>
              <a:avLst/>
              <a:gdLst/>
              <a:ahLst/>
              <a:cxnLst/>
              <a:rect l="0" t="0" r="0" b="0"/>
              <a:pathLst>
                <a:path w="51280" h="64348">
                  <a:moveTo>
                    <a:pt x="30189" y="3371"/>
                  </a:moveTo>
                  <a:lnTo>
                    <a:pt x="30189" y="3371"/>
                  </a:lnTo>
                  <a:lnTo>
                    <a:pt x="23447" y="0"/>
                  </a:lnTo>
                  <a:lnTo>
                    <a:pt x="20050" y="418"/>
                  </a:lnTo>
                  <a:lnTo>
                    <a:pt x="12513" y="4645"/>
                  </a:lnTo>
                  <a:lnTo>
                    <a:pt x="6340" y="13110"/>
                  </a:lnTo>
                  <a:lnTo>
                    <a:pt x="780" y="27894"/>
                  </a:lnTo>
                  <a:lnTo>
                    <a:pt x="0" y="32419"/>
                  </a:lnTo>
                  <a:lnTo>
                    <a:pt x="891" y="36848"/>
                  </a:lnTo>
                  <a:lnTo>
                    <a:pt x="8886" y="49822"/>
                  </a:lnTo>
                  <a:lnTo>
                    <a:pt x="16253" y="58353"/>
                  </a:lnTo>
                  <a:lnTo>
                    <a:pt x="24230" y="63085"/>
                  </a:lnTo>
                  <a:lnTo>
                    <a:pt x="28333" y="64347"/>
                  </a:lnTo>
                  <a:lnTo>
                    <a:pt x="36655" y="63868"/>
                  </a:lnTo>
                  <a:lnTo>
                    <a:pt x="40850" y="62752"/>
                  </a:lnTo>
                  <a:lnTo>
                    <a:pt x="44352" y="59892"/>
                  </a:lnTo>
                  <a:lnTo>
                    <a:pt x="50124" y="51069"/>
                  </a:lnTo>
                  <a:lnTo>
                    <a:pt x="51279" y="40092"/>
                  </a:lnTo>
                  <a:lnTo>
                    <a:pt x="47962" y="23894"/>
                  </a:lnTo>
                  <a:lnTo>
                    <a:pt x="42889" y="9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3" name="SMARTInkShape-3914"/>
            <p:cNvSpPr/>
            <p:nvPr>
              <p:custDataLst>
                <p:tags r:id="rId76"/>
              </p:custDataLst>
            </p:nvPr>
          </p:nvSpPr>
          <p:spPr>
            <a:xfrm>
              <a:off x="3638550" y="4464050"/>
              <a:ext cx="69851" cy="63501"/>
            </a:xfrm>
            <a:custGeom>
              <a:avLst/>
              <a:gdLst/>
              <a:ahLst/>
              <a:cxnLst/>
              <a:rect l="0" t="0" r="0" b="0"/>
              <a:pathLst>
                <a:path w="69851" h="63501">
                  <a:moveTo>
                    <a:pt x="0" y="63500"/>
                  </a:moveTo>
                  <a:lnTo>
                    <a:pt x="0" y="63500"/>
                  </a:lnTo>
                  <a:lnTo>
                    <a:pt x="14747" y="35888"/>
                  </a:lnTo>
                  <a:lnTo>
                    <a:pt x="22782" y="25122"/>
                  </a:lnTo>
                  <a:lnTo>
                    <a:pt x="33409" y="15634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4" name="SMARTInkShape-3915"/>
            <p:cNvSpPr/>
            <p:nvPr>
              <p:custDataLst>
                <p:tags r:id="rId77"/>
              </p:custDataLst>
            </p:nvPr>
          </p:nvSpPr>
          <p:spPr>
            <a:xfrm>
              <a:off x="3619500" y="4451350"/>
              <a:ext cx="95251" cy="84569"/>
            </a:xfrm>
            <a:custGeom>
              <a:avLst/>
              <a:gdLst/>
              <a:ahLst/>
              <a:cxnLst/>
              <a:rect l="0" t="0" r="0" b="0"/>
              <a:pathLst>
                <a:path w="95251" h="84569">
                  <a:moveTo>
                    <a:pt x="0" y="0"/>
                  </a:moveTo>
                  <a:lnTo>
                    <a:pt x="0" y="0"/>
                  </a:lnTo>
                  <a:lnTo>
                    <a:pt x="21654" y="26680"/>
                  </a:lnTo>
                  <a:lnTo>
                    <a:pt x="40753" y="42948"/>
                  </a:lnTo>
                  <a:lnTo>
                    <a:pt x="70644" y="65419"/>
                  </a:lnTo>
                  <a:lnTo>
                    <a:pt x="91475" y="84518"/>
                  </a:lnTo>
                  <a:lnTo>
                    <a:pt x="92733" y="84568"/>
                  </a:lnTo>
                  <a:lnTo>
                    <a:pt x="9525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5" name="SMARTInkShape-3916"/>
            <p:cNvSpPr/>
            <p:nvPr>
              <p:custDataLst>
                <p:tags r:id="rId78"/>
              </p:custDataLst>
            </p:nvPr>
          </p:nvSpPr>
          <p:spPr>
            <a:xfrm>
              <a:off x="723900" y="4413273"/>
              <a:ext cx="2889251" cy="95228"/>
            </a:xfrm>
            <a:custGeom>
              <a:avLst/>
              <a:gdLst/>
              <a:ahLst/>
              <a:cxnLst/>
              <a:rect l="0" t="0" r="0" b="0"/>
              <a:pathLst>
                <a:path w="2889251" h="95228">
                  <a:moveTo>
                    <a:pt x="0" y="6327"/>
                  </a:moveTo>
                  <a:lnTo>
                    <a:pt x="0" y="6327"/>
                  </a:lnTo>
                  <a:lnTo>
                    <a:pt x="27136" y="6327"/>
                  </a:lnTo>
                  <a:lnTo>
                    <a:pt x="52554" y="6327"/>
                  </a:lnTo>
                  <a:lnTo>
                    <a:pt x="81502" y="5621"/>
                  </a:lnTo>
                  <a:lnTo>
                    <a:pt x="107014" y="2956"/>
                  </a:lnTo>
                  <a:lnTo>
                    <a:pt x="134815" y="1301"/>
                  </a:lnTo>
                  <a:lnTo>
                    <a:pt x="162929" y="565"/>
                  </a:lnTo>
                  <a:lnTo>
                    <a:pt x="189535" y="238"/>
                  </a:lnTo>
                  <a:lnTo>
                    <a:pt x="219234" y="93"/>
                  </a:lnTo>
                  <a:lnTo>
                    <a:pt x="235056" y="54"/>
                  </a:lnTo>
                  <a:lnTo>
                    <a:pt x="251249" y="29"/>
                  </a:lnTo>
                  <a:lnTo>
                    <a:pt x="267688" y="11"/>
                  </a:lnTo>
                  <a:lnTo>
                    <a:pt x="284292" y="0"/>
                  </a:lnTo>
                  <a:lnTo>
                    <a:pt x="315911" y="1868"/>
                  </a:lnTo>
                  <a:lnTo>
                    <a:pt x="347133" y="5051"/>
                  </a:lnTo>
                  <a:lnTo>
                    <a:pt x="363361" y="6887"/>
                  </a:lnTo>
                  <a:lnTo>
                    <a:pt x="379824" y="8817"/>
                  </a:lnTo>
                  <a:lnTo>
                    <a:pt x="411287" y="10962"/>
                  </a:lnTo>
                  <a:lnTo>
                    <a:pt x="441733" y="12620"/>
                  </a:lnTo>
                  <a:lnTo>
                    <a:pt x="471728" y="15709"/>
                  </a:lnTo>
                  <a:lnTo>
                    <a:pt x="501522" y="19434"/>
                  </a:lnTo>
                  <a:lnTo>
                    <a:pt x="531932" y="23441"/>
                  </a:lnTo>
                  <a:lnTo>
                    <a:pt x="547944" y="25497"/>
                  </a:lnTo>
                  <a:lnTo>
                    <a:pt x="564262" y="27574"/>
                  </a:lnTo>
                  <a:lnTo>
                    <a:pt x="580786" y="28958"/>
                  </a:lnTo>
                  <a:lnTo>
                    <a:pt x="597446" y="29881"/>
                  </a:lnTo>
                  <a:lnTo>
                    <a:pt x="614198" y="30496"/>
                  </a:lnTo>
                  <a:lnTo>
                    <a:pt x="631715" y="31612"/>
                  </a:lnTo>
                  <a:lnTo>
                    <a:pt x="649743" y="33061"/>
                  </a:lnTo>
                  <a:lnTo>
                    <a:pt x="668112" y="34733"/>
                  </a:lnTo>
                  <a:lnTo>
                    <a:pt x="685297" y="35848"/>
                  </a:lnTo>
                  <a:lnTo>
                    <a:pt x="701693" y="36591"/>
                  </a:lnTo>
                  <a:lnTo>
                    <a:pt x="717562" y="37086"/>
                  </a:lnTo>
                  <a:lnTo>
                    <a:pt x="733786" y="38122"/>
                  </a:lnTo>
                  <a:lnTo>
                    <a:pt x="750246" y="39518"/>
                  </a:lnTo>
                  <a:lnTo>
                    <a:pt x="766864" y="41154"/>
                  </a:lnTo>
                  <a:lnTo>
                    <a:pt x="784293" y="42245"/>
                  </a:lnTo>
                  <a:lnTo>
                    <a:pt x="802262" y="42972"/>
                  </a:lnTo>
                  <a:lnTo>
                    <a:pt x="820591" y="43457"/>
                  </a:lnTo>
                  <a:lnTo>
                    <a:pt x="839161" y="43781"/>
                  </a:lnTo>
                  <a:lnTo>
                    <a:pt x="857890" y="43996"/>
                  </a:lnTo>
                  <a:lnTo>
                    <a:pt x="876727" y="44139"/>
                  </a:lnTo>
                  <a:lnTo>
                    <a:pt x="895635" y="44236"/>
                  </a:lnTo>
                  <a:lnTo>
                    <a:pt x="914590" y="44299"/>
                  </a:lnTo>
                  <a:lnTo>
                    <a:pt x="933577" y="44342"/>
                  </a:lnTo>
                  <a:lnTo>
                    <a:pt x="952584" y="45075"/>
                  </a:lnTo>
                  <a:lnTo>
                    <a:pt x="971606" y="46270"/>
                  </a:lnTo>
                  <a:lnTo>
                    <a:pt x="990638" y="47773"/>
                  </a:lnTo>
                  <a:lnTo>
                    <a:pt x="1009675" y="48774"/>
                  </a:lnTo>
                  <a:lnTo>
                    <a:pt x="1028717" y="49441"/>
                  </a:lnTo>
                  <a:lnTo>
                    <a:pt x="1047761" y="49886"/>
                  </a:lnTo>
                  <a:lnTo>
                    <a:pt x="1066807" y="50889"/>
                  </a:lnTo>
                  <a:lnTo>
                    <a:pt x="1085855" y="52263"/>
                  </a:lnTo>
                  <a:lnTo>
                    <a:pt x="1104903" y="53884"/>
                  </a:lnTo>
                  <a:lnTo>
                    <a:pt x="1124658" y="54965"/>
                  </a:lnTo>
                  <a:lnTo>
                    <a:pt x="1144883" y="55686"/>
                  </a:lnTo>
                  <a:lnTo>
                    <a:pt x="1165422" y="56166"/>
                  </a:lnTo>
                  <a:lnTo>
                    <a:pt x="1186170" y="56486"/>
                  </a:lnTo>
                  <a:lnTo>
                    <a:pt x="1207058" y="56700"/>
                  </a:lnTo>
                  <a:lnTo>
                    <a:pt x="1228039" y="56842"/>
                  </a:lnTo>
                  <a:lnTo>
                    <a:pt x="1248376" y="57643"/>
                  </a:lnTo>
                  <a:lnTo>
                    <a:pt x="1268284" y="58882"/>
                  </a:lnTo>
                  <a:lnTo>
                    <a:pt x="1287906" y="60414"/>
                  </a:lnTo>
                  <a:lnTo>
                    <a:pt x="1308748" y="62140"/>
                  </a:lnTo>
                  <a:lnTo>
                    <a:pt x="1330405" y="63997"/>
                  </a:lnTo>
                  <a:lnTo>
                    <a:pt x="1352603" y="65940"/>
                  </a:lnTo>
                  <a:lnTo>
                    <a:pt x="1374458" y="67941"/>
                  </a:lnTo>
                  <a:lnTo>
                    <a:pt x="1396083" y="69981"/>
                  </a:lnTo>
                  <a:lnTo>
                    <a:pt x="1417555" y="72046"/>
                  </a:lnTo>
                  <a:lnTo>
                    <a:pt x="1438926" y="73423"/>
                  </a:lnTo>
                  <a:lnTo>
                    <a:pt x="1460228" y="74341"/>
                  </a:lnTo>
                  <a:lnTo>
                    <a:pt x="1481486" y="74953"/>
                  </a:lnTo>
                  <a:lnTo>
                    <a:pt x="1504124" y="76066"/>
                  </a:lnTo>
                  <a:lnTo>
                    <a:pt x="1527683" y="77514"/>
                  </a:lnTo>
                  <a:lnTo>
                    <a:pt x="1551855" y="79185"/>
                  </a:lnTo>
                  <a:lnTo>
                    <a:pt x="1576437" y="80299"/>
                  </a:lnTo>
                  <a:lnTo>
                    <a:pt x="1601291" y="81042"/>
                  </a:lnTo>
                  <a:lnTo>
                    <a:pt x="1626327" y="81537"/>
                  </a:lnTo>
                  <a:lnTo>
                    <a:pt x="1651485" y="81867"/>
                  </a:lnTo>
                  <a:lnTo>
                    <a:pt x="1676723" y="82087"/>
                  </a:lnTo>
                  <a:lnTo>
                    <a:pt x="1702015" y="82234"/>
                  </a:lnTo>
                  <a:lnTo>
                    <a:pt x="1726638" y="83037"/>
                  </a:lnTo>
                  <a:lnTo>
                    <a:pt x="1750814" y="84278"/>
                  </a:lnTo>
                  <a:lnTo>
                    <a:pt x="1774693" y="85811"/>
                  </a:lnTo>
                  <a:lnTo>
                    <a:pt x="1798373" y="86833"/>
                  </a:lnTo>
                  <a:lnTo>
                    <a:pt x="1821921" y="87514"/>
                  </a:lnTo>
                  <a:lnTo>
                    <a:pt x="1845381" y="87969"/>
                  </a:lnTo>
                  <a:lnTo>
                    <a:pt x="1869487" y="88272"/>
                  </a:lnTo>
                  <a:lnTo>
                    <a:pt x="1894025" y="88473"/>
                  </a:lnTo>
                  <a:lnTo>
                    <a:pt x="1918850" y="88608"/>
                  </a:lnTo>
                  <a:lnTo>
                    <a:pt x="1943867" y="88698"/>
                  </a:lnTo>
                  <a:lnTo>
                    <a:pt x="1969011" y="88758"/>
                  </a:lnTo>
                  <a:lnTo>
                    <a:pt x="1994241" y="88797"/>
                  </a:lnTo>
                  <a:lnTo>
                    <a:pt x="2018822" y="88118"/>
                  </a:lnTo>
                  <a:lnTo>
                    <a:pt x="2042970" y="86960"/>
                  </a:lnTo>
                  <a:lnTo>
                    <a:pt x="2066830" y="85482"/>
                  </a:lnTo>
                  <a:lnTo>
                    <a:pt x="2089792" y="85203"/>
                  </a:lnTo>
                  <a:lnTo>
                    <a:pt x="2112156" y="85722"/>
                  </a:lnTo>
                  <a:lnTo>
                    <a:pt x="2134121" y="86774"/>
                  </a:lnTo>
                  <a:lnTo>
                    <a:pt x="2156525" y="86769"/>
                  </a:lnTo>
                  <a:lnTo>
                    <a:pt x="2179222" y="86061"/>
                  </a:lnTo>
                  <a:lnTo>
                    <a:pt x="2202115" y="84883"/>
                  </a:lnTo>
                  <a:lnTo>
                    <a:pt x="2225138" y="84097"/>
                  </a:lnTo>
                  <a:lnTo>
                    <a:pt x="2248247" y="83574"/>
                  </a:lnTo>
                  <a:lnTo>
                    <a:pt x="2271415" y="83225"/>
                  </a:lnTo>
                  <a:lnTo>
                    <a:pt x="2293915" y="82992"/>
                  </a:lnTo>
                  <a:lnTo>
                    <a:pt x="2315971" y="82837"/>
                  </a:lnTo>
                  <a:lnTo>
                    <a:pt x="2337731" y="82734"/>
                  </a:lnTo>
                  <a:lnTo>
                    <a:pt x="2359293" y="82665"/>
                  </a:lnTo>
                  <a:lnTo>
                    <a:pt x="2380723" y="82619"/>
                  </a:lnTo>
                  <a:lnTo>
                    <a:pt x="2402065" y="82588"/>
                  </a:lnTo>
                  <a:lnTo>
                    <a:pt x="2423349" y="82568"/>
                  </a:lnTo>
                  <a:lnTo>
                    <a:pt x="2444594" y="82554"/>
                  </a:lnTo>
                  <a:lnTo>
                    <a:pt x="2465813" y="82545"/>
                  </a:lnTo>
                  <a:lnTo>
                    <a:pt x="2485603" y="82539"/>
                  </a:lnTo>
                  <a:lnTo>
                    <a:pt x="2504441" y="82535"/>
                  </a:lnTo>
                  <a:lnTo>
                    <a:pt x="2522644" y="82532"/>
                  </a:lnTo>
                  <a:lnTo>
                    <a:pt x="2541835" y="82530"/>
                  </a:lnTo>
                  <a:lnTo>
                    <a:pt x="2561685" y="82529"/>
                  </a:lnTo>
                  <a:lnTo>
                    <a:pt x="2581973" y="82529"/>
                  </a:lnTo>
                  <a:lnTo>
                    <a:pt x="2603260" y="82528"/>
                  </a:lnTo>
                  <a:lnTo>
                    <a:pt x="2625212" y="82528"/>
                  </a:lnTo>
                  <a:lnTo>
                    <a:pt x="2647608" y="82527"/>
                  </a:lnTo>
                  <a:lnTo>
                    <a:pt x="2668183" y="82527"/>
                  </a:lnTo>
                  <a:lnTo>
                    <a:pt x="2687544" y="82527"/>
                  </a:lnTo>
                  <a:lnTo>
                    <a:pt x="2706096" y="82527"/>
                  </a:lnTo>
                  <a:lnTo>
                    <a:pt x="2724814" y="82527"/>
                  </a:lnTo>
                  <a:lnTo>
                    <a:pt x="2743643" y="82527"/>
                  </a:lnTo>
                  <a:lnTo>
                    <a:pt x="2762545" y="82527"/>
                  </a:lnTo>
                  <a:lnTo>
                    <a:pt x="2779380" y="82527"/>
                  </a:lnTo>
                  <a:lnTo>
                    <a:pt x="2809374" y="82527"/>
                  </a:lnTo>
                  <a:lnTo>
                    <a:pt x="2833053" y="84408"/>
                  </a:lnTo>
                  <a:lnTo>
                    <a:pt x="2862251" y="89434"/>
                  </a:lnTo>
                  <a:lnTo>
                    <a:pt x="2889250" y="952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6" name="SMARTInkShape-3917"/>
            <p:cNvSpPr/>
            <p:nvPr>
              <p:custDataLst>
                <p:tags r:id="rId79"/>
              </p:custDataLst>
            </p:nvPr>
          </p:nvSpPr>
          <p:spPr>
            <a:xfrm>
              <a:off x="717706" y="4414133"/>
              <a:ext cx="82395" cy="94368"/>
            </a:xfrm>
            <a:custGeom>
              <a:avLst/>
              <a:gdLst/>
              <a:ahLst/>
              <a:cxnLst/>
              <a:rect l="0" t="0" r="0" b="0"/>
              <a:pathLst>
                <a:path w="82395" h="94368">
                  <a:moveTo>
                    <a:pt x="69694" y="5467"/>
                  </a:moveTo>
                  <a:lnTo>
                    <a:pt x="69694" y="5467"/>
                  </a:lnTo>
                  <a:lnTo>
                    <a:pt x="69694" y="0"/>
                  </a:lnTo>
                  <a:lnTo>
                    <a:pt x="40201" y="26763"/>
                  </a:lnTo>
                  <a:lnTo>
                    <a:pt x="8831" y="54025"/>
                  </a:lnTo>
                  <a:lnTo>
                    <a:pt x="370" y="62114"/>
                  </a:lnTo>
                  <a:lnTo>
                    <a:pt x="0" y="65839"/>
                  </a:lnTo>
                  <a:lnTo>
                    <a:pt x="1359" y="66881"/>
                  </a:lnTo>
                  <a:lnTo>
                    <a:pt x="33073" y="74353"/>
                  </a:lnTo>
                  <a:lnTo>
                    <a:pt x="61657" y="82098"/>
                  </a:lnTo>
                  <a:lnTo>
                    <a:pt x="78514" y="87943"/>
                  </a:lnTo>
                  <a:lnTo>
                    <a:pt x="79807" y="89379"/>
                  </a:lnTo>
                  <a:lnTo>
                    <a:pt x="82394" y="94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7" name="SMARTInkShape-3918"/>
            <p:cNvSpPr/>
            <p:nvPr>
              <p:custDataLst>
                <p:tags r:id="rId80"/>
              </p:custDataLst>
            </p:nvPr>
          </p:nvSpPr>
          <p:spPr>
            <a:xfrm>
              <a:off x="711218" y="4419600"/>
              <a:ext cx="12683" cy="114301"/>
            </a:xfrm>
            <a:custGeom>
              <a:avLst/>
              <a:gdLst/>
              <a:ahLst/>
              <a:cxnLst/>
              <a:rect l="0" t="0" r="0" b="0"/>
              <a:pathLst>
                <a:path w="12683" h="114301">
                  <a:moveTo>
                    <a:pt x="6332" y="0"/>
                  </a:moveTo>
                  <a:lnTo>
                    <a:pt x="6332" y="0"/>
                  </a:lnTo>
                  <a:lnTo>
                    <a:pt x="6332" y="3371"/>
                  </a:lnTo>
                  <a:lnTo>
                    <a:pt x="4451" y="6907"/>
                  </a:lnTo>
                  <a:lnTo>
                    <a:pt x="2961" y="8838"/>
                  </a:lnTo>
                  <a:lnTo>
                    <a:pt x="4229" y="36579"/>
                  </a:lnTo>
                  <a:lnTo>
                    <a:pt x="1554" y="61560"/>
                  </a:lnTo>
                  <a:lnTo>
                    <a:pt x="293" y="89640"/>
                  </a:lnTo>
                  <a:lnTo>
                    <a:pt x="0" y="106367"/>
                  </a:lnTo>
                  <a:lnTo>
                    <a:pt x="3358" y="100739"/>
                  </a:lnTo>
                  <a:lnTo>
                    <a:pt x="7822" y="70224"/>
                  </a:lnTo>
                  <a:lnTo>
                    <a:pt x="12398" y="51937"/>
                  </a:lnTo>
                  <a:lnTo>
                    <a:pt x="10674" y="53187"/>
                  </a:lnTo>
                  <a:lnTo>
                    <a:pt x="9227" y="54508"/>
                  </a:lnTo>
                  <a:lnTo>
                    <a:pt x="7619" y="59739"/>
                  </a:lnTo>
                  <a:lnTo>
                    <a:pt x="7190" y="63109"/>
                  </a:lnTo>
                  <a:lnTo>
                    <a:pt x="10160" y="78657"/>
                  </a:lnTo>
                  <a:lnTo>
                    <a:pt x="6523" y="108826"/>
                  </a:lnTo>
                  <a:lnTo>
                    <a:pt x="7165" y="110650"/>
                  </a:lnTo>
                  <a:lnTo>
                    <a:pt x="8298" y="111867"/>
                  </a:lnTo>
                  <a:lnTo>
                    <a:pt x="12682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08" name="SMARTInkShape-Group961"/>
          <p:cNvGrpSpPr/>
          <p:nvPr/>
        </p:nvGrpSpPr>
        <p:grpSpPr>
          <a:xfrm>
            <a:off x="406400" y="2762250"/>
            <a:ext cx="260351" cy="1517389"/>
            <a:chOff x="406400" y="2762250"/>
            <a:chExt cx="260351" cy="1517389"/>
          </a:xfrm>
        </p:grpSpPr>
        <p:sp>
          <p:nvSpPr>
            <p:cNvPr id="1499" name="SMARTInkShape-3919"/>
            <p:cNvSpPr/>
            <p:nvPr>
              <p:custDataLst>
                <p:tags r:id="rId66"/>
              </p:custDataLst>
            </p:nvPr>
          </p:nvSpPr>
          <p:spPr>
            <a:xfrm>
              <a:off x="628650" y="4260850"/>
              <a:ext cx="38101" cy="6351"/>
            </a:xfrm>
            <a:custGeom>
              <a:avLst/>
              <a:gdLst/>
              <a:ahLst/>
              <a:cxnLst/>
              <a:rect l="0" t="0" r="0" b="0"/>
              <a:pathLst>
                <a:path w="38101" h="6351">
                  <a:moveTo>
                    <a:pt x="0" y="0"/>
                  </a:moveTo>
                  <a:lnTo>
                    <a:pt x="0" y="0"/>
                  </a:lnTo>
                  <a:lnTo>
                    <a:pt x="26667" y="0"/>
                  </a:lnTo>
                  <a:lnTo>
                    <a:pt x="31372" y="1881"/>
                  </a:lnTo>
                  <a:lnTo>
                    <a:pt x="381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0" name="SMARTInkShape-3920"/>
            <p:cNvSpPr/>
            <p:nvPr>
              <p:custDataLst>
                <p:tags r:id="rId67"/>
              </p:custDataLst>
            </p:nvPr>
          </p:nvSpPr>
          <p:spPr>
            <a:xfrm>
              <a:off x="584200" y="4260850"/>
              <a:ext cx="19051" cy="1"/>
            </a:xfrm>
            <a:custGeom>
              <a:avLst/>
              <a:gdLst/>
              <a:ahLst/>
              <a:cxnLst/>
              <a:rect l="0" t="0" r="0" b="0"/>
              <a:pathLst>
                <a:path w="19051" h="1">
                  <a:moveTo>
                    <a:pt x="0" y="0"/>
                  </a:moveTo>
                  <a:lnTo>
                    <a:pt x="0" y="0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1" name="SMARTInkShape-3921"/>
            <p:cNvSpPr/>
            <p:nvPr>
              <p:custDataLst>
                <p:tags r:id="rId68"/>
              </p:custDataLst>
            </p:nvPr>
          </p:nvSpPr>
          <p:spPr>
            <a:xfrm>
              <a:off x="482600" y="4273550"/>
              <a:ext cx="50801" cy="6089"/>
            </a:xfrm>
            <a:custGeom>
              <a:avLst/>
              <a:gdLst/>
              <a:ahLst/>
              <a:cxnLst/>
              <a:rect l="0" t="0" r="0" b="0"/>
              <a:pathLst>
                <a:path w="50801" h="6089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8" y="1881"/>
                  </a:lnTo>
                  <a:lnTo>
                    <a:pt x="8838" y="3371"/>
                  </a:lnTo>
                  <a:lnTo>
                    <a:pt x="14747" y="5026"/>
                  </a:lnTo>
                  <a:lnTo>
                    <a:pt x="30038" y="6088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2" name="SMARTInkShape-3922"/>
            <p:cNvSpPr/>
            <p:nvPr>
              <p:custDataLst>
                <p:tags r:id="rId69"/>
              </p:custDataLst>
            </p:nvPr>
          </p:nvSpPr>
          <p:spPr>
            <a:xfrm>
              <a:off x="406400" y="4184650"/>
              <a:ext cx="107657" cy="82055"/>
            </a:xfrm>
            <a:custGeom>
              <a:avLst/>
              <a:gdLst/>
              <a:ahLst/>
              <a:cxnLst/>
              <a:rect l="0" t="0" r="0" b="0"/>
              <a:pathLst>
                <a:path w="107657" h="82055">
                  <a:moveTo>
                    <a:pt x="0" y="31750"/>
                  </a:moveTo>
                  <a:lnTo>
                    <a:pt x="0" y="31750"/>
                  </a:lnTo>
                  <a:lnTo>
                    <a:pt x="3371" y="28379"/>
                  </a:lnTo>
                  <a:lnTo>
                    <a:pt x="6908" y="26724"/>
                  </a:lnTo>
                  <a:lnTo>
                    <a:pt x="8838" y="26283"/>
                  </a:lnTo>
                  <a:lnTo>
                    <a:pt x="14747" y="29555"/>
                  </a:lnTo>
                  <a:lnTo>
                    <a:pt x="29772" y="43455"/>
                  </a:lnTo>
                  <a:lnTo>
                    <a:pt x="39474" y="58031"/>
                  </a:lnTo>
                  <a:lnTo>
                    <a:pt x="45349" y="74075"/>
                  </a:lnTo>
                  <a:lnTo>
                    <a:pt x="49083" y="78783"/>
                  </a:lnTo>
                  <a:lnTo>
                    <a:pt x="53094" y="80876"/>
                  </a:lnTo>
                  <a:lnTo>
                    <a:pt x="59319" y="82054"/>
                  </a:lnTo>
                  <a:lnTo>
                    <a:pt x="60713" y="81514"/>
                  </a:lnTo>
                  <a:lnTo>
                    <a:pt x="61642" y="80448"/>
                  </a:lnTo>
                  <a:lnTo>
                    <a:pt x="62261" y="79032"/>
                  </a:lnTo>
                  <a:lnTo>
                    <a:pt x="63380" y="78088"/>
                  </a:lnTo>
                  <a:lnTo>
                    <a:pt x="66504" y="77039"/>
                  </a:lnTo>
                  <a:lnTo>
                    <a:pt x="67619" y="76054"/>
                  </a:lnTo>
                  <a:lnTo>
                    <a:pt x="68859" y="73078"/>
                  </a:lnTo>
                  <a:lnTo>
                    <a:pt x="70360" y="65418"/>
                  </a:lnTo>
                  <a:lnTo>
                    <a:pt x="82704" y="50788"/>
                  </a:lnTo>
                  <a:lnTo>
                    <a:pt x="97376" y="35982"/>
                  </a:lnTo>
                  <a:lnTo>
                    <a:pt x="99723" y="29868"/>
                  </a:lnTo>
                  <a:lnTo>
                    <a:pt x="101471" y="23152"/>
                  </a:lnTo>
                  <a:lnTo>
                    <a:pt x="107288" y="13005"/>
                  </a:lnTo>
                  <a:lnTo>
                    <a:pt x="107656" y="9778"/>
                  </a:lnTo>
                  <a:lnTo>
                    <a:pt x="105938" y="5992"/>
                  </a:lnTo>
                  <a:lnTo>
                    <a:pt x="104492" y="3995"/>
                  </a:lnTo>
                  <a:lnTo>
                    <a:pt x="99122" y="1775"/>
                  </a:lnTo>
                  <a:lnTo>
                    <a:pt x="74332" y="234"/>
                  </a:lnTo>
                  <a:lnTo>
                    <a:pt x="45544" y="1927"/>
                  </a:lnTo>
                  <a:lnTo>
                    <a:pt x="21112" y="6091"/>
                  </a:lnTo>
                  <a:lnTo>
                    <a:pt x="20425" y="5472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3" name="SMARTInkShape-3923"/>
            <p:cNvSpPr/>
            <p:nvPr>
              <p:custDataLst>
                <p:tags r:id="rId70"/>
              </p:custDataLst>
            </p:nvPr>
          </p:nvSpPr>
          <p:spPr>
            <a:xfrm>
              <a:off x="476250" y="3435350"/>
              <a:ext cx="44112" cy="823900"/>
            </a:xfrm>
            <a:custGeom>
              <a:avLst/>
              <a:gdLst/>
              <a:ahLst/>
              <a:cxnLst/>
              <a:rect l="0" t="0" r="0" b="0"/>
              <a:pathLst>
                <a:path w="44112" h="823900">
                  <a:moveTo>
                    <a:pt x="31750" y="0"/>
                  </a:moveTo>
                  <a:lnTo>
                    <a:pt x="31750" y="0"/>
                  </a:lnTo>
                  <a:lnTo>
                    <a:pt x="33632" y="27611"/>
                  </a:lnTo>
                  <a:lnTo>
                    <a:pt x="41876" y="57441"/>
                  </a:lnTo>
                  <a:lnTo>
                    <a:pt x="44111" y="88938"/>
                  </a:lnTo>
                  <a:lnTo>
                    <a:pt x="43678" y="118671"/>
                  </a:lnTo>
                  <a:lnTo>
                    <a:pt x="39411" y="147541"/>
                  </a:lnTo>
                  <a:lnTo>
                    <a:pt x="38359" y="176840"/>
                  </a:lnTo>
                  <a:lnTo>
                    <a:pt x="37446" y="206669"/>
                  </a:lnTo>
                  <a:lnTo>
                    <a:pt x="31203" y="231376"/>
                  </a:lnTo>
                  <a:lnTo>
                    <a:pt x="26164" y="261160"/>
                  </a:lnTo>
                  <a:lnTo>
                    <a:pt x="25445" y="292023"/>
                  </a:lnTo>
                  <a:lnTo>
                    <a:pt x="24700" y="317621"/>
                  </a:lnTo>
                  <a:lnTo>
                    <a:pt x="19934" y="347263"/>
                  </a:lnTo>
                  <a:lnTo>
                    <a:pt x="19166" y="375712"/>
                  </a:lnTo>
                  <a:lnTo>
                    <a:pt x="15702" y="403631"/>
                  </a:lnTo>
                  <a:lnTo>
                    <a:pt x="12588" y="431959"/>
                  </a:lnTo>
                  <a:lnTo>
                    <a:pt x="7791" y="460236"/>
                  </a:lnTo>
                  <a:lnTo>
                    <a:pt x="7696" y="471250"/>
                  </a:lnTo>
                  <a:lnTo>
                    <a:pt x="11902" y="501828"/>
                  </a:lnTo>
                  <a:lnTo>
                    <a:pt x="7569" y="533423"/>
                  </a:lnTo>
                  <a:lnTo>
                    <a:pt x="5805" y="564447"/>
                  </a:lnTo>
                  <a:lnTo>
                    <a:pt x="904" y="591433"/>
                  </a:lnTo>
                  <a:lnTo>
                    <a:pt x="119" y="622416"/>
                  </a:lnTo>
                  <a:lnTo>
                    <a:pt x="16" y="654065"/>
                  </a:lnTo>
                  <a:lnTo>
                    <a:pt x="2" y="682431"/>
                  </a:lnTo>
                  <a:lnTo>
                    <a:pt x="0" y="712344"/>
                  </a:lnTo>
                  <a:lnTo>
                    <a:pt x="0" y="740562"/>
                  </a:lnTo>
                  <a:lnTo>
                    <a:pt x="0" y="771848"/>
                  </a:lnTo>
                  <a:lnTo>
                    <a:pt x="0" y="802841"/>
                  </a:lnTo>
                  <a:lnTo>
                    <a:pt x="0" y="823899"/>
                  </a:lnTo>
                  <a:lnTo>
                    <a:pt x="0" y="819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4" name="SMARTInkShape-3924"/>
            <p:cNvSpPr/>
            <p:nvPr>
              <p:custDataLst>
                <p:tags r:id="rId71"/>
              </p:custDataLst>
            </p:nvPr>
          </p:nvSpPr>
          <p:spPr>
            <a:xfrm>
              <a:off x="527312" y="3275152"/>
              <a:ext cx="41723" cy="44677"/>
            </a:xfrm>
            <a:custGeom>
              <a:avLst/>
              <a:gdLst/>
              <a:ahLst/>
              <a:cxnLst/>
              <a:rect l="0" t="0" r="0" b="0"/>
              <a:pathLst>
                <a:path w="41723" h="44677">
                  <a:moveTo>
                    <a:pt x="6088" y="26848"/>
                  </a:moveTo>
                  <a:lnTo>
                    <a:pt x="6088" y="26848"/>
                  </a:lnTo>
                  <a:lnTo>
                    <a:pt x="621" y="26848"/>
                  </a:lnTo>
                  <a:lnTo>
                    <a:pt x="327" y="27553"/>
                  </a:lnTo>
                  <a:lnTo>
                    <a:pt x="0" y="30219"/>
                  </a:lnTo>
                  <a:lnTo>
                    <a:pt x="1736" y="33755"/>
                  </a:lnTo>
                  <a:lnTo>
                    <a:pt x="3187" y="35686"/>
                  </a:lnTo>
                  <a:lnTo>
                    <a:pt x="11970" y="41775"/>
                  </a:lnTo>
                  <a:lnTo>
                    <a:pt x="23510" y="44676"/>
                  </a:lnTo>
                  <a:lnTo>
                    <a:pt x="27581" y="43673"/>
                  </a:lnTo>
                  <a:lnTo>
                    <a:pt x="35866" y="38794"/>
                  </a:lnTo>
                  <a:lnTo>
                    <a:pt x="38640" y="35517"/>
                  </a:lnTo>
                  <a:lnTo>
                    <a:pt x="41722" y="28114"/>
                  </a:lnTo>
                  <a:lnTo>
                    <a:pt x="40087" y="12642"/>
                  </a:lnTo>
                  <a:lnTo>
                    <a:pt x="35074" y="4541"/>
                  </a:lnTo>
                  <a:lnTo>
                    <a:pt x="31762" y="1393"/>
                  </a:lnTo>
                  <a:lnTo>
                    <a:pt x="28143" y="0"/>
                  </a:lnTo>
                  <a:lnTo>
                    <a:pt x="12438" y="14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5" name="SMARTInkShape-3925"/>
            <p:cNvSpPr/>
            <p:nvPr>
              <p:custDataLst>
                <p:tags r:id="rId72"/>
              </p:custDataLst>
            </p:nvPr>
          </p:nvSpPr>
          <p:spPr>
            <a:xfrm>
              <a:off x="438150" y="3204974"/>
              <a:ext cx="56382" cy="181982"/>
            </a:xfrm>
            <a:custGeom>
              <a:avLst/>
              <a:gdLst/>
              <a:ahLst/>
              <a:cxnLst/>
              <a:rect l="0" t="0" r="0" b="0"/>
              <a:pathLst>
                <a:path w="56382" h="181982">
                  <a:moveTo>
                    <a:pt x="31750" y="14476"/>
                  </a:moveTo>
                  <a:lnTo>
                    <a:pt x="31750" y="14476"/>
                  </a:lnTo>
                  <a:lnTo>
                    <a:pt x="31750" y="0"/>
                  </a:lnTo>
                  <a:lnTo>
                    <a:pt x="31750" y="23632"/>
                  </a:lnTo>
                  <a:lnTo>
                    <a:pt x="28379" y="51918"/>
                  </a:lnTo>
                  <a:lnTo>
                    <a:pt x="25989" y="80825"/>
                  </a:lnTo>
                  <a:lnTo>
                    <a:pt x="25662" y="86298"/>
                  </a:lnTo>
                  <a:lnTo>
                    <a:pt x="26280" y="87757"/>
                  </a:lnTo>
                  <a:lnTo>
                    <a:pt x="27398" y="88730"/>
                  </a:lnTo>
                  <a:lnTo>
                    <a:pt x="28849" y="89379"/>
                  </a:lnTo>
                  <a:lnTo>
                    <a:pt x="30521" y="88400"/>
                  </a:lnTo>
                  <a:lnTo>
                    <a:pt x="34261" y="83550"/>
                  </a:lnTo>
                  <a:lnTo>
                    <a:pt x="42621" y="56725"/>
                  </a:lnTo>
                  <a:lnTo>
                    <a:pt x="44089" y="48300"/>
                  </a:lnTo>
                  <a:lnTo>
                    <a:pt x="47714" y="56953"/>
                  </a:lnTo>
                  <a:lnTo>
                    <a:pt x="54555" y="83910"/>
                  </a:lnTo>
                  <a:lnTo>
                    <a:pt x="56381" y="108819"/>
                  </a:lnTo>
                  <a:lnTo>
                    <a:pt x="55511" y="136817"/>
                  </a:lnTo>
                  <a:lnTo>
                    <a:pt x="43290" y="165956"/>
                  </a:lnTo>
                  <a:lnTo>
                    <a:pt x="36173" y="177051"/>
                  </a:lnTo>
                  <a:lnTo>
                    <a:pt x="30659" y="181981"/>
                  </a:lnTo>
                  <a:lnTo>
                    <a:pt x="27495" y="181885"/>
                  </a:lnTo>
                  <a:lnTo>
                    <a:pt x="20216" y="178015"/>
                  </a:lnTo>
                  <a:lnTo>
                    <a:pt x="0" y="1541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6" name="SMARTInkShape-3926"/>
            <p:cNvSpPr/>
            <p:nvPr>
              <p:custDataLst>
                <p:tags r:id="rId73"/>
              </p:custDataLst>
            </p:nvPr>
          </p:nvSpPr>
          <p:spPr>
            <a:xfrm>
              <a:off x="514350" y="2774950"/>
              <a:ext cx="25401" cy="368301"/>
            </a:xfrm>
            <a:custGeom>
              <a:avLst/>
              <a:gdLst/>
              <a:ahLst/>
              <a:cxnLst/>
              <a:rect l="0" t="0" r="0" b="0"/>
              <a:pathLst>
                <a:path w="25401" h="368301">
                  <a:moveTo>
                    <a:pt x="25400" y="0"/>
                  </a:moveTo>
                  <a:lnTo>
                    <a:pt x="25400" y="0"/>
                  </a:lnTo>
                  <a:lnTo>
                    <a:pt x="22029" y="0"/>
                  </a:lnTo>
                  <a:lnTo>
                    <a:pt x="21036" y="706"/>
                  </a:lnTo>
                  <a:lnTo>
                    <a:pt x="20374" y="1881"/>
                  </a:lnTo>
                  <a:lnTo>
                    <a:pt x="19312" y="8838"/>
                  </a:lnTo>
                  <a:lnTo>
                    <a:pt x="18396" y="17712"/>
                  </a:lnTo>
                  <a:lnTo>
                    <a:pt x="14034" y="34203"/>
                  </a:lnTo>
                  <a:lnTo>
                    <a:pt x="12817" y="65039"/>
                  </a:lnTo>
                  <a:lnTo>
                    <a:pt x="12716" y="91794"/>
                  </a:lnTo>
                  <a:lnTo>
                    <a:pt x="12702" y="123034"/>
                  </a:lnTo>
                  <a:lnTo>
                    <a:pt x="11995" y="145815"/>
                  </a:lnTo>
                  <a:lnTo>
                    <a:pt x="7233" y="169024"/>
                  </a:lnTo>
                  <a:lnTo>
                    <a:pt x="11458" y="200346"/>
                  </a:lnTo>
                  <a:lnTo>
                    <a:pt x="6711" y="231825"/>
                  </a:lnTo>
                  <a:lnTo>
                    <a:pt x="6382" y="259309"/>
                  </a:lnTo>
                  <a:lnTo>
                    <a:pt x="6352" y="287826"/>
                  </a:lnTo>
                  <a:lnTo>
                    <a:pt x="6350" y="319189"/>
                  </a:lnTo>
                  <a:lnTo>
                    <a:pt x="6350" y="341117"/>
                  </a:lnTo>
                  <a:lnTo>
                    <a:pt x="5645" y="343828"/>
                  </a:lnTo>
                  <a:lnTo>
                    <a:pt x="4469" y="345635"/>
                  </a:lnTo>
                  <a:lnTo>
                    <a:pt x="883" y="348536"/>
                  </a:lnTo>
                  <a:lnTo>
                    <a:pt x="262" y="352409"/>
                  </a:lnTo>
                  <a:lnTo>
                    <a:pt x="0" y="368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7" name="SMARTInkShape-3927"/>
            <p:cNvSpPr/>
            <p:nvPr>
              <p:custDataLst>
                <p:tags r:id="rId74"/>
              </p:custDataLst>
            </p:nvPr>
          </p:nvSpPr>
          <p:spPr>
            <a:xfrm>
              <a:off x="476250" y="2762250"/>
              <a:ext cx="126597" cy="114301"/>
            </a:xfrm>
            <a:custGeom>
              <a:avLst/>
              <a:gdLst/>
              <a:ahLst/>
              <a:cxnLst/>
              <a:rect l="0" t="0" r="0" b="0"/>
              <a:pathLst>
                <a:path w="126597" h="114301">
                  <a:moveTo>
                    <a:pt x="69850" y="0"/>
                  </a:moveTo>
                  <a:lnTo>
                    <a:pt x="69850" y="0"/>
                  </a:lnTo>
                  <a:lnTo>
                    <a:pt x="64075" y="7186"/>
                  </a:lnTo>
                  <a:lnTo>
                    <a:pt x="50078" y="35469"/>
                  </a:lnTo>
                  <a:lnTo>
                    <a:pt x="36004" y="62721"/>
                  </a:lnTo>
                  <a:lnTo>
                    <a:pt x="19028" y="93842"/>
                  </a:lnTo>
                  <a:lnTo>
                    <a:pt x="14575" y="103770"/>
                  </a:lnTo>
                  <a:lnTo>
                    <a:pt x="14656" y="105163"/>
                  </a:lnTo>
                  <a:lnTo>
                    <a:pt x="15415" y="106092"/>
                  </a:lnTo>
                  <a:lnTo>
                    <a:pt x="16627" y="106712"/>
                  </a:lnTo>
                  <a:lnTo>
                    <a:pt x="17434" y="105008"/>
                  </a:lnTo>
                  <a:lnTo>
                    <a:pt x="25579" y="74584"/>
                  </a:lnTo>
                  <a:lnTo>
                    <a:pt x="36664" y="48832"/>
                  </a:lnTo>
                  <a:lnTo>
                    <a:pt x="58072" y="18944"/>
                  </a:lnTo>
                  <a:lnTo>
                    <a:pt x="61892" y="14550"/>
                  </a:lnTo>
                  <a:lnTo>
                    <a:pt x="63839" y="15344"/>
                  </a:lnTo>
                  <a:lnTo>
                    <a:pt x="85068" y="31517"/>
                  </a:lnTo>
                  <a:lnTo>
                    <a:pt x="105886" y="59959"/>
                  </a:lnTo>
                  <a:lnTo>
                    <a:pt x="123933" y="86569"/>
                  </a:lnTo>
                  <a:lnTo>
                    <a:pt x="126596" y="99342"/>
                  </a:lnTo>
                  <a:lnTo>
                    <a:pt x="113396" y="104302"/>
                  </a:lnTo>
                  <a:lnTo>
                    <a:pt x="88240" y="103498"/>
                  </a:lnTo>
                  <a:lnTo>
                    <a:pt x="61815" y="105533"/>
                  </a:lnTo>
                  <a:lnTo>
                    <a:pt x="32672" y="107473"/>
                  </a:lnTo>
                  <a:lnTo>
                    <a:pt x="14384" y="108514"/>
                  </a:lnTo>
                  <a:lnTo>
                    <a:pt x="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16" name="SMARTInkShape-Group962"/>
          <p:cNvGrpSpPr/>
          <p:nvPr/>
        </p:nvGrpSpPr>
        <p:grpSpPr>
          <a:xfrm>
            <a:off x="6379358" y="2952750"/>
            <a:ext cx="487094" cy="502045"/>
            <a:chOff x="6379358" y="2952750"/>
            <a:chExt cx="487094" cy="502045"/>
          </a:xfrm>
        </p:grpSpPr>
        <p:sp>
          <p:nvSpPr>
            <p:cNvPr id="1509" name="SMARTInkShape-3928"/>
            <p:cNvSpPr/>
            <p:nvPr>
              <p:custDataLst>
                <p:tags r:id="rId59"/>
              </p:custDataLst>
            </p:nvPr>
          </p:nvSpPr>
          <p:spPr>
            <a:xfrm>
              <a:off x="6515100" y="2984500"/>
              <a:ext cx="76201" cy="99748"/>
            </a:xfrm>
            <a:custGeom>
              <a:avLst/>
              <a:gdLst/>
              <a:ahLst/>
              <a:cxnLst/>
              <a:rect l="0" t="0" r="0" b="0"/>
              <a:pathLst>
                <a:path w="76201" h="99748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5468" y="15580"/>
                  </a:lnTo>
                  <a:lnTo>
                    <a:pt x="6089" y="39345"/>
                  </a:lnTo>
                  <a:lnTo>
                    <a:pt x="13015" y="65358"/>
                  </a:lnTo>
                  <a:lnTo>
                    <a:pt x="22012" y="78672"/>
                  </a:lnTo>
                  <a:lnTo>
                    <a:pt x="33066" y="88587"/>
                  </a:lnTo>
                  <a:lnTo>
                    <a:pt x="50485" y="97431"/>
                  </a:lnTo>
                  <a:lnTo>
                    <a:pt x="60303" y="99747"/>
                  </a:lnTo>
                  <a:lnTo>
                    <a:pt x="67487" y="98895"/>
                  </a:lnTo>
                  <a:lnTo>
                    <a:pt x="70393" y="97680"/>
                  </a:lnTo>
                  <a:lnTo>
                    <a:pt x="72328" y="96164"/>
                  </a:lnTo>
                  <a:lnTo>
                    <a:pt x="7620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0" name="SMARTInkShape-3929"/>
            <p:cNvSpPr/>
            <p:nvPr>
              <p:custDataLst>
                <p:tags r:id="rId60"/>
              </p:custDataLst>
            </p:nvPr>
          </p:nvSpPr>
          <p:spPr>
            <a:xfrm>
              <a:off x="6496050" y="2997200"/>
              <a:ext cx="82551" cy="57151"/>
            </a:xfrm>
            <a:custGeom>
              <a:avLst/>
              <a:gdLst/>
              <a:ahLst/>
              <a:cxnLst/>
              <a:rect l="0" t="0" r="0" b="0"/>
              <a:pathLst>
                <a:path w="82551" h="57151">
                  <a:moveTo>
                    <a:pt x="0" y="57150"/>
                  </a:moveTo>
                  <a:lnTo>
                    <a:pt x="0" y="57150"/>
                  </a:lnTo>
                  <a:lnTo>
                    <a:pt x="3371" y="50408"/>
                  </a:lnTo>
                  <a:lnTo>
                    <a:pt x="10671" y="45216"/>
                  </a:lnTo>
                  <a:lnTo>
                    <a:pt x="19559" y="39852"/>
                  </a:lnTo>
                  <a:lnTo>
                    <a:pt x="29941" y="29604"/>
                  </a:lnTo>
                  <a:lnTo>
                    <a:pt x="57748" y="13837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1" name="SMARTInkShape-3930"/>
            <p:cNvSpPr/>
            <p:nvPr>
              <p:custDataLst>
                <p:tags r:id="rId61"/>
              </p:custDataLst>
            </p:nvPr>
          </p:nvSpPr>
          <p:spPr>
            <a:xfrm>
              <a:off x="6631688" y="3054350"/>
              <a:ext cx="38419" cy="43720"/>
            </a:xfrm>
            <a:custGeom>
              <a:avLst/>
              <a:gdLst/>
              <a:ahLst/>
              <a:cxnLst/>
              <a:rect l="0" t="0" r="0" b="0"/>
              <a:pathLst>
                <a:path w="38419" h="43720">
                  <a:moveTo>
                    <a:pt x="23112" y="0"/>
                  </a:moveTo>
                  <a:lnTo>
                    <a:pt x="23112" y="0"/>
                  </a:lnTo>
                  <a:lnTo>
                    <a:pt x="9297" y="8789"/>
                  </a:lnTo>
                  <a:lnTo>
                    <a:pt x="5436" y="12209"/>
                  </a:lnTo>
                  <a:lnTo>
                    <a:pt x="1144" y="19772"/>
                  </a:lnTo>
                  <a:lnTo>
                    <a:pt x="0" y="23765"/>
                  </a:lnTo>
                  <a:lnTo>
                    <a:pt x="611" y="31964"/>
                  </a:lnTo>
                  <a:lnTo>
                    <a:pt x="1761" y="36126"/>
                  </a:lnTo>
                  <a:lnTo>
                    <a:pt x="3939" y="38900"/>
                  </a:lnTo>
                  <a:lnTo>
                    <a:pt x="10122" y="41983"/>
                  </a:lnTo>
                  <a:lnTo>
                    <a:pt x="21536" y="43719"/>
                  </a:lnTo>
                  <a:lnTo>
                    <a:pt x="24884" y="42552"/>
                  </a:lnTo>
                  <a:lnTo>
                    <a:pt x="30484" y="37492"/>
                  </a:lnTo>
                  <a:lnTo>
                    <a:pt x="37604" y="26709"/>
                  </a:lnTo>
                  <a:lnTo>
                    <a:pt x="38418" y="22745"/>
                  </a:lnTo>
                  <a:lnTo>
                    <a:pt x="37441" y="14577"/>
                  </a:lnTo>
                  <a:lnTo>
                    <a:pt x="2946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2" name="SMARTInkShape-3931"/>
            <p:cNvSpPr/>
            <p:nvPr>
              <p:custDataLst>
                <p:tags r:id="rId62"/>
              </p:custDataLst>
            </p:nvPr>
          </p:nvSpPr>
          <p:spPr>
            <a:xfrm>
              <a:off x="6521450" y="3225800"/>
              <a:ext cx="84082" cy="228995"/>
            </a:xfrm>
            <a:custGeom>
              <a:avLst/>
              <a:gdLst/>
              <a:ahLst/>
              <a:cxnLst/>
              <a:rect l="0" t="0" r="0" b="0"/>
              <a:pathLst>
                <a:path w="84082" h="228995">
                  <a:moveTo>
                    <a:pt x="19050" y="0"/>
                  </a:moveTo>
                  <a:lnTo>
                    <a:pt x="19050" y="0"/>
                  </a:lnTo>
                  <a:lnTo>
                    <a:pt x="19755" y="26039"/>
                  </a:lnTo>
                  <a:lnTo>
                    <a:pt x="25957" y="53932"/>
                  </a:lnTo>
                  <a:lnTo>
                    <a:pt x="30587" y="64186"/>
                  </a:lnTo>
                  <a:lnTo>
                    <a:pt x="40421" y="76481"/>
                  </a:lnTo>
                  <a:lnTo>
                    <a:pt x="45717" y="79853"/>
                  </a:lnTo>
                  <a:lnTo>
                    <a:pt x="48116" y="79341"/>
                  </a:lnTo>
                  <a:lnTo>
                    <a:pt x="52665" y="75009"/>
                  </a:lnTo>
                  <a:lnTo>
                    <a:pt x="62563" y="61265"/>
                  </a:lnTo>
                  <a:lnTo>
                    <a:pt x="66611" y="49807"/>
                  </a:lnTo>
                  <a:lnTo>
                    <a:pt x="69117" y="39070"/>
                  </a:lnTo>
                  <a:lnTo>
                    <a:pt x="73082" y="30469"/>
                  </a:lnTo>
                  <a:lnTo>
                    <a:pt x="72710" y="30191"/>
                  </a:lnTo>
                  <a:lnTo>
                    <a:pt x="71757" y="30711"/>
                  </a:lnTo>
                  <a:lnTo>
                    <a:pt x="75127" y="61124"/>
                  </a:lnTo>
                  <a:lnTo>
                    <a:pt x="79645" y="91959"/>
                  </a:lnTo>
                  <a:lnTo>
                    <a:pt x="84081" y="115660"/>
                  </a:lnTo>
                  <a:lnTo>
                    <a:pt x="83700" y="140304"/>
                  </a:lnTo>
                  <a:lnTo>
                    <a:pt x="81180" y="165369"/>
                  </a:lnTo>
                  <a:lnTo>
                    <a:pt x="76297" y="189208"/>
                  </a:lnTo>
                  <a:lnTo>
                    <a:pt x="62353" y="216379"/>
                  </a:lnTo>
                  <a:lnTo>
                    <a:pt x="53347" y="226226"/>
                  </a:lnTo>
                  <a:lnTo>
                    <a:pt x="48264" y="228428"/>
                  </a:lnTo>
                  <a:lnTo>
                    <a:pt x="36973" y="228994"/>
                  </a:lnTo>
                  <a:lnTo>
                    <a:pt x="24899" y="221249"/>
                  </a:lnTo>
                  <a:lnTo>
                    <a:pt x="6643" y="200023"/>
                  </a:lnTo>
                  <a:lnTo>
                    <a:pt x="2953" y="190969"/>
                  </a:lnTo>
                  <a:lnTo>
                    <a:pt x="0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3" name="SMARTInkShape-3932"/>
            <p:cNvSpPr/>
            <p:nvPr>
              <p:custDataLst>
                <p:tags r:id="rId63"/>
              </p:custDataLst>
            </p:nvPr>
          </p:nvSpPr>
          <p:spPr>
            <a:xfrm>
              <a:off x="6670479" y="3282950"/>
              <a:ext cx="39867" cy="52859"/>
            </a:xfrm>
            <a:custGeom>
              <a:avLst/>
              <a:gdLst/>
              <a:ahLst/>
              <a:cxnLst/>
              <a:rect l="0" t="0" r="0" b="0"/>
              <a:pathLst>
                <a:path w="39867" h="52859">
                  <a:moveTo>
                    <a:pt x="3371" y="12700"/>
                  </a:moveTo>
                  <a:lnTo>
                    <a:pt x="3371" y="12700"/>
                  </a:lnTo>
                  <a:lnTo>
                    <a:pt x="0" y="19442"/>
                  </a:lnTo>
                  <a:lnTo>
                    <a:pt x="226" y="26515"/>
                  </a:lnTo>
                  <a:lnTo>
                    <a:pt x="3385" y="34362"/>
                  </a:lnTo>
                  <a:lnTo>
                    <a:pt x="13096" y="46008"/>
                  </a:lnTo>
                  <a:lnTo>
                    <a:pt x="20863" y="51727"/>
                  </a:lnTo>
                  <a:lnTo>
                    <a:pt x="24205" y="52829"/>
                  </a:lnTo>
                  <a:lnTo>
                    <a:pt x="27138" y="52858"/>
                  </a:lnTo>
                  <a:lnTo>
                    <a:pt x="32279" y="51009"/>
                  </a:lnTo>
                  <a:lnTo>
                    <a:pt x="36915" y="47836"/>
                  </a:lnTo>
                  <a:lnTo>
                    <a:pt x="39446" y="40310"/>
                  </a:lnTo>
                  <a:lnTo>
                    <a:pt x="39866" y="29910"/>
                  </a:lnTo>
                  <a:lnTo>
                    <a:pt x="37700" y="18232"/>
                  </a:lnTo>
                  <a:lnTo>
                    <a:pt x="32504" y="9750"/>
                  </a:lnTo>
                  <a:lnTo>
                    <a:pt x="224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4" name="SMARTInkShape-3933"/>
            <p:cNvSpPr/>
            <p:nvPr>
              <p:custDataLst>
                <p:tags r:id="rId64"/>
              </p:custDataLst>
            </p:nvPr>
          </p:nvSpPr>
          <p:spPr>
            <a:xfrm>
              <a:off x="6379358" y="2952750"/>
              <a:ext cx="84943" cy="400051"/>
            </a:xfrm>
            <a:custGeom>
              <a:avLst/>
              <a:gdLst/>
              <a:ahLst/>
              <a:cxnLst/>
              <a:rect l="0" t="0" r="0" b="0"/>
              <a:pathLst>
                <a:path w="84943" h="400051">
                  <a:moveTo>
                    <a:pt x="46842" y="0"/>
                  </a:moveTo>
                  <a:lnTo>
                    <a:pt x="46842" y="0"/>
                  </a:lnTo>
                  <a:lnTo>
                    <a:pt x="46842" y="10113"/>
                  </a:lnTo>
                  <a:lnTo>
                    <a:pt x="36729" y="33257"/>
                  </a:lnTo>
                  <a:lnTo>
                    <a:pt x="26120" y="59936"/>
                  </a:lnTo>
                  <a:lnTo>
                    <a:pt x="20327" y="75941"/>
                  </a:lnTo>
                  <a:lnTo>
                    <a:pt x="15760" y="95077"/>
                  </a:lnTo>
                  <a:lnTo>
                    <a:pt x="12009" y="116302"/>
                  </a:lnTo>
                  <a:lnTo>
                    <a:pt x="8802" y="138918"/>
                  </a:lnTo>
                  <a:lnTo>
                    <a:pt x="5961" y="161051"/>
                  </a:lnTo>
                  <a:lnTo>
                    <a:pt x="3360" y="182862"/>
                  </a:lnTo>
                  <a:lnTo>
                    <a:pt x="921" y="204458"/>
                  </a:lnTo>
                  <a:lnTo>
                    <a:pt x="0" y="225205"/>
                  </a:lnTo>
                  <a:lnTo>
                    <a:pt x="92" y="245387"/>
                  </a:lnTo>
                  <a:lnTo>
                    <a:pt x="858" y="265191"/>
                  </a:lnTo>
                  <a:lnTo>
                    <a:pt x="4192" y="283333"/>
                  </a:lnTo>
                  <a:lnTo>
                    <a:pt x="9237" y="300367"/>
                  </a:lnTo>
                  <a:lnTo>
                    <a:pt x="22368" y="331757"/>
                  </a:lnTo>
                  <a:lnTo>
                    <a:pt x="37610" y="359820"/>
                  </a:lnTo>
                  <a:lnTo>
                    <a:pt x="55674" y="378878"/>
                  </a:lnTo>
                  <a:lnTo>
                    <a:pt x="84942" y="400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5" name="SMARTInkShape-3934"/>
            <p:cNvSpPr/>
            <p:nvPr>
              <p:custDataLst>
                <p:tags r:id="rId65"/>
              </p:custDataLst>
            </p:nvPr>
          </p:nvSpPr>
          <p:spPr>
            <a:xfrm>
              <a:off x="6750050" y="2952750"/>
              <a:ext cx="116402" cy="476251"/>
            </a:xfrm>
            <a:custGeom>
              <a:avLst/>
              <a:gdLst/>
              <a:ahLst/>
              <a:cxnLst/>
              <a:rect l="0" t="0" r="0" b="0"/>
              <a:pathLst>
                <a:path w="116402" h="476251">
                  <a:moveTo>
                    <a:pt x="0" y="0"/>
                  </a:moveTo>
                  <a:lnTo>
                    <a:pt x="0" y="0"/>
                  </a:lnTo>
                  <a:lnTo>
                    <a:pt x="15208" y="17325"/>
                  </a:lnTo>
                  <a:lnTo>
                    <a:pt x="26515" y="36628"/>
                  </a:lnTo>
                  <a:lnTo>
                    <a:pt x="44240" y="66844"/>
                  </a:lnTo>
                  <a:lnTo>
                    <a:pt x="54894" y="84779"/>
                  </a:lnTo>
                  <a:lnTo>
                    <a:pt x="64818" y="103792"/>
                  </a:lnTo>
                  <a:lnTo>
                    <a:pt x="74256" y="123522"/>
                  </a:lnTo>
                  <a:lnTo>
                    <a:pt x="83371" y="143731"/>
                  </a:lnTo>
                  <a:lnTo>
                    <a:pt x="91563" y="165671"/>
                  </a:lnTo>
                  <a:lnTo>
                    <a:pt x="99143" y="188764"/>
                  </a:lnTo>
                  <a:lnTo>
                    <a:pt x="106311" y="212626"/>
                  </a:lnTo>
                  <a:lnTo>
                    <a:pt x="111091" y="236295"/>
                  </a:lnTo>
                  <a:lnTo>
                    <a:pt x="114277" y="259836"/>
                  </a:lnTo>
                  <a:lnTo>
                    <a:pt x="116401" y="283290"/>
                  </a:lnTo>
                  <a:lnTo>
                    <a:pt x="115701" y="305982"/>
                  </a:lnTo>
                  <a:lnTo>
                    <a:pt x="113118" y="328166"/>
                  </a:lnTo>
                  <a:lnTo>
                    <a:pt x="109279" y="350010"/>
                  </a:lnTo>
                  <a:lnTo>
                    <a:pt x="103191" y="369513"/>
                  </a:lnTo>
                  <a:lnTo>
                    <a:pt x="95605" y="387453"/>
                  </a:lnTo>
                  <a:lnTo>
                    <a:pt x="79886" y="419146"/>
                  </a:lnTo>
                  <a:lnTo>
                    <a:pt x="68196" y="444991"/>
                  </a:lnTo>
                  <a:lnTo>
                    <a:pt x="50800" y="476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21" name="SMARTInkShape-Group963"/>
          <p:cNvGrpSpPr/>
          <p:nvPr/>
        </p:nvGrpSpPr>
        <p:grpSpPr>
          <a:xfrm>
            <a:off x="5886450" y="3062959"/>
            <a:ext cx="361951" cy="214677"/>
            <a:chOff x="5886450" y="3062959"/>
            <a:chExt cx="361951" cy="214677"/>
          </a:xfrm>
        </p:grpSpPr>
        <p:sp>
          <p:nvSpPr>
            <p:cNvPr id="1517" name="SMARTInkShape-3935"/>
            <p:cNvSpPr/>
            <p:nvPr>
              <p:custDataLst>
                <p:tags r:id="rId55"/>
              </p:custDataLst>
            </p:nvPr>
          </p:nvSpPr>
          <p:spPr>
            <a:xfrm>
              <a:off x="5949950" y="3117850"/>
              <a:ext cx="12701" cy="116509"/>
            </a:xfrm>
            <a:custGeom>
              <a:avLst/>
              <a:gdLst/>
              <a:ahLst/>
              <a:cxnLst/>
              <a:rect l="0" t="0" r="0" b="0"/>
              <a:pathLst>
                <a:path w="12701" h="116509">
                  <a:moveTo>
                    <a:pt x="0" y="0"/>
                  </a:moveTo>
                  <a:lnTo>
                    <a:pt x="0" y="0"/>
                  </a:lnTo>
                  <a:lnTo>
                    <a:pt x="705" y="26039"/>
                  </a:lnTo>
                  <a:lnTo>
                    <a:pt x="4364" y="50205"/>
                  </a:lnTo>
                  <a:lnTo>
                    <a:pt x="5762" y="77984"/>
                  </a:lnTo>
                  <a:lnTo>
                    <a:pt x="6881" y="98836"/>
                  </a:lnTo>
                  <a:lnTo>
                    <a:pt x="12096" y="116508"/>
                  </a:lnTo>
                  <a:lnTo>
                    <a:pt x="12298" y="116478"/>
                  </a:lnTo>
                  <a:lnTo>
                    <a:pt x="1270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8" name="SMARTInkShape-3936"/>
            <p:cNvSpPr/>
            <p:nvPr>
              <p:custDataLst>
                <p:tags r:id="rId56"/>
              </p:custDataLst>
            </p:nvPr>
          </p:nvSpPr>
          <p:spPr>
            <a:xfrm>
              <a:off x="5886450" y="3062959"/>
              <a:ext cx="159694" cy="214677"/>
            </a:xfrm>
            <a:custGeom>
              <a:avLst/>
              <a:gdLst/>
              <a:ahLst/>
              <a:cxnLst/>
              <a:rect l="0" t="0" r="0" b="0"/>
              <a:pathLst>
                <a:path w="159694" h="214677">
                  <a:moveTo>
                    <a:pt x="6350" y="35841"/>
                  </a:moveTo>
                  <a:lnTo>
                    <a:pt x="6350" y="35841"/>
                  </a:lnTo>
                  <a:lnTo>
                    <a:pt x="13257" y="18881"/>
                  </a:lnTo>
                  <a:lnTo>
                    <a:pt x="15188" y="16068"/>
                  </a:lnTo>
                  <a:lnTo>
                    <a:pt x="31390" y="5366"/>
                  </a:lnTo>
                  <a:lnTo>
                    <a:pt x="57435" y="0"/>
                  </a:lnTo>
                  <a:lnTo>
                    <a:pt x="87495" y="1781"/>
                  </a:lnTo>
                  <a:lnTo>
                    <a:pt x="112002" y="6778"/>
                  </a:lnTo>
                  <a:lnTo>
                    <a:pt x="117001" y="10115"/>
                  </a:lnTo>
                  <a:lnTo>
                    <a:pt x="120335" y="14457"/>
                  </a:lnTo>
                  <a:lnTo>
                    <a:pt x="122556" y="19469"/>
                  </a:lnTo>
                  <a:lnTo>
                    <a:pt x="121262" y="32563"/>
                  </a:lnTo>
                  <a:lnTo>
                    <a:pt x="118941" y="40005"/>
                  </a:lnTo>
                  <a:lnTo>
                    <a:pt x="106955" y="53919"/>
                  </a:lnTo>
                  <a:lnTo>
                    <a:pt x="77258" y="76728"/>
                  </a:lnTo>
                  <a:lnTo>
                    <a:pt x="67576" y="83704"/>
                  </a:lnTo>
                  <a:lnTo>
                    <a:pt x="65311" y="87217"/>
                  </a:lnTo>
                  <a:lnTo>
                    <a:pt x="64708" y="89142"/>
                  </a:lnTo>
                  <a:lnTo>
                    <a:pt x="66422" y="90425"/>
                  </a:lnTo>
                  <a:lnTo>
                    <a:pt x="93492" y="96024"/>
                  </a:lnTo>
                  <a:lnTo>
                    <a:pt x="117150" y="105100"/>
                  </a:lnTo>
                  <a:lnTo>
                    <a:pt x="142034" y="123468"/>
                  </a:lnTo>
                  <a:lnTo>
                    <a:pt x="157168" y="143414"/>
                  </a:lnTo>
                  <a:lnTo>
                    <a:pt x="159693" y="158205"/>
                  </a:lnTo>
                  <a:lnTo>
                    <a:pt x="159379" y="166100"/>
                  </a:lnTo>
                  <a:lnTo>
                    <a:pt x="153385" y="178636"/>
                  </a:lnTo>
                  <a:lnTo>
                    <a:pt x="141549" y="189616"/>
                  </a:lnTo>
                  <a:lnTo>
                    <a:pt x="111085" y="206287"/>
                  </a:lnTo>
                  <a:lnTo>
                    <a:pt x="87471" y="213430"/>
                  </a:lnTo>
                  <a:lnTo>
                    <a:pt x="57119" y="214676"/>
                  </a:lnTo>
                  <a:lnTo>
                    <a:pt x="39027" y="204693"/>
                  </a:lnTo>
                  <a:lnTo>
                    <a:pt x="22990" y="188498"/>
                  </a:lnTo>
                  <a:lnTo>
                    <a:pt x="7439" y="161663"/>
                  </a:lnTo>
                  <a:lnTo>
                    <a:pt x="0" y="1374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9" name="SMARTInkShape-3937"/>
            <p:cNvSpPr/>
            <p:nvPr>
              <p:custDataLst>
                <p:tags r:id="rId57"/>
              </p:custDataLst>
            </p:nvPr>
          </p:nvSpPr>
          <p:spPr>
            <a:xfrm>
              <a:off x="6178550" y="3144133"/>
              <a:ext cx="57151" cy="18168"/>
            </a:xfrm>
            <a:custGeom>
              <a:avLst/>
              <a:gdLst/>
              <a:ahLst/>
              <a:cxnLst/>
              <a:rect l="0" t="0" r="0" b="0"/>
              <a:pathLst>
                <a:path w="57151" h="18168">
                  <a:moveTo>
                    <a:pt x="0" y="5467"/>
                  </a:moveTo>
                  <a:lnTo>
                    <a:pt x="0" y="5467"/>
                  </a:lnTo>
                  <a:lnTo>
                    <a:pt x="5467" y="0"/>
                  </a:lnTo>
                  <a:lnTo>
                    <a:pt x="26956" y="9285"/>
                  </a:lnTo>
                  <a:lnTo>
                    <a:pt x="57150" y="181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0" name="SMARTInkShape-3938"/>
            <p:cNvSpPr/>
            <p:nvPr>
              <p:custDataLst>
                <p:tags r:id="rId58"/>
              </p:custDataLst>
            </p:nvPr>
          </p:nvSpPr>
          <p:spPr>
            <a:xfrm>
              <a:off x="6174892" y="3175000"/>
              <a:ext cx="73509" cy="19051"/>
            </a:xfrm>
            <a:custGeom>
              <a:avLst/>
              <a:gdLst/>
              <a:ahLst/>
              <a:cxnLst/>
              <a:rect l="0" t="0" r="0" b="0"/>
              <a:pathLst>
                <a:path w="73509" h="19051">
                  <a:moveTo>
                    <a:pt x="3658" y="0"/>
                  </a:moveTo>
                  <a:lnTo>
                    <a:pt x="3658" y="0"/>
                  </a:lnTo>
                  <a:lnTo>
                    <a:pt x="0" y="0"/>
                  </a:lnTo>
                  <a:lnTo>
                    <a:pt x="1560" y="0"/>
                  </a:lnTo>
                  <a:lnTo>
                    <a:pt x="31188" y="10983"/>
                  </a:lnTo>
                  <a:lnTo>
                    <a:pt x="46857" y="14073"/>
                  </a:lnTo>
                  <a:lnTo>
                    <a:pt x="60437" y="17575"/>
                  </a:lnTo>
                  <a:lnTo>
                    <a:pt x="73508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522" name="SMARTInkShape-3939"/>
          <p:cNvSpPr/>
          <p:nvPr>
            <p:custDataLst>
              <p:tags r:id="rId6"/>
            </p:custDataLst>
          </p:nvPr>
        </p:nvSpPr>
        <p:spPr>
          <a:xfrm>
            <a:off x="5558782" y="2791104"/>
            <a:ext cx="65916" cy="47228"/>
          </a:xfrm>
          <a:custGeom>
            <a:avLst/>
            <a:gdLst/>
            <a:ahLst/>
            <a:cxnLst/>
            <a:rect l="0" t="0" r="0" b="0"/>
            <a:pathLst>
              <a:path w="65916" h="47228">
                <a:moveTo>
                  <a:pt x="41918" y="15596"/>
                </a:moveTo>
                <a:lnTo>
                  <a:pt x="41918" y="15596"/>
                </a:lnTo>
                <a:lnTo>
                  <a:pt x="41918" y="6758"/>
                </a:lnTo>
                <a:lnTo>
                  <a:pt x="40036" y="2731"/>
                </a:lnTo>
                <a:lnTo>
                  <a:pt x="38547" y="669"/>
                </a:lnTo>
                <a:lnTo>
                  <a:pt x="36849" y="0"/>
                </a:lnTo>
                <a:lnTo>
                  <a:pt x="35010" y="260"/>
                </a:lnTo>
                <a:lnTo>
                  <a:pt x="33080" y="1139"/>
                </a:lnTo>
                <a:lnTo>
                  <a:pt x="26991" y="9117"/>
                </a:lnTo>
                <a:lnTo>
                  <a:pt x="20719" y="20418"/>
                </a:lnTo>
                <a:lnTo>
                  <a:pt x="20024" y="24455"/>
                </a:lnTo>
                <a:lnTo>
                  <a:pt x="21132" y="32704"/>
                </a:lnTo>
                <a:lnTo>
                  <a:pt x="25725" y="41910"/>
                </a:lnTo>
                <a:lnTo>
                  <a:pt x="28299" y="43722"/>
                </a:lnTo>
                <a:lnTo>
                  <a:pt x="34925" y="45735"/>
                </a:lnTo>
                <a:lnTo>
                  <a:pt x="42573" y="44749"/>
                </a:lnTo>
                <a:lnTo>
                  <a:pt x="49970" y="41958"/>
                </a:lnTo>
                <a:lnTo>
                  <a:pt x="55609" y="38366"/>
                </a:lnTo>
                <a:lnTo>
                  <a:pt x="58588" y="30655"/>
                </a:lnTo>
                <a:lnTo>
                  <a:pt x="59381" y="25635"/>
                </a:lnTo>
                <a:lnTo>
                  <a:pt x="58498" y="21583"/>
                </a:lnTo>
                <a:lnTo>
                  <a:pt x="46523" y="4268"/>
                </a:lnTo>
                <a:lnTo>
                  <a:pt x="43577" y="2400"/>
                </a:lnTo>
                <a:lnTo>
                  <a:pt x="40202" y="1860"/>
                </a:lnTo>
                <a:lnTo>
                  <a:pt x="36540" y="2205"/>
                </a:lnTo>
                <a:lnTo>
                  <a:pt x="21274" y="9433"/>
                </a:lnTo>
                <a:lnTo>
                  <a:pt x="3634" y="23812"/>
                </a:lnTo>
                <a:lnTo>
                  <a:pt x="208" y="29360"/>
                </a:lnTo>
                <a:lnTo>
                  <a:pt x="0" y="32534"/>
                </a:lnTo>
                <a:lnTo>
                  <a:pt x="1651" y="39822"/>
                </a:lnTo>
                <a:lnTo>
                  <a:pt x="3784" y="42330"/>
                </a:lnTo>
                <a:lnTo>
                  <a:pt x="9918" y="45116"/>
                </a:lnTo>
                <a:lnTo>
                  <a:pt x="24676" y="46685"/>
                </a:lnTo>
                <a:lnTo>
                  <a:pt x="39083" y="43779"/>
                </a:lnTo>
                <a:lnTo>
                  <a:pt x="42144" y="42146"/>
                </a:lnTo>
                <a:lnTo>
                  <a:pt x="44185" y="40351"/>
                </a:lnTo>
                <a:lnTo>
                  <a:pt x="45546" y="38450"/>
                </a:lnTo>
                <a:lnTo>
                  <a:pt x="47461" y="25660"/>
                </a:lnTo>
                <a:lnTo>
                  <a:pt x="46319" y="21600"/>
                </a:lnTo>
                <a:lnTo>
                  <a:pt x="33891" y="7641"/>
                </a:lnTo>
                <a:lnTo>
                  <a:pt x="30922" y="6765"/>
                </a:lnTo>
                <a:lnTo>
                  <a:pt x="23860" y="7673"/>
                </a:lnTo>
                <a:lnTo>
                  <a:pt x="17900" y="12310"/>
                </a:lnTo>
                <a:lnTo>
                  <a:pt x="15323" y="15522"/>
                </a:lnTo>
                <a:lnTo>
                  <a:pt x="12459" y="22854"/>
                </a:lnTo>
                <a:lnTo>
                  <a:pt x="10621" y="35688"/>
                </a:lnTo>
                <a:lnTo>
                  <a:pt x="11881" y="38162"/>
                </a:lnTo>
                <a:lnTo>
                  <a:pt x="17044" y="42794"/>
                </a:lnTo>
                <a:lnTo>
                  <a:pt x="25924" y="45323"/>
                </a:lnTo>
                <a:lnTo>
                  <a:pt x="55287" y="47227"/>
                </a:lnTo>
                <a:lnTo>
                  <a:pt x="56474" y="45856"/>
                </a:lnTo>
                <a:lnTo>
                  <a:pt x="56562" y="43530"/>
                </a:lnTo>
                <a:lnTo>
                  <a:pt x="55914" y="40569"/>
                </a:lnTo>
                <a:lnTo>
                  <a:pt x="57076" y="33515"/>
                </a:lnTo>
                <a:lnTo>
                  <a:pt x="58374" y="29659"/>
                </a:lnTo>
                <a:lnTo>
                  <a:pt x="57827" y="25677"/>
                </a:lnTo>
                <a:lnTo>
                  <a:pt x="51022" y="14036"/>
                </a:lnTo>
                <a:lnTo>
                  <a:pt x="46435" y="8317"/>
                </a:lnTo>
                <a:lnTo>
                  <a:pt x="43518" y="7216"/>
                </a:lnTo>
                <a:lnTo>
                  <a:pt x="36514" y="7873"/>
                </a:lnTo>
                <a:lnTo>
                  <a:pt x="30580" y="12399"/>
                </a:lnTo>
                <a:lnTo>
                  <a:pt x="28009" y="15581"/>
                </a:lnTo>
                <a:lnTo>
                  <a:pt x="27001" y="19114"/>
                </a:lnTo>
                <a:lnTo>
                  <a:pt x="27762" y="26802"/>
                </a:lnTo>
                <a:lnTo>
                  <a:pt x="30452" y="33041"/>
                </a:lnTo>
                <a:lnTo>
                  <a:pt x="32157" y="35693"/>
                </a:lnTo>
                <a:lnTo>
                  <a:pt x="44670" y="42796"/>
                </a:lnTo>
                <a:lnTo>
                  <a:pt x="55042" y="45998"/>
                </a:lnTo>
                <a:lnTo>
                  <a:pt x="57722" y="45741"/>
                </a:lnTo>
                <a:lnTo>
                  <a:pt x="62583" y="43576"/>
                </a:lnTo>
                <a:lnTo>
                  <a:pt x="64162" y="41305"/>
                </a:lnTo>
                <a:lnTo>
                  <a:pt x="65915" y="35018"/>
                </a:lnTo>
                <a:lnTo>
                  <a:pt x="64972" y="31366"/>
                </a:lnTo>
                <a:lnTo>
                  <a:pt x="56902" y="19485"/>
                </a:lnTo>
                <a:lnTo>
                  <a:pt x="49518" y="11209"/>
                </a:lnTo>
                <a:lnTo>
                  <a:pt x="45574" y="9144"/>
                </a:lnTo>
                <a:lnTo>
                  <a:pt x="41533" y="8472"/>
                </a:lnTo>
                <a:lnTo>
                  <a:pt x="37428" y="8730"/>
                </a:lnTo>
                <a:lnTo>
                  <a:pt x="29104" y="12780"/>
                </a:lnTo>
                <a:lnTo>
                  <a:pt x="16518" y="2194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26" name="SMARTInkShape-Group965"/>
          <p:cNvGrpSpPr/>
          <p:nvPr/>
        </p:nvGrpSpPr>
        <p:grpSpPr>
          <a:xfrm>
            <a:off x="5297230" y="2355850"/>
            <a:ext cx="297121" cy="273051"/>
            <a:chOff x="5297230" y="2355850"/>
            <a:chExt cx="297121" cy="273051"/>
          </a:xfrm>
        </p:grpSpPr>
        <p:sp>
          <p:nvSpPr>
            <p:cNvPr id="1523" name="SMARTInkShape-3940"/>
            <p:cNvSpPr/>
            <p:nvPr>
              <p:custDataLst>
                <p:tags r:id="rId52"/>
              </p:custDataLst>
            </p:nvPr>
          </p:nvSpPr>
          <p:spPr>
            <a:xfrm>
              <a:off x="5359400" y="2527828"/>
              <a:ext cx="234951" cy="101073"/>
            </a:xfrm>
            <a:custGeom>
              <a:avLst/>
              <a:gdLst/>
              <a:ahLst/>
              <a:cxnLst/>
              <a:rect l="0" t="0" r="0" b="0"/>
              <a:pathLst>
                <a:path w="234951" h="101073">
                  <a:moveTo>
                    <a:pt x="0" y="101072"/>
                  </a:moveTo>
                  <a:lnTo>
                    <a:pt x="0" y="101072"/>
                  </a:lnTo>
                  <a:lnTo>
                    <a:pt x="0" y="97701"/>
                  </a:lnTo>
                  <a:lnTo>
                    <a:pt x="5776" y="84466"/>
                  </a:lnTo>
                  <a:lnTo>
                    <a:pt x="12209" y="73936"/>
                  </a:lnTo>
                  <a:lnTo>
                    <a:pt x="43752" y="49223"/>
                  </a:lnTo>
                  <a:lnTo>
                    <a:pt x="66012" y="34049"/>
                  </a:lnTo>
                  <a:lnTo>
                    <a:pt x="91898" y="19778"/>
                  </a:lnTo>
                  <a:lnTo>
                    <a:pt x="119160" y="8497"/>
                  </a:lnTo>
                  <a:lnTo>
                    <a:pt x="145388" y="3483"/>
                  </a:lnTo>
                  <a:lnTo>
                    <a:pt x="167393" y="1254"/>
                  </a:lnTo>
                  <a:lnTo>
                    <a:pt x="193767" y="0"/>
                  </a:lnTo>
                  <a:lnTo>
                    <a:pt x="213105" y="1510"/>
                  </a:lnTo>
                  <a:lnTo>
                    <a:pt x="225890" y="6426"/>
                  </a:lnTo>
                  <a:lnTo>
                    <a:pt x="230923" y="10323"/>
                  </a:lnTo>
                  <a:lnTo>
                    <a:pt x="234950" y="185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4" name="SMARTInkShape-3941"/>
            <p:cNvSpPr/>
            <p:nvPr>
              <p:custDataLst>
                <p:tags r:id="rId53"/>
              </p:custDataLst>
            </p:nvPr>
          </p:nvSpPr>
          <p:spPr>
            <a:xfrm>
              <a:off x="5297230" y="2355850"/>
              <a:ext cx="106621" cy="114301"/>
            </a:xfrm>
            <a:custGeom>
              <a:avLst/>
              <a:gdLst/>
              <a:ahLst/>
              <a:cxnLst/>
              <a:rect l="0" t="0" r="0" b="0"/>
              <a:pathLst>
                <a:path w="106621" h="114301">
                  <a:moveTo>
                    <a:pt x="106620" y="0"/>
                  </a:moveTo>
                  <a:lnTo>
                    <a:pt x="106620" y="0"/>
                  </a:lnTo>
                  <a:lnTo>
                    <a:pt x="93136" y="3371"/>
                  </a:lnTo>
                  <a:lnTo>
                    <a:pt x="71267" y="22322"/>
                  </a:lnTo>
                  <a:lnTo>
                    <a:pt x="46913" y="50280"/>
                  </a:lnTo>
                  <a:lnTo>
                    <a:pt x="25194" y="80906"/>
                  </a:lnTo>
                  <a:lnTo>
                    <a:pt x="7117" y="110718"/>
                  </a:lnTo>
                  <a:lnTo>
                    <a:pt x="6418" y="111206"/>
                  </a:lnTo>
                  <a:lnTo>
                    <a:pt x="5952" y="110827"/>
                  </a:lnTo>
                  <a:lnTo>
                    <a:pt x="778" y="86639"/>
                  </a:lnTo>
                  <a:lnTo>
                    <a:pt x="0" y="56010"/>
                  </a:lnTo>
                  <a:lnTo>
                    <a:pt x="3819" y="25305"/>
                  </a:lnTo>
                  <a:lnTo>
                    <a:pt x="4219" y="21104"/>
                  </a:lnTo>
                  <a:lnTo>
                    <a:pt x="5192" y="19008"/>
                  </a:lnTo>
                  <a:lnTo>
                    <a:pt x="6545" y="18316"/>
                  </a:lnTo>
                  <a:lnTo>
                    <a:pt x="8154" y="18561"/>
                  </a:lnTo>
                  <a:lnTo>
                    <a:pt x="24762" y="44734"/>
                  </a:lnTo>
                  <a:lnTo>
                    <a:pt x="44511" y="73277"/>
                  </a:lnTo>
                  <a:lnTo>
                    <a:pt x="71750" y="104578"/>
                  </a:lnTo>
                  <a:lnTo>
                    <a:pt x="8122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5" name="SMARTInkShape-3942"/>
            <p:cNvSpPr/>
            <p:nvPr>
              <p:custDataLst>
                <p:tags r:id="rId54"/>
              </p:custDataLst>
            </p:nvPr>
          </p:nvSpPr>
          <p:spPr>
            <a:xfrm>
              <a:off x="5430751" y="2407794"/>
              <a:ext cx="36600" cy="68707"/>
            </a:xfrm>
            <a:custGeom>
              <a:avLst/>
              <a:gdLst/>
              <a:ahLst/>
              <a:cxnLst/>
              <a:rect l="0" t="0" r="0" b="0"/>
              <a:pathLst>
                <a:path w="36600" h="68707">
                  <a:moveTo>
                    <a:pt x="4849" y="11556"/>
                  </a:moveTo>
                  <a:lnTo>
                    <a:pt x="4849" y="11556"/>
                  </a:lnTo>
                  <a:lnTo>
                    <a:pt x="4849" y="8185"/>
                  </a:lnTo>
                  <a:lnTo>
                    <a:pt x="8612" y="4649"/>
                  </a:lnTo>
                  <a:lnTo>
                    <a:pt x="14988" y="1430"/>
                  </a:lnTo>
                  <a:lnTo>
                    <a:pt x="22525" y="0"/>
                  </a:lnTo>
                  <a:lnTo>
                    <a:pt x="25100" y="324"/>
                  </a:lnTo>
                  <a:lnTo>
                    <a:pt x="26817" y="1246"/>
                  </a:lnTo>
                  <a:lnTo>
                    <a:pt x="27961" y="2566"/>
                  </a:lnTo>
                  <a:lnTo>
                    <a:pt x="28017" y="4857"/>
                  </a:lnTo>
                  <a:lnTo>
                    <a:pt x="26200" y="11166"/>
                  </a:lnTo>
                  <a:lnTo>
                    <a:pt x="21208" y="19280"/>
                  </a:lnTo>
                  <a:lnTo>
                    <a:pt x="0" y="47238"/>
                  </a:lnTo>
                  <a:lnTo>
                    <a:pt x="205" y="48750"/>
                  </a:lnTo>
                  <a:lnTo>
                    <a:pt x="2315" y="52310"/>
                  </a:lnTo>
                  <a:lnTo>
                    <a:pt x="3865" y="53542"/>
                  </a:lnTo>
                  <a:lnTo>
                    <a:pt x="22642" y="60887"/>
                  </a:lnTo>
                  <a:lnTo>
                    <a:pt x="27573" y="62409"/>
                  </a:lnTo>
                  <a:lnTo>
                    <a:pt x="36599" y="687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30" name="SMARTInkShape-Group966"/>
          <p:cNvGrpSpPr/>
          <p:nvPr/>
        </p:nvGrpSpPr>
        <p:grpSpPr>
          <a:xfrm>
            <a:off x="5130800" y="2990850"/>
            <a:ext cx="425451" cy="476251"/>
            <a:chOff x="5130800" y="2990850"/>
            <a:chExt cx="425451" cy="476251"/>
          </a:xfrm>
        </p:grpSpPr>
        <p:sp>
          <p:nvSpPr>
            <p:cNvPr id="1527" name="SMARTInkShape-3943"/>
            <p:cNvSpPr/>
            <p:nvPr>
              <p:custDataLst>
                <p:tags r:id="rId49"/>
              </p:custDataLst>
            </p:nvPr>
          </p:nvSpPr>
          <p:spPr>
            <a:xfrm>
              <a:off x="5130800" y="2990850"/>
              <a:ext cx="425451" cy="170401"/>
            </a:xfrm>
            <a:custGeom>
              <a:avLst/>
              <a:gdLst/>
              <a:ahLst/>
              <a:cxnLst/>
              <a:rect l="0" t="0" r="0" b="0"/>
              <a:pathLst>
                <a:path w="425451" h="170401">
                  <a:moveTo>
                    <a:pt x="0" y="0"/>
                  </a:moveTo>
                  <a:lnTo>
                    <a:pt x="0" y="0"/>
                  </a:lnTo>
                  <a:lnTo>
                    <a:pt x="0" y="6742"/>
                  </a:lnTo>
                  <a:lnTo>
                    <a:pt x="3763" y="13815"/>
                  </a:lnTo>
                  <a:lnTo>
                    <a:pt x="17578" y="27612"/>
                  </a:lnTo>
                  <a:lnTo>
                    <a:pt x="41427" y="46987"/>
                  </a:lnTo>
                  <a:lnTo>
                    <a:pt x="63567" y="61805"/>
                  </a:lnTo>
                  <a:lnTo>
                    <a:pt x="94574" y="75447"/>
                  </a:lnTo>
                  <a:lnTo>
                    <a:pt x="113144" y="82753"/>
                  </a:lnTo>
                  <a:lnTo>
                    <a:pt x="133285" y="90447"/>
                  </a:lnTo>
                  <a:lnTo>
                    <a:pt x="154474" y="98398"/>
                  </a:lnTo>
                  <a:lnTo>
                    <a:pt x="173537" y="105815"/>
                  </a:lnTo>
                  <a:lnTo>
                    <a:pt x="191186" y="112877"/>
                  </a:lnTo>
                  <a:lnTo>
                    <a:pt x="207891" y="119701"/>
                  </a:lnTo>
                  <a:lnTo>
                    <a:pt x="239622" y="132928"/>
                  </a:lnTo>
                  <a:lnTo>
                    <a:pt x="270187" y="145157"/>
                  </a:lnTo>
                  <a:lnTo>
                    <a:pt x="300235" y="155296"/>
                  </a:lnTo>
                  <a:lnTo>
                    <a:pt x="326289" y="162624"/>
                  </a:lnTo>
                  <a:lnTo>
                    <a:pt x="348923" y="167527"/>
                  </a:lnTo>
                  <a:lnTo>
                    <a:pt x="376121" y="170288"/>
                  </a:lnTo>
                  <a:lnTo>
                    <a:pt x="394450" y="170400"/>
                  </a:lnTo>
                  <a:lnTo>
                    <a:pt x="406733" y="167926"/>
                  </a:lnTo>
                  <a:lnTo>
                    <a:pt x="415485" y="162593"/>
                  </a:lnTo>
                  <a:lnTo>
                    <a:pt x="425450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8" name="SMARTInkShape-3944"/>
            <p:cNvSpPr/>
            <p:nvPr>
              <p:custDataLst>
                <p:tags r:id="rId50"/>
              </p:custDataLst>
            </p:nvPr>
          </p:nvSpPr>
          <p:spPr>
            <a:xfrm>
              <a:off x="5196852" y="3263900"/>
              <a:ext cx="124449" cy="127001"/>
            </a:xfrm>
            <a:custGeom>
              <a:avLst/>
              <a:gdLst/>
              <a:ahLst/>
              <a:cxnLst/>
              <a:rect l="0" t="0" r="0" b="0"/>
              <a:pathLst>
                <a:path w="124449" h="127001">
                  <a:moveTo>
                    <a:pt x="124448" y="0"/>
                  </a:moveTo>
                  <a:lnTo>
                    <a:pt x="124448" y="0"/>
                  </a:lnTo>
                  <a:lnTo>
                    <a:pt x="107123" y="15208"/>
                  </a:lnTo>
                  <a:lnTo>
                    <a:pt x="76746" y="33905"/>
                  </a:lnTo>
                  <a:lnTo>
                    <a:pt x="53153" y="51522"/>
                  </a:lnTo>
                  <a:lnTo>
                    <a:pt x="22812" y="74533"/>
                  </a:lnTo>
                  <a:lnTo>
                    <a:pt x="3190" y="89720"/>
                  </a:lnTo>
                  <a:lnTo>
                    <a:pt x="1276" y="90153"/>
                  </a:lnTo>
                  <a:lnTo>
                    <a:pt x="0" y="89735"/>
                  </a:lnTo>
                  <a:lnTo>
                    <a:pt x="464" y="81745"/>
                  </a:lnTo>
                  <a:lnTo>
                    <a:pt x="6511" y="50249"/>
                  </a:lnTo>
                  <a:lnTo>
                    <a:pt x="19183" y="23747"/>
                  </a:lnTo>
                  <a:lnTo>
                    <a:pt x="31584" y="6128"/>
                  </a:lnTo>
                  <a:lnTo>
                    <a:pt x="32905" y="5497"/>
                  </a:lnTo>
                  <a:lnTo>
                    <a:pt x="33786" y="5781"/>
                  </a:lnTo>
                  <a:lnTo>
                    <a:pt x="41681" y="31585"/>
                  </a:lnTo>
                  <a:lnTo>
                    <a:pt x="57121" y="59767"/>
                  </a:lnTo>
                  <a:lnTo>
                    <a:pt x="77139" y="85599"/>
                  </a:lnTo>
                  <a:lnTo>
                    <a:pt x="93881" y="116844"/>
                  </a:lnTo>
                  <a:lnTo>
                    <a:pt x="99048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9" name="SMARTInkShape-3945"/>
            <p:cNvSpPr/>
            <p:nvPr>
              <p:custDataLst>
                <p:tags r:id="rId51"/>
              </p:custDataLst>
            </p:nvPr>
          </p:nvSpPr>
          <p:spPr>
            <a:xfrm>
              <a:off x="5346700" y="3388807"/>
              <a:ext cx="34730" cy="78294"/>
            </a:xfrm>
            <a:custGeom>
              <a:avLst/>
              <a:gdLst/>
              <a:ahLst/>
              <a:cxnLst/>
              <a:rect l="0" t="0" r="0" b="0"/>
              <a:pathLst>
                <a:path w="34730" h="78294">
                  <a:moveTo>
                    <a:pt x="0" y="33843"/>
                  </a:moveTo>
                  <a:lnTo>
                    <a:pt x="0" y="33843"/>
                  </a:lnTo>
                  <a:lnTo>
                    <a:pt x="17891" y="14071"/>
                  </a:lnTo>
                  <a:lnTo>
                    <a:pt x="27287" y="1088"/>
                  </a:lnTo>
                  <a:lnTo>
                    <a:pt x="28775" y="12"/>
                  </a:lnTo>
                  <a:lnTo>
                    <a:pt x="29767" y="0"/>
                  </a:lnTo>
                  <a:lnTo>
                    <a:pt x="30428" y="698"/>
                  </a:lnTo>
                  <a:lnTo>
                    <a:pt x="34729" y="11792"/>
                  </a:lnTo>
                  <a:lnTo>
                    <a:pt x="32838" y="24513"/>
                  </a:lnTo>
                  <a:lnTo>
                    <a:pt x="26870" y="48934"/>
                  </a:lnTo>
                  <a:lnTo>
                    <a:pt x="25836" y="62930"/>
                  </a:lnTo>
                  <a:lnTo>
                    <a:pt x="27475" y="69818"/>
                  </a:lnTo>
                  <a:lnTo>
                    <a:pt x="31750" y="782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34" name="SMARTInkShape-Group967"/>
          <p:cNvGrpSpPr/>
          <p:nvPr/>
        </p:nvGrpSpPr>
        <p:grpSpPr>
          <a:xfrm>
            <a:off x="704850" y="3777152"/>
            <a:ext cx="584201" cy="336972"/>
            <a:chOff x="704850" y="3777152"/>
            <a:chExt cx="584201" cy="336972"/>
          </a:xfrm>
        </p:grpSpPr>
        <p:sp>
          <p:nvSpPr>
            <p:cNvPr id="1531" name="SMARTInkShape-3946"/>
            <p:cNvSpPr/>
            <p:nvPr>
              <p:custDataLst>
                <p:tags r:id="rId46"/>
              </p:custDataLst>
            </p:nvPr>
          </p:nvSpPr>
          <p:spPr>
            <a:xfrm>
              <a:off x="704850" y="3962522"/>
              <a:ext cx="304801" cy="151602"/>
            </a:xfrm>
            <a:custGeom>
              <a:avLst/>
              <a:gdLst/>
              <a:ahLst/>
              <a:cxnLst/>
              <a:rect l="0" t="0" r="0" b="0"/>
              <a:pathLst>
                <a:path w="304801" h="151602">
                  <a:moveTo>
                    <a:pt x="0" y="37978"/>
                  </a:moveTo>
                  <a:lnTo>
                    <a:pt x="0" y="37978"/>
                  </a:lnTo>
                  <a:lnTo>
                    <a:pt x="18951" y="22398"/>
                  </a:lnTo>
                  <a:lnTo>
                    <a:pt x="48795" y="9448"/>
                  </a:lnTo>
                  <a:lnTo>
                    <a:pt x="77685" y="1977"/>
                  </a:lnTo>
                  <a:lnTo>
                    <a:pt x="103922" y="500"/>
                  </a:lnTo>
                  <a:lnTo>
                    <a:pt x="124504" y="154"/>
                  </a:lnTo>
                  <a:lnTo>
                    <a:pt x="147763" y="0"/>
                  </a:lnTo>
                  <a:lnTo>
                    <a:pt x="170330" y="1814"/>
                  </a:lnTo>
                  <a:lnTo>
                    <a:pt x="191413" y="6383"/>
                  </a:lnTo>
                  <a:lnTo>
                    <a:pt x="218444" y="20150"/>
                  </a:lnTo>
                  <a:lnTo>
                    <a:pt x="246898" y="39683"/>
                  </a:lnTo>
                  <a:lnTo>
                    <a:pt x="269531" y="63714"/>
                  </a:lnTo>
                  <a:lnTo>
                    <a:pt x="286884" y="93208"/>
                  </a:lnTo>
                  <a:lnTo>
                    <a:pt x="300159" y="123254"/>
                  </a:lnTo>
                  <a:lnTo>
                    <a:pt x="303425" y="133643"/>
                  </a:lnTo>
                  <a:lnTo>
                    <a:pt x="304764" y="151601"/>
                  </a:lnTo>
                  <a:lnTo>
                    <a:pt x="304800" y="1332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2" name="SMARTInkShape-3947"/>
            <p:cNvSpPr/>
            <p:nvPr>
              <p:custDataLst>
                <p:tags r:id="rId47"/>
              </p:custDataLst>
            </p:nvPr>
          </p:nvSpPr>
          <p:spPr>
            <a:xfrm>
              <a:off x="1086813" y="3848100"/>
              <a:ext cx="106988" cy="139701"/>
            </a:xfrm>
            <a:custGeom>
              <a:avLst/>
              <a:gdLst/>
              <a:ahLst/>
              <a:cxnLst/>
              <a:rect l="0" t="0" r="0" b="0"/>
              <a:pathLst>
                <a:path w="106988" h="139701">
                  <a:moveTo>
                    <a:pt x="106987" y="0"/>
                  </a:moveTo>
                  <a:lnTo>
                    <a:pt x="106987" y="0"/>
                  </a:lnTo>
                  <a:lnTo>
                    <a:pt x="79197" y="15580"/>
                  </a:lnTo>
                  <a:lnTo>
                    <a:pt x="53990" y="39345"/>
                  </a:lnTo>
                  <a:lnTo>
                    <a:pt x="37101" y="60526"/>
                  </a:lnTo>
                  <a:lnTo>
                    <a:pt x="15489" y="90605"/>
                  </a:lnTo>
                  <a:lnTo>
                    <a:pt x="2287" y="109620"/>
                  </a:lnTo>
                  <a:lnTo>
                    <a:pt x="1204" y="110474"/>
                  </a:lnTo>
                  <a:lnTo>
                    <a:pt x="481" y="110338"/>
                  </a:lnTo>
                  <a:lnTo>
                    <a:pt x="0" y="109542"/>
                  </a:lnTo>
                  <a:lnTo>
                    <a:pt x="4190" y="81793"/>
                  </a:lnTo>
                  <a:lnTo>
                    <a:pt x="5032" y="52457"/>
                  </a:lnTo>
                  <a:lnTo>
                    <a:pt x="5317" y="27374"/>
                  </a:lnTo>
                  <a:lnTo>
                    <a:pt x="6046" y="26010"/>
                  </a:lnTo>
                  <a:lnTo>
                    <a:pt x="7237" y="26512"/>
                  </a:lnTo>
                  <a:lnTo>
                    <a:pt x="25648" y="56408"/>
                  </a:lnTo>
                  <a:lnTo>
                    <a:pt x="38985" y="84290"/>
                  </a:lnTo>
                  <a:lnTo>
                    <a:pt x="56134" y="113389"/>
                  </a:lnTo>
                  <a:lnTo>
                    <a:pt x="69739" y="132778"/>
                  </a:lnTo>
                  <a:lnTo>
                    <a:pt x="74675" y="136623"/>
                  </a:lnTo>
                  <a:lnTo>
                    <a:pt x="81587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3" name="SMARTInkShape-3948"/>
            <p:cNvSpPr/>
            <p:nvPr>
              <p:custDataLst>
                <p:tags r:id="rId48"/>
              </p:custDataLst>
            </p:nvPr>
          </p:nvSpPr>
          <p:spPr>
            <a:xfrm>
              <a:off x="1250950" y="3777152"/>
              <a:ext cx="38101" cy="83649"/>
            </a:xfrm>
            <a:custGeom>
              <a:avLst/>
              <a:gdLst/>
              <a:ahLst/>
              <a:cxnLst/>
              <a:rect l="0" t="0" r="0" b="0"/>
              <a:pathLst>
                <a:path w="38101" h="83649">
                  <a:moveTo>
                    <a:pt x="0" y="51898"/>
                  </a:moveTo>
                  <a:lnTo>
                    <a:pt x="0" y="51898"/>
                  </a:lnTo>
                  <a:lnTo>
                    <a:pt x="12209" y="25383"/>
                  </a:lnTo>
                  <a:lnTo>
                    <a:pt x="23175" y="3390"/>
                  </a:lnTo>
                  <a:lnTo>
                    <a:pt x="23917" y="509"/>
                  </a:lnTo>
                  <a:lnTo>
                    <a:pt x="25117" y="0"/>
                  </a:lnTo>
                  <a:lnTo>
                    <a:pt x="26622" y="1072"/>
                  </a:lnTo>
                  <a:lnTo>
                    <a:pt x="28332" y="3197"/>
                  </a:lnTo>
                  <a:lnTo>
                    <a:pt x="30737" y="16301"/>
                  </a:lnTo>
                  <a:lnTo>
                    <a:pt x="31550" y="44056"/>
                  </a:lnTo>
                  <a:lnTo>
                    <a:pt x="31724" y="73731"/>
                  </a:lnTo>
                  <a:lnTo>
                    <a:pt x="32438" y="77036"/>
                  </a:lnTo>
                  <a:lnTo>
                    <a:pt x="33620" y="79240"/>
                  </a:lnTo>
                  <a:lnTo>
                    <a:pt x="38100" y="836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40" name="SMARTInkShape-Group968"/>
          <p:cNvGrpSpPr/>
          <p:nvPr/>
        </p:nvGrpSpPr>
        <p:grpSpPr>
          <a:xfrm>
            <a:off x="5524500" y="2438400"/>
            <a:ext cx="69851" cy="1047751"/>
            <a:chOff x="5524500" y="2438400"/>
            <a:chExt cx="69851" cy="1047751"/>
          </a:xfrm>
        </p:grpSpPr>
        <p:sp>
          <p:nvSpPr>
            <p:cNvPr id="1535" name="SMARTInkShape-3949"/>
            <p:cNvSpPr/>
            <p:nvPr>
              <p:custDataLst>
                <p:tags r:id="rId41"/>
              </p:custDataLst>
            </p:nvPr>
          </p:nvSpPr>
          <p:spPr>
            <a:xfrm>
              <a:off x="5575300" y="2438400"/>
              <a:ext cx="19051" cy="107951"/>
            </a:xfrm>
            <a:custGeom>
              <a:avLst/>
              <a:gdLst/>
              <a:ahLst/>
              <a:cxnLst/>
              <a:rect l="0" t="0" r="0" b="0"/>
              <a:pathLst>
                <a:path w="19051" h="107951">
                  <a:moveTo>
                    <a:pt x="19050" y="0"/>
                  </a:moveTo>
                  <a:lnTo>
                    <a:pt x="19050" y="0"/>
                  </a:lnTo>
                  <a:lnTo>
                    <a:pt x="15679" y="0"/>
                  </a:lnTo>
                  <a:lnTo>
                    <a:pt x="15391" y="705"/>
                  </a:lnTo>
                  <a:lnTo>
                    <a:pt x="16953" y="3371"/>
                  </a:lnTo>
                  <a:lnTo>
                    <a:pt x="16947" y="5069"/>
                  </a:lnTo>
                  <a:lnTo>
                    <a:pt x="13748" y="14746"/>
                  </a:lnTo>
                  <a:lnTo>
                    <a:pt x="12792" y="45187"/>
                  </a:lnTo>
                  <a:lnTo>
                    <a:pt x="10846" y="63718"/>
                  </a:lnTo>
                  <a:lnTo>
                    <a:pt x="3867" y="92314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6" name="SMARTInkShape-3950"/>
            <p:cNvSpPr/>
            <p:nvPr>
              <p:custDataLst>
                <p:tags r:id="rId42"/>
              </p:custDataLst>
            </p:nvPr>
          </p:nvSpPr>
          <p:spPr>
            <a:xfrm>
              <a:off x="5575300" y="2679700"/>
              <a:ext cx="6351" cy="88901"/>
            </a:xfrm>
            <a:custGeom>
              <a:avLst/>
              <a:gdLst/>
              <a:ahLst/>
              <a:cxnLst/>
              <a:rect l="0" t="0" r="0" b="0"/>
              <a:pathLst>
                <a:path w="6351" h="88901">
                  <a:moveTo>
                    <a:pt x="0" y="0"/>
                  </a:moveTo>
                  <a:lnTo>
                    <a:pt x="0" y="0"/>
                  </a:lnTo>
                  <a:lnTo>
                    <a:pt x="4364" y="10139"/>
                  </a:lnTo>
                  <a:lnTo>
                    <a:pt x="5467" y="17677"/>
                  </a:lnTo>
                  <a:lnTo>
                    <a:pt x="805" y="47866"/>
                  </a:lnTo>
                  <a:lnTo>
                    <a:pt x="864" y="69819"/>
                  </a:lnTo>
                  <a:lnTo>
                    <a:pt x="635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7" name="SMARTInkShape-3951"/>
            <p:cNvSpPr/>
            <p:nvPr>
              <p:custDataLst>
                <p:tags r:id="rId43"/>
              </p:custDataLst>
            </p:nvPr>
          </p:nvSpPr>
          <p:spPr>
            <a:xfrm>
              <a:off x="5575300" y="2889250"/>
              <a:ext cx="6351" cy="69851"/>
            </a:xfrm>
            <a:custGeom>
              <a:avLst/>
              <a:gdLst/>
              <a:ahLst/>
              <a:cxnLst/>
              <a:rect l="0" t="0" r="0" b="0"/>
              <a:pathLst>
                <a:path w="6351" h="69851">
                  <a:moveTo>
                    <a:pt x="0" y="0"/>
                  </a:moveTo>
                  <a:lnTo>
                    <a:pt x="0" y="0"/>
                  </a:lnTo>
                  <a:lnTo>
                    <a:pt x="0" y="29854"/>
                  </a:lnTo>
                  <a:lnTo>
                    <a:pt x="705" y="50974"/>
                  </a:lnTo>
                  <a:lnTo>
                    <a:pt x="635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8" name="SMARTInkShape-3952"/>
            <p:cNvSpPr/>
            <p:nvPr>
              <p:custDataLst>
                <p:tags r:id="rId44"/>
              </p:custDataLst>
            </p:nvPr>
          </p:nvSpPr>
          <p:spPr>
            <a:xfrm>
              <a:off x="5562600" y="3117850"/>
              <a:ext cx="1" cy="38101"/>
            </a:xfrm>
            <a:custGeom>
              <a:avLst/>
              <a:gdLst/>
              <a:ahLst/>
              <a:cxnLst/>
              <a:rect l="0" t="0" r="0" b="0"/>
              <a:pathLst>
                <a:path w="1" h="38101">
                  <a:moveTo>
                    <a:pt x="0" y="0"/>
                  </a:moveTo>
                  <a:lnTo>
                    <a:pt x="0" y="0"/>
                  </a:lnTo>
                  <a:lnTo>
                    <a:pt x="0" y="30377"/>
                  </a:lnTo>
                  <a:lnTo>
                    <a:pt x="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9" name="SMARTInkShape-3953"/>
            <p:cNvSpPr/>
            <p:nvPr>
              <p:custDataLst>
                <p:tags r:id="rId45"/>
              </p:custDataLst>
            </p:nvPr>
          </p:nvSpPr>
          <p:spPr>
            <a:xfrm>
              <a:off x="5524500" y="3346450"/>
              <a:ext cx="12701" cy="139701"/>
            </a:xfrm>
            <a:custGeom>
              <a:avLst/>
              <a:gdLst/>
              <a:ahLst/>
              <a:cxnLst/>
              <a:rect l="0" t="0" r="0" b="0"/>
              <a:pathLst>
                <a:path w="12701" h="139701">
                  <a:moveTo>
                    <a:pt x="12700" y="0"/>
                  </a:moveTo>
                  <a:lnTo>
                    <a:pt x="12700" y="0"/>
                  </a:lnTo>
                  <a:lnTo>
                    <a:pt x="10819" y="27630"/>
                  </a:lnTo>
                  <a:lnTo>
                    <a:pt x="7673" y="51460"/>
                  </a:lnTo>
                  <a:lnTo>
                    <a:pt x="6610" y="81426"/>
                  </a:lnTo>
                  <a:lnTo>
                    <a:pt x="5696" y="112092"/>
                  </a:lnTo>
                  <a:lnTo>
                    <a:pt x="0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43" name="SMARTInkShape-Group969"/>
          <p:cNvGrpSpPr/>
          <p:nvPr/>
        </p:nvGrpSpPr>
        <p:grpSpPr>
          <a:xfrm>
            <a:off x="723900" y="1246575"/>
            <a:ext cx="2208954" cy="2995226"/>
            <a:chOff x="723900" y="1246575"/>
            <a:chExt cx="2208954" cy="2995226"/>
          </a:xfrm>
        </p:grpSpPr>
        <p:sp>
          <p:nvSpPr>
            <p:cNvPr id="1541" name="SMARTInkShape-3954"/>
            <p:cNvSpPr/>
            <p:nvPr>
              <p:custDataLst>
                <p:tags r:id="rId39"/>
              </p:custDataLst>
            </p:nvPr>
          </p:nvSpPr>
          <p:spPr>
            <a:xfrm>
              <a:off x="723900" y="2753080"/>
              <a:ext cx="711178" cy="1488721"/>
            </a:xfrm>
            <a:custGeom>
              <a:avLst/>
              <a:gdLst/>
              <a:ahLst/>
              <a:cxnLst/>
              <a:rect l="0" t="0" r="0" b="0"/>
              <a:pathLst>
                <a:path w="711178" h="1488721">
                  <a:moveTo>
                    <a:pt x="0" y="1488720"/>
                  </a:moveTo>
                  <a:lnTo>
                    <a:pt x="0" y="1488720"/>
                  </a:lnTo>
                  <a:lnTo>
                    <a:pt x="3371" y="1485349"/>
                  </a:lnTo>
                  <a:lnTo>
                    <a:pt x="5026" y="1481812"/>
                  </a:lnTo>
                  <a:lnTo>
                    <a:pt x="5467" y="1479882"/>
                  </a:lnTo>
                  <a:lnTo>
                    <a:pt x="24207" y="1451372"/>
                  </a:lnTo>
                  <a:lnTo>
                    <a:pt x="40896" y="1424483"/>
                  </a:lnTo>
                  <a:lnTo>
                    <a:pt x="57284" y="1397793"/>
                  </a:lnTo>
                  <a:lnTo>
                    <a:pt x="71771" y="1373819"/>
                  </a:lnTo>
                  <a:lnTo>
                    <a:pt x="89469" y="1346960"/>
                  </a:lnTo>
                  <a:lnTo>
                    <a:pt x="106237" y="1320423"/>
                  </a:lnTo>
                  <a:lnTo>
                    <a:pt x="120143" y="1295391"/>
                  </a:lnTo>
                  <a:lnTo>
                    <a:pt x="135081" y="1269395"/>
                  </a:lnTo>
                  <a:lnTo>
                    <a:pt x="151032" y="1244524"/>
                  </a:lnTo>
                  <a:lnTo>
                    <a:pt x="164695" y="1216693"/>
                  </a:lnTo>
                  <a:lnTo>
                    <a:pt x="177680" y="1188692"/>
                  </a:lnTo>
                  <a:lnTo>
                    <a:pt x="192346" y="1158053"/>
                  </a:lnTo>
                  <a:lnTo>
                    <a:pt x="210097" y="1126631"/>
                  </a:lnTo>
                  <a:lnTo>
                    <a:pt x="221788" y="1104836"/>
                  </a:lnTo>
                  <a:lnTo>
                    <a:pt x="231687" y="1081038"/>
                  </a:lnTo>
                  <a:lnTo>
                    <a:pt x="242672" y="1058232"/>
                  </a:lnTo>
                  <a:lnTo>
                    <a:pt x="254610" y="1035631"/>
                  </a:lnTo>
                  <a:lnTo>
                    <a:pt x="266971" y="1011475"/>
                  </a:lnTo>
                  <a:lnTo>
                    <a:pt x="279521" y="986627"/>
                  </a:lnTo>
                  <a:lnTo>
                    <a:pt x="292154" y="961473"/>
                  </a:lnTo>
                  <a:lnTo>
                    <a:pt x="304824" y="936182"/>
                  </a:lnTo>
                  <a:lnTo>
                    <a:pt x="315629" y="910831"/>
                  </a:lnTo>
                  <a:lnTo>
                    <a:pt x="325841" y="885453"/>
                  </a:lnTo>
                  <a:lnTo>
                    <a:pt x="337435" y="860062"/>
                  </a:lnTo>
                  <a:lnTo>
                    <a:pt x="349643" y="834667"/>
                  </a:lnTo>
                  <a:lnTo>
                    <a:pt x="362125" y="809268"/>
                  </a:lnTo>
                  <a:lnTo>
                    <a:pt x="374728" y="783869"/>
                  </a:lnTo>
                  <a:lnTo>
                    <a:pt x="387385" y="758470"/>
                  </a:lnTo>
                  <a:lnTo>
                    <a:pt x="399360" y="732364"/>
                  </a:lnTo>
                  <a:lnTo>
                    <a:pt x="409386" y="704299"/>
                  </a:lnTo>
                  <a:lnTo>
                    <a:pt x="422309" y="673481"/>
                  </a:lnTo>
                  <a:lnTo>
                    <a:pt x="436754" y="642380"/>
                  </a:lnTo>
                  <a:lnTo>
                    <a:pt x="450229" y="614447"/>
                  </a:lnTo>
                  <a:lnTo>
                    <a:pt x="463274" y="586039"/>
                  </a:lnTo>
                  <a:lnTo>
                    <a:pt x="476128" y="557656"/>
                  </a:lnTo>
                  <a:lnTo>
                    <a:pt x="488896" y="530930"/>
                  </a:lnTo>
                  <a:lnTo>
                    <a:pt x="499744" y="506823"/>
                  </a:lnTo>
                  <a:lnTo>
                    <a:pt x="509975" y="483643"/>
                  </a:lnTo>
                  <a:lnTo>
                    <a:pt x="521578" y="459230"/>
                  </a:lnTo>
                  <a:lnTo>
                    <a:pt x="533790" y="432388"/>
                  </a:lnTo>
                  <a:lnTo>
                    <a:pt x="546273" y="404700"/>
                  </a:lnTo>
                  <a:lnTo>
                    <a:pt x="558877" y="378283"/>
                  </a:lnTo>
                  <a:lnTo>
                    <a:pt x="571534" y="352431"/>
                  </a:lnTo>
                  <a:lnTo>
                    <a:pt x="583510" y="326830"/>
                  </a:lnTo>
                  <a:lnTo>
                    <a:pt x="593536" y="301341"/>
                  </a:lnTo>
                  <a:lnTo>
                    <a:pt x="602696" y="277783"/>
                  </a:lnTo>
                  <a:lnTo>
                    <a:pt x="611470" y="255553"/>
                  </a:lnTo>
                  <a:lnTo>
                    <a:pt x="624344" y="223911"/>
                  </a:lnTo>
                  <a:lnTo>
                    <a:pt x="637095" y="196348"/>
                  </a:lnTo>
                  <a:lnTo>
                    <a:pt x="649105" y="170306"/>
                  </a:lnTo>
                  <a:lnTo>
                    <a:pt x="659841" y="139986"/>
                  </a:lnTo>
                  <a:lnTo>
                    <a:pt x="664703" y="124601"/>
                  </a:lnTo>
                  <a:lnTo>
                    <a:pt x="665385" y="119990"/>
                  </a:lnTo>
                  <a:lnTo>
                    <a:pt x="669906" y="111105"/>
                  </a:lnTo>
                  <a:lnTo>
                    <a:pt x="678504" y="96288"/>
                  </a:lnTo>
                  <a:lnTo>
                    <a:pt x="689909" y="66791"/>
                  </a:lnTo>
                  <a:lnTo>
                    <a:pt x="702961" y="36603"/>
                  </a:lnTo>
                  <a:lnTo>
                    <a:pt x="705534" y="11310"/>
                  </a:lnTo>
                  <a:lnTo>
                    <a:pt x="709872" y="2824"/>
                  </a:lnTo>
                  <a:lnTo>
                    <a:pt x="710610" y="0"/>
                  </a:lnTo>
                  <a:lnTo>
                    <a:pt x="710806" y="234"/>
                  </a:lnTo>
                  <a:lnTo>
                    <a:pt x="711177" y="11507"/>
                  </a:lnTo>
                  <a:lnTo>
                    <a:pt x="710479" y="12845"/>
                  </a:lnTo>
                  <a:lnTo>
                    <a:pt x="709308" y="13736"/>
                  </a:lnTo>
                  <a:lnTo>
                    <a:pt x="704850" y="155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2" name="SMARTInkShape-3955"/>
            <p:cNvSpPr/>
            <p:nvPr>
              <p:custDataLst>
                <p:tags r:id="rId40"/>
              </p:custDataLst>
            </p:nvPr>
          </p:nvSpPr>
          <p:spPr>
            <a:xfrm>
              <a:off x="1441450" y="1246575"/>
              <a:ext cx="1491404" cy="1483926"/>
            </a:xfrm>
            <a:custGeom>
              <a:avLst/>
              <a:gdLst/>
              <a:ahLst/>
              <a:cxnLst/>
              <a:rect l="0" t="0" r="0" b="0"/>
              <a:pathLst>
                <a:path w="1491404" h="1483926">
                  <a:moveTo>
                    <a:pt x="0" y="1483925"/>
                  </a:moveTo>
                  <a:lnTo>
                    <a:pt x="0" y="1483925"/>
                  </a:lnTo>
                  <a:lnTo>
                    <a:pt x="5467" y="1483925"/>
                  </a:lnTo>
                  <a:lnTo>
                    <a:pt x="26721" y="1463531"/>
                  </a:lnTo>
                  <a:lnTo>
                    <a:pt x="29515" y="1458868"/>
                  </a:lnTo>
                  <a:lnTo>
                    <a:pt x="30260" y="1456637"/>
                  </a:lnTo>
                  <a:lnTo>
                    <a:pt x="34851" y="1452277"/>
                  </a:lnTo>
                  <a:lnTo>
                    <a:pt x="49296" y="1440357"/>
                  </a:lnTo>
                  <a:lnTo>
                    <a:pt x="69931" y="1413355"/>
                  </a:lnTo>
                  <a:lnTo>
                    <a:pt x="96097" y="1382230"/>
                  </a:lnTo>
                  <a:lnTo>
                    <a:pt x="122699" y="1356906"/>
                  </a:lnTo>
                  <a:lnTo>
                    <a:pt x="146657" y="1335988"/>
                  </a:lnTo>
                  <a:lnTo>
                    <a:pt x="176666" y="1307007"/>
                  </a:lnTo>
                  <a:lnTo>
                    <a:pt x="207340" y="1276535"/>
                  </a:lnTo>
                  <a:lnTo>
                    <a:pt x="234514" y="1251283"/>
                  </a:lnTo>
                  <a:lnTo>
                    <a:pt x="260264" y="1229127"/>
                  </a:lnTo>
                  <a:lnTo>
                    <a:pt x="286439" y="1204367"/>
                  </a:lnTo>
                  <a:lnTo>
                    <a:pt x="314291" y="1179094"/>
                  </a:lnTo>
                  <a:lnTo>
                    <a:pt x="343314" y="1147371"/>
                  </a:lnTo>
                  <a:lnTo>
                    <a:pt x="374705" y="1115624"/>
                  </a:lnTo>
                  <a:lnTo>
                    <a:pt x="405131" y="1085155"/>
                  </a:lnTo>
                  <a:lnTo>
                    <a:pt x="436436" y="1053841"/>
                  </a:lnTo>
                  <a:lnTo>
                    <a:pt x="466583" y="1023693"/>
                  </a:lnTo>
                  <a:lnTo>
                    <a:pt x="491338" y="1002308"/>
                  </a:lnTo>
                  <a:lnTo>
                    <a:pt x="516547" y="975824"/>
                  </a:lnTo>
                  <a:lnTo>
                    <a:pt x="541891" y="949006"/>
                  </a:lnTo>
                  <a:lnTo>
                    <a:pt x="570645" y="923185"/>
                  </a:lnTo>
                  <a:lnTo>
                    <a:pt x="598136" y="897661"/>
                  </a:lnTo>
                  <a:lnTo>
                    <a:pt x="627527" y="872224"/>
                  </a:lnTo>
                  <a:lnTo>
                    <a:pt x="655207" y="843442"/>
                  </a:lnTo>
                  <a:lnTo>
                    <a:pt x="684653" y="815942"/>
                  </a:lnTo>
                  <a:lnTo>
                    <a:pt x="715721" y="786549"/>
                  </a:lnTo>
                  <a:lnTo>
                    <a:pt x="743897" y="755498"/>
                  </a:lnTo>
                  <a:lnTo>
                    <a:pt x="773491" y="723954"/>
                  </a:lnTo>
                  <a:lnTo>
                    <a:pt x="804602" y="695637"/>
                  </a:lnTo>
                  <a:lnTo>
                    <a:pt x="832792" y="666001"/>
                  </a:lnTo>
                  <a:lnTo>
                    <a:pt x="862390" y="634878"/>
                  </a:lnTo>
                  <a:lnTo>
                    <a:pt x="893502" y="603313"/>
                  </a:lnTo>
                  <a:lnTo>
                    <a:pt x="921692" y="571618"/>
                  </a:lnTo>
                  <a:lnTo>
                    <a:pt x="951290" y="543256"/>
                  </a:lnTo>
                  <a:lnTo>
                    <a:pt x="979031" y="513607"/>
                  </a:lnTo>
                  <a:lnTo>
                    <a:pt x="1008496" y="485850"/>
                  </a:lnTo>
                  <a:lnTo>
                    <a:pt x="1036198" y="459752"/>
                  </a:lnTo>
                  <a:lnTo>
                    <a:pt x="1062280" y="430774"/>
                  </a:lnTo>
                  <a:lnTo>
                    <a:pt x="1091253" y="399846"/>
                  </a:lnTo>
                  <a:lnTo>
                    <a:pt x="1118809" y="371710"/>
                  </a:lnTo>
                  <a:lnTo>
                    <a:pt x="1148219" y="342129"/>
                  </a:lnTo>
                  <a:lnTo>
                    <a:pt x="1175905" y="314392"/>
                  </a:lnTo>
                  <a:lnTo>
                    <a:pt x="1201982" y="288300"/>
                  </a:lnTo>
                  <a:lnTo>
                    <a:pt x="1224211" y="262695"/>
                  </a:lnTo>
                  <a:lnTo>
                    <a:pt x="1255050" y="233828"/>
                  </a:lnTo>
                  <a:lnTo>
                    <a:pt x="1282255" y="207743"/>
                  </a:lnTo>
                  <a:lnTo>
                    <a:pt x="1313686" y="176553"/>
                  </a:lnTo>
                  <a:lnTo>
                    <a:pt x="1340725" y="149545"/>
                  </a:lnTo>
                  <a:lnTo>
                    <a:pt x="1371715" y="120441"/>
                  </a:lnTo>
                  <a:lnTo>
                    <a:pt x="1403365" y="92671"/>
                  </a:lnTo>
                  <a:lnTo>
                    <a:pt x="1431731" y="64816"/>
                  </a:lnTo>
                  <a:lnTo>
                    <a:pt x="1443894" y="52010"/>
                  </a:lnTo>
                  <a:lnTo>
                    <a:pt x="1447348" y="45614"/>
                  </a:lnTo>
                  <a:lnTo>
                    <a:pt x="1454142" y="42478"/>
                  </a:lnTo>
                  <a:lnTo>
                    <a:pt x="1454148" y="39105"/>
                  </a:lnTo>
                  <a:lnTo>
                    <a:pt x="1453443" y="38112"/>
                  </a:lnTo>
                  <a:lnTo>
                    <a:pt x="1452268" y="37449"/>
                  </a:lnTo>
                  <a:lnTo>
                    <a:pt x="1447823" y="36132"/>
                  </a:lnTo>
                  <a:lnTo>
                    <a:pt x="1447807" y="39498"/>
                  </a:lnTo>
                  <a:lnTo>
                    <a:pt x="1449685" y="43033"/>
                  </a:lnTo>
                  <a:lnTo>
                    <a:pt x="1456639" y="54423"/>
                  </a:lnTo>
                  <a:lnTo>
                    <a:pt x="1460443" y="64486"/>
                  </a:lnTo>
                  <a:lnTo>
                    <a:pt x="1461873" y="65616"/>
                  </a:lnTo>
                  <a:lnTo>
                    <a:pt x="1466559" y="67743"/>
                  </a:lnTo>
                  <a:lnTo>
                    <a:pt x="1447066" y="41190"/>
                  </a:lnTo>
                  <a:lnTo>
                    <a:pt x="1423584" y="11967"/>
                  </a:lnTo>
                  <a:lnTo>
                    <a:pt x="1417042" y="0"/>
                  </a:lnTo>
                  <a:lnTo>
                    <a:pt x="1416712" y="753"/>
                  </a:lnTo>
                  <a:lnTo>
                    <a:pt x="1416344" y="5352"/>
                  </a:lnTo>
                  <a:lnTo>
                    <a:pt x="1418062" y="10218"/>
                  </a:lnTo>
                  <a:lnTo>
                    <a:pt x="1419508" y="12504"/>
                  </a:lnTo>
                  <a:lnTo>
                    <a:pt x="1431656" y="22462"/>
                  </a:lnTo>
                  <a:lnTo>
                    <a:pt x="1442742" y="26525"/>
                  </a:lnTo>
                  <a:lnTo>
                    <a:pt x="1467105" y="29133"/>
                  </a:lnTo>
                  <a:lnTo>
                    <a:pt x="1491403" y="23670"/>
                  </a:lnTo>
                  <a:lnTo>
                    <a:pt x="1488628" y="33610"/>
                  </a:lnTo>
                  <a:lnTo>
                    <a:pt x="1476596" y="56703"/>
                  </a:lnTo>
                  <a:lnTo>
                    <a:pt x="1469300" y="77726"/>
                  </a:lnTo>
                  <a:lnTo>
                    <a:pt x="1460500" y="1123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46" name="SMARTInkShape-Group970"/>
          <p:cNvGrpSpPr/>
          <p:nvPr/>
        </p:nvGrpSpPr>
        <p:grpSpPr>
          <a:xfrm>
            <a:off x="2952927" y="1258674"/>
            <a:ext cx="2635074" cy="1541677"/>
            <a:chOff x="2952927" y="1258674"/>
            <a:chExt cx="2635074" cy="1541677"/>
          </a:xfrm>
        </p:grpSpPr>
        <p:sp>
          <p:nvSpPr>
            <p:cNvPr id="1544" name="SMARTInkShape-3956"/>
            <p:cNvSpPr/>
            <p:nvPr>
              <p:custDataLst>
                <p:tags r:id="rId37"/>
              </p:custDataLst>
            </p:nvPr>
          </p:nvSpPr>
          <p:spPr>
            <a:xfrm>
              <a:off x="2997200" y="1314450"/>
              <a:ext cx="2590801" cy="1485901"/>
            </a:xfrm>
            <a:custGeom>
              <a:avLst/>
              <a:gdLst/>
              <a:ahLst/>
              <a:cxnLst/>
              <a:rect l="0" t="0" r="0" b="0"/>
              <a:pathLst>
                <a:path w="2590801" h="1485901">
                  <a:moveTo>
                    <a:pt x="2590800" y="1485900"/>
                  </a:moveTo>
                  <a:lnTo>
                    <a:pt x="2590800" y="1485900"/>
                  </a:lnTo>
                  <a:lnTo>
                    <a:pt x="2585333" y="1480433"/>
                  </a:lnTo>
                  <a:lnTo>
                    <a:pt x="2579060" y="1479628"/>
                  </a:lnTo>
                  <a:lnTo>
                    <a:pt x="2561509" y="1466688"/>
                  </a:lnTo>
                  <a:lnTo>
                    <a:pt x="2533138" y="1456245"/>
                  </a:lnTo>
                  <a:lnTo>
                    <a:pt x="2506267" y="1447796"/>
                  </a:lnTo>
                  <a:lnTo>
                    <a:pt x="2482262" y="1441449"/>
                  </a:lnTo>
                  <a:lnTo>
                    <a:pt x="2457276" y="1433218"/>
                  </a:lnTo>
                  <a:lnTo>
                    <a:pt x="2431998" y="1421842"/>
                  </a:lnTo>
                  <a:lnTo>
                    <a:pt x="2404753" y="1409535"/>
                  </a:lnTo>
                  <a:lnTo>
                    <a:pt x="2383935" y="1400454"/>
                  </a:lnTo>
                  <a:lnTo>
                    <a:pt x="2360571" y="1389363"/>
                  </a:lnTo>
                  <a:lnTo>
                    <a:pt x="2337957" y="1379259"/>
                  </a:lnTo>
                  <a:lnTo>
                    <a:pt x="2315442" y="1368654"/>
                  </a:lnTo>
                  <a:lnTo>
                    <a:pt x="2291324" y="1354533"/>
                  </a:lnTo>
                  <a:lnTo>
                    <a:pt x="2268375" y="1340731"/>
                  </a:lnTo>
                  <a:lnTo>
                    <a:pt x="2245006" y="1327542"/>
                  </a:lnTo>
                  <a:lnTo>
                    <a:pt x="2218157" y="1314624"/>
                  </a:lnTo>
                  <a:lnTo>
                    <a:pt x="2191641" y="1301827"/>
                  </a:lnTo>
                  <a:lnTo>
                    <a:pt x="2164335" y="1289084"/>
                  </a:lnTo>
                  <a:lnTo>
                    <a:pt x="2133384" y="1276365"/>
                  </a:lnTo>
                  <a:lnTo>
                    <a:pt x="2102695" y="1263657"/>
                  </a:lnTo>
                  <a:lnTo>
                    <a:pt x="2072592" y="1250247"/>
                  </a:lnTo>
                  <a:lnTo>
                    <a:pt x="2042750" y="1234880"/>
                  </a:lnTo>
                  <a:lnTo>
                    <a:pt x="2013024" y="1218643"/>
                  </a:lnTo>
                  <a:lnTo>
                    <a:pt x="1984055" y="1202019"/>
                  </a:lnTo>
                  <a:lnTo>
                    <a:pt x="1957069" y="1185223"/>
                  </a:lnTo>
                  <a:lnTo>
                    <a:pt x="1929082" y="1170233"/>
                  </a:lnTo>
                  <a:lnTo>
                    <a:pt x="1900181" y="1155809"/>
                  </a:lnTo>
                  <a:lnTo>
                    <a:pt x="1870873" y="1139991"/>
                  </a:lnTo>
                  <a:lnTo>
                    <a:pt x="1841385" y="1123553"/>
                  </a:lnTo>
                  <a:lnTo>
                    <a:pt x="1811815" y="1106135"/>
                  </a:lnTo>
                  <a:lnTo>
                    <a:pt x="1782210" y="1086634"/>
                  </a:lnTo>
                  <a:lnTo>
                    <a:pt x="1752590" y="1068089"/>
                  </a:lnTo>
                  <a:lnTo>
                    <a:pt x="1722962" y="1050440"/>
                  </a:lnTo>
                  <a:lnTo>
                    <a:pt x="1693332" y="1033188"/>
                  </a:lnTo>
                  <a:lnTo>
                    <a:pt x="1661818" y="1014232"/>
                  </a:lnTo>
                  <a:lnTo>
                    <a:pt x="1645512" y="1004238"/>
                  </a:lnTo>
                  <a:lnTo>
                    <a:pt x="1628997" y="994047"/>
                  </a:lnTo>
                  <a:lnTo>
                    <a:pt x="1612343" y="983726"/>
                  </a:lnTo>
                  <a:lnTo>
                    <a:pt x="1595595" y="973317"/>
                  </a:lnTo>
                  <a:lnTo>
                    <a:pt x="1579491" y="962850"/>
                  </a:lnTo>
                  <a:lnTo>
                    <a:pt x="1548428" y="941813"/>
                  </a:lnTo>
                  <a:lnTo>
                    <a:pt x="1532524" y="931264"/>
                  </a:lnTo>
                  <a:lnTo>
                    <a:pt x="1516277" y="920704"/>
                  </a:lnTo>
                  <a:lnTo>
                    <a:pt x="1499801" y="910136"/>
                  </a:lnTo>
                  <a:lnTo>
                    <a:pt x="1468324" y="887105"/>
                  </a:lnTo>
                  <a:lnTo>
                    <a:pt x="1437167" y="864169"/>
                  </a:lnTo>
                  <a:lnTo>
                    <a:pt x="1420955" y="854101"/>
                  </a:lnTo>
                  <a:lnTo>
                    <a:pt x="1404503" y="844567"/>
                  </a:lnTo>
                  <a:lnTo>
                    <a:pt x="1387185" y="834684"/>
                  </a:lnTo>
                  <a:lnTo>
                    <a:pt x="1369290" y="824567"/>
                  </a:lnTo>
                  <a:lnTo>
                    <a:pt x="1351010" y="814295"/>
                  </a:lnTo>
                  <a:lnTo>
                    <a:pt x="1333179" y="803919"/>
                  </a:lnTo>
                  <a:lnTo>
                    <a:pt x="1315647" y="793473"/>
                  </a:lnTo>
                  <a:lnTo>
                    <a:pt x="1298315" y="782982"/>
                  </a:lnTo>
                  <a:lnTo>
                    <a:pt x="1281821" y="772460"/>
                  </a:lnTo>
                  <a:lnTo>
                    <a:pt x="1250324" y="751362"/>
                  </a:lnTo>
                  <a:lnTo>
                    <a:pt x="1234305" y="740797"/>
                  </a:lnTo>
                  <a:lnTo>
                    <a:pt x="1217981" y="730226"/>
                  </a:lnTo>
                  <a:lnTo>
                    <a:pt x="1201454" y="719650"/>
                  </a:lnTo>
                  <a:lnTo>
                    <a:pt x="1184792" y="709072"/>
                  </a:lnTo>
                  <a:lnTo>
                    <a:pt x="1168039" y="698493"/>
                  </a:lnTo>
                  <a:lnTo>
                    <a:pt x="1151226" y="687912"/>
                  </a:lnTo>
                  <a:lnTo>
                    <a:pt x="1134373" y="678036"/>
                  </a:lnTo>
                  <a:lnTo>
                    <a:pt x="1117493" y="668629"/>
                  </a:lnTo>
                  <a:lnTo>
                    <a:pt x="1100595" y="659536"/>
                  </a:lnTo>
                  <a:lnTo>
                    <a:pt x="1083686" y="649946"/>
                  </a:lnTo>
                  <a:lnTo>
                    <a:pt x="1066768" y="640025"/>
                  </a:lnTo>
                  <a:lnTo>
                    <a:pt x="1049845" y="629883"/>
                  </a:lnTo>
                  <a:lnTo>
                    <a:pt x="1033625" y="619595"/>
                  </a:lnTo>
                  <a:lnTo>
                    <a:pt x="1002431" y="598755"/>
                  </a:lnTo>
                  <a:lnTo>
                    <a:pt x="972105" y="577734"/>
                  </a:lnTo>
                  <a:lnTo>
                    <a:pt x="942163" y="556632"/>
                  </a:lnTo>
                  <a:lnTo>
                    <a:pt x="912393" y="535494"/>
                  </a:lnTo>
                  <a:lnTo>
                    <a:pt x="880818" y="514340"/>
                  </a:lnTo>
                  <a:lnTo>
                    <a:pt x="864495" y="503760"/>
                  </a:lnTo>
                  <a:lnTo>
                    <a:pt x="833189" y="486360"/>
                  </a:lnTo>
                  <a:lnTo>
                    <a:pt x="802106" y="470160"/>
                  </a:lnTo>
                  <a:lnTo>
                    <a:pt x="785915" y="460901"/>
                  </a:lnTo>
                  <a:lnTo>
                    <a:pt x="769477" y="451201"/>
                  </a:lnTo>
                  <a:lnTo>
                    <a:pt x="738041" y="432896"/>
                  </a:lnTo>
                  <a:lnTo>
                    <a:pt x="708313" y="415354"/>
                  </a:lnTo>
                  <a:lnTo>
                    <a:pt x="680989" y="398150"/>
                  </a:lnTo>
                  <a:lnTo>
                    <a:pt x="652852" y="379215"/>
                  </a:lnTo>
                  <a:lnTo>
                    <a:pt x="624590" y="360451"/>
                  </a:lnTo>
                  <a:lnTo>
                    <a:pt x="597918" y="345056"/>
                  </a:lnTo>
                  <a:lnTo>
                    <a:pt x="570071" y="329277"/>
                  </a:lnTo>
                  <a:lnTo>
                    <a:pt x="541937" y="313562"/>
                  </a:lnTo>
                  <a:lnTo>
                    <a:pt x="515322" y="299522"/>
                  </a:lnTo>
                  <a:lnTo>
                    <a:pt x="489382" y="284345"/>
                  </a:lnTo>
                  <a:lnTo>
                    <a:pt x="464448" y="268192"/>
                  </a:lnTo>
                  <a:lnTo>
                    <a:pt x="441606" y="251606"/>
                  </a:lnTo>
                  <a:lnTo>
                    <a:pt x="417814" y="236708"/>
                  </a:lnTo>
                  <a:lnTo>
                    <a:pt x="393129" y="223031"/>
                  </a:lnTo>
                  <a:lnTo>
                    <a:pt x="368046" y="209897"/>
                  </a:lnTo>
                  <a:lnTo>
                    <a:pt x="344669" y="197004"/>
                  </a:lnTo>
                  <a:lnTo>
                    <a:pt x="322519" y="184219"/>
                  </a:lnTo>
                  <a:lnTo>
                    <a:pt x="300916" y="171480"/>
                  </a:lnTo>
                  <a:lnTo>
                    <a:pt x="279555" y="158764"/>
                  </a:lnTo>
                  <a:lnTo>
                    <a:pt x="249578" y="139704"/>
                  </a:lnTo>
                  <a:lnTo>
                    <a:pt x="220940" y="122533"/>
                  </a:lnTo>
                  <a:lnTo>
                    <a:pt x="191993" y="106626"/>
                  </a:lnTo>
                  <a:lnTo>
                    <a:pt x="165542" y="90389"/>
                  </a:lnTo>
                  <a:lnTo>
                    <a:pt x="139831" y="76641"/>
                  </a:lnTo>
                  <a:lnTo>
                    <a:pt x="109230" y="59354"/>
                  </a:lnTo>
                  <a:lnTo>
                    <a:pt x="82803" y="46714"/>
                  </a:lnTo>
                  <a:lnTo>
                    <a:pt x="54204" y="30628"/>
                  </a:lnTo>
                  <a:lnTo>
                    <a:pt x="22667" y="14875"/>
                  </a:lnTo>
                  <a:lnTo>
                    <a:pt x="6351" y="1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5" name="SMARTInkShape-3957"/>
            <p:cNvSpPr/>
            <p:nvPr>
              <p:custDataLst>
                <p:tags r:id="rId38"/>
              </p:custDataLst>
            </p:nvPr>
          </p:nvSpPr>
          <p:spPr>
            <a:xfrm>
              <a:off x="2952927" y="1258674"/>
              <a:ext cx="83550" cy="108414"/>
            </a:xfrm>
            <a:custGeom>
              <a:avLst/>
              <a:gdLst/>
              <a:ahLst/>
              <a:cxnLst/>
              <a:rect l="0" t="0" r="0" b="0"/>
              <a:pathLst>
                <a:path w="83550" h="108414">
                  <a:moveTo>
                    <a:pt x="6173" y="11326"/>
                  </a:moveTo>
                  <a:lnTo>
                    <a:pt x="6173" y="11326"/>
                  </a:lnTo>
                  <a:lnTo>
                    <a:pt x="6173" y="14697"/>
                  </a:lnTo>
                  <a:lnTo>
                    <a:pt x="6879" y="15690"/>
                  </a:lnTo>
                  <a:lnTo>
                    <a:pt x="8054" y="16352"/>
                  </a:lnTo>
                  <a:lnTo>
                    <a:pt x="9544" y="16793"/>
                  </a:lnTo>
                  <a:lnTo>
                    <a:pt x="10537" y="18499"/>
                  </a:lnTo>
                  <a:lnTo>
                    <a:pt x="16007" y="45062"/>
                  </a:lnTo>
                  <a:lnTo>
                    <a:pt x="13420" y="73755"/>
                  </a:lnTo>
                  <a:lnTo>
                    <a:pt x="12602" y="104043"/>
                  </a:lnTo>
                  <a:lnTo>
                    <a:pt x="12576" y="107004"/>
                  </a:lnTo>
                  <a:lnTo>
                    <a:pt x="13264" y="108272"/>
                  </a:lnTo>
                  <a:lnTo>
                    <a:pt x="14428" y="108413"/>
                  </a:lnTo>
                  <a:lnTo>
                    <a:pt x="15910" y="107800"/>
                  </a:lnTo>
                  <a:lnTo>
                    <a:pt x="16898" y="106687"/>
                  </a:lnTo>
                  <a:lnTo>
                    <a:pt x="17995" y="103568"/>
                  </a:lnTo>
                  <a:lnTo>
                    <a:pt x="17994" y="81313"/>
                  </a:lnTo>
                  <a:lnTo>
                    <a:pt x="13047" y="62167"/>
                  </a:lnTo>
                  <a:lnTo>
                    <a:pt x="2853" y="38616"/>
                  </a:lnTo>
                  <a:lnTo>
                    <a:pt x="0" y="10574"/>
                  </a:lnTo>
                  <a:lnTo>
                    <a:pt x="1352" y="8003"/>
                  </a:lnTo>
                  <a:lnTo>
                    <a:pt x="6617" y="3264"/>
                  </a:lnTo>
                  <a:lnTo>
                    <a:pt x="13661" y="687"/>
                  </a:lnTo>
                  <a:lnTo>
                    <a:pt x="17515" y="0"/>
                  </a:lnTo>
                  <a:lnTo>
                    <a:pt x="44930" y="3833"/>
                  </a:lnTo>
                  <a:lnTo>
                    <a:pt x="69803" y="8121"/>
                  </a:lnTo>
                  <a:lnTo>
                    <a:pt x="78668" y="13665"/>
                  </a:lnTo>
                  <a:lnTo>
                    <a:pt x="82020" y="17118"/>
                  </a:lnTo>
                  <a:lnTo>
                    <a:pt x="83549" y="20832"/>
                  </a:lnTo>
                  <a:lnTo>
                    <a:pt x="83366" y="28721"/>
                  </a:lnTo>
                  <a:lnTo>
                    <a:pt x="68689" y="56394"/>
                  </a:lnTo>
                  <a:lnTo>
                    <a:pt x="60064" y="68045"/>
                  </a:lnTo>
                  <a:lnTo>
                    <a:pt x="31144" y="91424"/>
                  </a:lnTo>
                  <a:lnTo>
                    <a:pt x="18873" y="1002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547" name="SMARTInkShape-3958"/>
          <p:cNvSpPr/>
          <p:nvPr>
            <p:custDataLst>
              <p:tags r:id="rId7"/>
            </p:custDataLst>
          </p:nvPr>
        </p:nvSpPr>
        <p:spPr>
          <a:xfrm>
            <a:off x="698500" y="2800350"/>
            <a:ext cx="4876801" cy="1473201"/>
          </a:xfrm>
          <a:custGeom>
            <a:avLst/>
            <a:gdLst/>
            <a:ahLst/>
            <a:cxnLst/>
            <a:rect l="0" t="0" r="0" b="0"/>
            <a:pathLst>
              <a:path w="4876801" h="1473201">
                <a:moveTo>
                  <a:pt x="0" y="1473200"/>
                </a:moveTo>
                <a:lnTo>
                  <a:pt x="0" y="1473200"/>
                </a:lnTo>
                <a:lnTo>
                  <a:pt x="13815" y="1464411"/>
                </a:lnTo>
                <a:lnTo>
                  <a:pt x="34014" y="1450432"/>
                </a:lnTo>
                <a:lnTo>
                  <a:pt x="60691" y="1437262"/>
                </a:lnTo>
                <a:lnTo>
                  <a:pt x="91899" y="1426877"/>
                </a:lnTo>
                <a:lnTo>
                  <a:pt x="121539" y="1417377"/>
                </a:lnTo>
                <a:lnTo>
                  <a:pt x="142917" y="1411701"/>
                </a:lnTo>
                <a:lnTo>
                  <a:pt x="166530" y="1404474"/>
                </a:lnTo>
                <a:lnTo>
                  <a:pt x="194899" y="1392796"/>
                </a:lnTo>
                <a:lnTo>
                  <a:pt x="226322" y="1378903"/>
                </a:lnTo>
                <a:lnTo>
                  <a:pt x="242603" y="1372236"/>
                </a:lnTo>
                <a:lnTo>
                  <a:pt x="259102" y="1365674"/>
                </a:lnTo>
                <a:lnTo>
                  <a:pt x="276452" y="1359888"/>
                </a:lnTo>
                <a:lnTo>
                  <a:pt x="294368" y="1354620"/>
                </a:lnTo>
                <a:lnTo>
                  <a:pt x="312662" y="1349696"/>
                </a:lnTo>
                <a:lnTo>
                  <a:pt x="331208" y="1344298"/>
                </a:lnTo>
                <a:lnTo>
                  <a:pt x="349922" y="1338582"/>
                </a:lnTo>
                <a:lnTo>
                  <a:pt x="368748" y="1332654"/>
                </a:lnTo>
                <a:lnTo>
                  <a:pt x="388354" y="1326586"/>
                </a:lnTo>
                <a:lnTo>
                  <a:pt x="408481" y="1320424"/>
                </a:lnTo>
                <a:lnTo>
                  <a:pt x="428954" y="1314200"/>
                </a:lnTo>
                <a:lnTo>
                  <a:pt x="449658" y="1307933"/>
                </a:lnTo>
                <a:lnTo>
                  <a:pt x="470517" y="1301638"/>
                </a:lnTo>
                <a:lnTo>
                  <a:pt x="491478" y="1295326"/>
                </a:lnTo>
                <a:lnTo>
                  <a:pt x="513213" y="1289000"/>
                </a:lnTo>
                <a:lnTo>
                  <a:pt x="535464" y="1282667"/>
                </a:lnTo>
                <a:lnTo>
                  <a:pt x="558060" y="1276328"/>
                </a:lnTo>
                <a:lnTo>
                  <a:pt x="581590" y="1268574"/>
                </a:lnTo>
                <a:lnTo>
                  <a:pt x="605743" y="1259877"/>
                </a:lnTo>
                <a:lnTo>
                  <a:pt x="630312" y="1250551"/>
                </a:lnTo>
                <a:lnTo>
                  <a:pt x="654453" y="1242218"/>
                </a:lnTo>
                <a:lnTo>
                  <a:pt x="678307" y="1234545"/>
                </a:lnTo>
                <a:lnTo>
                  <a:pt x="701972" y="1227313"/>
                </a:lnTo>
                <a:lnTo>
                  <a:pt x="726214" y="1219670"/>
                </a:lnTo>
                <a:lnTo>
                  <a:pt x="750843" y="1211752"/>
                </a:lnTo>
                <a:lnTo>
                  <a:pt x="775729" y="1203651"/>
                </a:lnTo>
                <a:lnTo>
                  <a:pt x="799375" y="1196134"/>
                </a:lnTo>
                <a:lnTo>
                  <a:pt x="822194" y="1189006"/>
                </a:lnTo>
                <a:lnTo>
                  <a:pt x="844463" y="1182138"/>
                </a:lnTo>
                <a:lnTo>
                  <a:pt x="867070" y="1175441"/>
                </a:lnTo>
                <a:lnTo>
                  <a:pt x="889902" y="1168861"/>
                </a:lnTo>
                <a:lnTo>
                  <a:pt x="912885" y="1162357"/>
                </a:lnTo>
                <a:lnTo>
                  <a:pt x="935968" y="1155905"/>
                </a:lnTo>
                <a:lnTo>
                  <a:pt x="959117" y="1149486"/>
                </a:lnTo>
                <a:lnTo>
                  <a:pt x="982312" y="1143091"/>
                </a:lnTo>
                <a:lnTo>
                  <a:pt x="1005536" y="1136005"/>
                </a:lnTo>
                <a:lnTo>
                  <a:pt x="1028779" y="1128459"/>
                </a:lnTo>
                <a:lnTo>
                  <a:pt x="1052036" y="1120606"/>
                </a:lnTo>
                <a:lnTo>
                  <a:pt x="1074596" y="1113254"/>
                </a:lnTo>
                <a:lnTo>
                  <a:pt x="1096692" y="1106236"/>
                </a:lnTo>
                <a:lnTo>
                  <a:pt x="1118478" y="1099441"/>
                </a:lnTo>
                <a:lnTo>
                  <a:pt x="1140763" y="1093499"/>
                </a:lnTo>
                <a:lnTo>
                  <a:pt x="1163381" y="1088127"/>
                </a:lnTo>
                <a:lnTo>
                  <a:pt x="1186221" y="1083135"/>
                </a:lnTo>
                <a:lnTo>
                  <a:pt x="1208503" y="1077690"/>
                </a:lnTo>
                <a:lnTo>
                  <a:pt x="1230413" y="1071943"/>
                </a:lnTo>
                <a:lnTo>
                  <a:pt x="1252075" y="1065995"/>
                </a:lnTo>
                <a:lnTo>
                  <a:pt x="1273572" y="1059914"/>
                </a:lnTo>
                <a:lnTo>
                  <a:pt x="1294959" y="1053742"/>
                </a:lnTo>
                <a:lnTo>
                  <a:pt x="1316273" y="1047511"/>
                </a:lnTo>
                <a:lnTo>
                  <a:pt x="1338243" y="1041241"/>
                </a:lnTo>
                <a:lnTo>
                  <a:pt x="1360651" y="1034944"/>
                </a:lnTo>
                <a:lnTo>
                  <a:pt x="1383350" y="1028629"/>
                </a:lnTo>
                <a:lnTo>
                  <a:pt x="1405539" y="1022303"/>
                </a:lnTo>
                <a:lnTo>
                  <a:pt x="1427387" y="1015969"/>
                </a:lnTo>
                <a:lnTo>
                  <a:pt x="1449008" y="1009629"/>
                </a:lnTo>
                <a:lnTo>
                  <a:pt x="1471183" y="1003286"/>
                </a:lnTo>
                <a:lnTo>
                  <a:pt x="1493728" y="996941"/>
                </a:lnTo>
                <a:lnTo>
                  <a:pt x="1516518" y="990594"/>
                </a:lnTo>
                <a:lnTo>
                  <a:pt x="1538768" y="983540"/>
                </a:lnTo>
                <a:lnTo>
                  <a:pt x="1560656" y="976016"/>
                </a:lnTo>
                <a:lnTo>
                  <a:pt x="1582304" y="968177"/>
                </a:lnTo>
                <a:lnTo>
                  <a:pt x="1604497" y="960835"/>
                </a:lnTo>
                <a:lnTo>
                  <a:pt x="1627054" y="953823"/>
                </a:lnTo>
                <a:lnTo>
                  <a:pt x="1649853" y="947032"/>
                </a:lnTo>
                <a:lnTo>
                  <a:pt x="1672813" y="940388"/>
                </a:lnTo>
                <a:lnTo>
                  <a:pt x="1695881" y="933842"/>
                </a:lnTo>
                <a:lnTo>
                  <a:pt x="1719020" y="927361"/>
                </a:lnTo>
                <a:lnTo>
                  <a:pt x="1742208" y="920219"/>
                </a:lnTo>
                <a:lnTo>
                  <a:pt x="1765428" y="912635"/>
                </a:lnTo>
                <a:lnTo>
                  <a:pt x="1788668" y="904756"/>
                </a:lnTo>
                <a:lnTo>
                  <a:pt x="1811218" y="897388"/>
                </a:lnTo>
                <a:lnTo>
                  <a:pt x="1833306" y="890358"/>
                </a:lnTo>
                <a:lnTo>
                  <a:pt x="1855088" y="883555"/>
                </a:lnTo>
                <a:lnTo>
                  <a:pt x="1877370" y="876904"/>
                </a:lnTo>
                <a:lnTo>
                  <a:pt x="1899985" y="870352"/>
                </a:lnTo>
                <a:lnTo>
                  <a:pt x="1922824" y="863868"/>
                </a:lnTo>
                <a:lnTo>
                  <a:pt x="1945105" y="857429"/>
                </a:lnTo>
                <a:lnTo>
                  <a:pt x="1967014" y="851019"/>
                </a:lnTo>
                <a:lnTo>
                  <a:pt x="1988676" y="844629"/>
                </a:lnTo>
                <a:lnTo>
                  <a:pt x="2010173" y="838253"/>
                </a:lnTo>
                <a:lnTo>
                  <a:pt x="2031560" y="831885"/>
                </a:lnTo>
                <a:lnTo>
                  <a:pt x="2052873" y="825523"/>
                </a:lnTo>
                <a:lnTo>
                  <a:pt x="2074138" y="819166"/>
                </a:lnTo>
                <a:lnTo>
                  <a:pt x="2095370" y="812810"/>
                </a:lnTo>
                <a:lnTo>
                  <a:pt x="2116580" y="806457"/>
                </a:lnTo>
                <a:lnTo>
                  <a:pt x="2139892" y="799399"/>
                </a:lnTo>
                <a:lnTo>
                  <a:pt x="2164606" y="791872"/>
                </a:lnTo>
                <a:lnTo>
                  <a:pt x="2190254" y="784031"/>
                </a:lnTo>
                <a:lnTo>
                  <a:pt x="2214408" y="776687"/>
                </a:lnTo>
                <a:lnTo>
                  <a:pt x="2237567" y="769675"/>
                </a:lnTo>
                <a:lnTo>
                  <a:pt x="2260061" y="762883"/>
                </a:lnTo>
                <a:lnTo>
                  <a:pt x="2282819" y="756239"/>
                </a:lnTo>
                <a:lnTo>
                  <a:pt x="2305751" y="749693"/>
                </a:lnTo>
                <a:lnTo>
                  <a:pt x="2328801" y="743212"/>
                </a:lnTo>
                <a:lnTo>
                  <a:pt x="2351928" y="736069"/>
                </a:lnTo>
                <a:lnTo>
                  <a:pt x="2375108" y="728485"/>
                </a:lnTo>
                <a:lnTo>
                  <a:pt x="2398322" y="720606"/>
                </a:lnTo>
                <a:lnTo>
                  <a:pt x="2422265" y="713237"/>
                </a:lnTo>
                <a:lnTo>
                  <a:pt x="2446693" y="706208"/>
                </a:lnTo>
                <a:lnTo>
                  <a:pt x="2471445" y="699405"/>
                </a:lnTo>
                <a:lnTo>
                  <a:pt x="2495002" y="692754"/>
                </a:lnTo>
                <a:lnTo>
                  <a:pt x="2517763" y="686202"/>
                </a:lnTo>
                <a:lnTo>
                  <a:pt x="2539992" y="679718"/>
                </a:lnTo>
                <a:lnTo>
                  <a:pt x="2563278" y="673279"/>
                </a:lnTo>
                <a:lnTo>
                  <a:pt x="2587268" y="666869"/>
                </a:lnTo>
                <a:lnTo>
                  <a:pt x="2611729" y="660479"/>
                </a:lnTo>
                <a:lnTo>
                  <a:pt x="2637208" y="654103"/>
                </a:lnTo>
                <a:lnTo>
                  <a:pt x="2663367" y="647736"/>
                </a:lnTo>
                <a:lnTo>
                  <a:pt x="2689978" y="641374"/>
                </a:lnTo>
                <a:lnTo>
                  <a:pt x="2716891" y="635016"/>
                </a:lnTo>
                <a:lnTo>
                  <a:pt x="2744005" y="628660"/>
                </a:lnTo>
                <a:lnTo>
                  <a:pt x="2771253" y="622307"/>
                </a:lnTo>
                <a:lnTo>
                  <a:pt x="2798591" y="615955"/>
                </a:lnTo>
                <a:lnTo>
                  <a:pt x="2825988" y="609603"/>
                </a:lnTo>
                <a:lnTo>
                  <a:pt x="2853426" y="603252"/>
                </a:lnTo>
                <a:lnTo>
                  <a:pt x="2880889" y="596195"/>
                </a:lnTo>
                <a:lnTo>
                  <a:pt x="2908371" y="588669"/>
                </a:lnTo>
                <a:lnTo>
                  <a:pt x="2935864" y="580829"/>
                </a:lnTo>
                <a:lnTo>
                  <a:pt x="2964070" y="572781"/>
                </a:lnTo>
                <a:lnTo>
                  <a:pt x="2992752" y="564593"/>
                </a:lnTo>
                <a:lnTo>
                  <a:pt x="3021752" y="556312"/>
                </a:lnTo>
                <a:lnTo>
                  <a:pt x="3050962" y="548675"/>
                </a:lnTo>
                <a:lnTo>
                  <a:pt x="3080314" y="541466"/>
                </a:lnTo>
                <a:lnTo>
                  <a:pt x="3109759" y="534544"/>
                </a:lnTo>
                <a:lnTo>
                  <a:pt x="3139267" y="527107"/>
                </a:lnTo>
                <a:lnTo>
                  <a:pt x="3168817" y="519327"/>
                </a:lnTo>
                <a:lnTo>
                  <a:pt x="3198395" y="511318"/>
                </a:lnTo>
                <a:lnTo>
                  <a:pt x="3227991" y="503862"/>
                </a:lnTo>
                <a:lnTo>
                  <a:pt x="3257600" y="496775"/>
                </a:lnTo>
                <a:lnTo>
                  <a:pt x="3287216" y="489933"/>
                </a:lnTo>
                <a:lnTo>
                  <a:pt x="3317544" y="482550"/>
                </a:lnTo>
                <a:lnTo>
                  <a:pt x="3348346" y="474805"/>
                </a:lnTo>
                <a:lnTo>
                  <a:pt x="3379464" y="466820"/>
                </a:lnTo>
                <a:lnTo>
                  <a:pt x="3410087" y="458675"/>
                </a:lnTo>
                <a:lnTo>
                  <a:pt x="3440380" y="450422"/>
                </a:lnTo>
                <a:lnTo>
                  <a:pt x="3470453" y="442098"/>
                </a:lnTo>
                <a:lnTo>
                  <a:pt x="3499675" y="433726"/>
                </a:lnTo>
                <a:lnTo>
                  <a:pt x="3528328" y="425323"/>
                </a:lnTo>
                <a:lnTo>
                  <a:pt x="3556602" y="416899"/>
                </a:lnTo>
                <a:lnTo>
                  <a:pt x="3585329" y="409166"/>
                </a:lnTo>
                <a:lnTo>
                  <a:pt x="3614358" y="401894"/>
                </a:lnTo>
                <a:lnTo>
                  <a:pt x="3643588" y="394929"/>
                </a:lnTo>
                <a:lnTo>
                  <a:pt x="3671542" y="387464"/>
                </a:lnTo>
                <a:lnTo>
                  <a:pt x="3698645" y="379665"/>
                </a:lnTo>
                <a:lnTo>
                  <a:pt x="3725180" y="371643"/>
                </a:lnTo>
                <a:lnTo>
                  <a:pt x="3751337" y="364179"/>
                </a:lnTo>
                <a:lnTo>
                  <a:pt x="3777242" y="357086"/>
                </a:lnTo>
                <a:lnTo>
                  <a:pt x="3802978" y="350241"/>
                </a:lnTo>
                <a:lnTo>
                  <a:pt x="3827896" y="343560"/>
                </a:lnTo>
                <a:lnTo>
                  <a:pt x="3852270" y="336990"/>
                </a:lnTo>
                <a:lnTo>
                  <a:pt x="3876280" y="330493"/>
                </a:lnTo>
                <a:lnTo>
                  <a:pt x="3900753" y="324046"/>
                </a:lnTo>
                <a:lnTo>
                  <a:pt x="3925536" y="317631"/>
                </a:lnTo>
                <a:lnTo>
                  <a:pt x="3950524" y="311237"/>
                </a:lnTo>
                <a:lnTo>
                  <a:pt x="3974943" y="304858"/>
                </a:lnTo>
                <a:lnTo>
                  <a:pt x="3998985" y="298488"/>
                </a:lnTo>
                <a:lnTo>
                  <a:pt x="4022773" y="292126"/>
                </a:lnTo>
                <a:lnTo>
                  <a:pt x="4046393" y="285061"/>
                </a:lnTo>
                <a:lnTo>
                  <a:pt x="4069901" y="277530"/>
                </a:lnTo>
                <a:lnTo>
                  <a:pt x="4093334" y="269686"/>
                </a:lnTo>
                <a:lnTo>
                  <a:pt x="4116012" y="263046"/>
                </a:lnTo>
                <a:lnTo>
                  <a:pt x="4138185" y="257209"/>
                </a:lnTo>
                <a:lnTo>
                  <a:pt x="4160024" y="251906"/>
                </a:lnTo>
                <a:lnTo>
                  <a:pt x="4180227" y="246254"/>
                </a:lnTo>
                <a:lnTo>
                  <a:pt x="4199340" y="240369"/>
                </a:lnTo>
                <a:lnTo>
                  <a:pt x="4217727" y="234329"/>
                </a:lnTo>
                <a:lnTo>
                  <a:pt x="4235629" y="228892"/>
                </a:lnTo>
                <a:lnTo>
                  <a:pt x="4253208" y="223856"/>
                </a:lnTo>
                <a:lnTo>
                  <a:pt x="4270572" y="219087"/>
                </a:lnTo>
                <a:lnTo>
                  <a:pt x="4287087" y="213791"/>
                </a:lnTo>
                <a:lnTo>
                  <a:pt x="4318607" y="202263"/>
                </a:lnTo>
                <a:lnTo>
                  <a:pt x="4349079" y="191965"/>
                </a:lnTo>
                <a:lnTo>
                  <a:pt x="4378380" y="183390"/>
                </a:lnTo>
                <a:lnTo>
                  <a:pt x="4405513" y="177227"/>
                </a:lnTo>
                <a:lnTo>
                  <a:pt x="4431683" y="170254"/>
                </a:lnTo>
                <a:lnTo>
                  <a:pt x="4456719" y="162452"/>
                </a:lnTo>
                <a:lnTo>
                  <a:pt x="4479607" y="154281"/>
                </a:lnTo>
                <a:lnTo>
                  <a:pt x="4503420" y="147826"/>
                </a:lnTo>
                <a:lnTo>
                  <a:pt x="4528114" y="141901"/>
                </a:lnTo>
                <a:lnTo>
                  <a:pt x="4553201" y="134563"/>
                </a:lnTo>
                <a:lnTo>
                  <a:pt x="4576580" y="126599"/>
                </a:lnTo>
                <a:lnTo>
                  <a:pt x="4607694" y="116062"/>
                </a:lnTo>
                <a:lnTo>
                  <a:pt x="4632906" y="108472"/>
                </a:lnTo>
                <a:lnTo>
                  <a:pt x="4660388" y="99586"/>
                </a:lnTo>
                <a:lnTo>
                  <a:pt x="4686198" y="91037"/>
                </a:lnTo>
                <a:lnTo>
                  <a:pt x="4714666" y="83807"/>
                </a:lnTo>
                <a:lnTo>
                  <a:pt x="4728258" y="79552"/>
                </a:lnTo>
                <a:lnTo>
                  <a:pt x="4756527" y="63466"/>
                </a:lnTo>
                <a:lnTo>
                  <a:pt x="4767080" y="59021"/>
                </a:lnTo>
                <a:lnTo>
                  <a:pt x="4772297" y="57276"/>
                </a:lnTo>
                <a:lnTo>
                  <a:pt x="4780192" y="51792"/>
                </a:lnTo>
                <a:lnTo>
                  <a:pt x="4784519" y="51094"/>
                </a:lnTo>
                <a:lnTo>
                  <a:pt x="4802739" y="50808"/>
                </a:lnTo>
                <a:lnTo>
                  <a:pt x="4806960" y="48922"/>
                </a:lnTo>
                <a:lnTo>
                  <a:pt x="4826000" y="33582"/>
                </a:lnTo>
                <a:lnTo>
                  <a:pt x="4834467" y="32112"/>
                </a:lnTo>
                <a:lnTo>
                  <a:pt x="4835878" y="31286"/>
                </a:lnTo>
                <a:lnTo>
                  <a:pt x="4836819" y="30029"/>
                </a:lnTo>
                <a:lnTo>
                  <a:pt x="4837445" y="28486"/>
                </a:lnTo>
                <a:lnTo>
                  <a:pt x="4838569" y="27457"/>
                </a:lnTo>
                <a:lnTo>
                  <a:pt x="4845442" y="23925"/>
                </a:lnTo>
                <a:lnTo>
                  <a:pt x="4849457" y="21217"/>
                </a:lnTo>
                <a:lnTo>
                  <a:pt x="4855685" y="19692"/>
                </a:lnTo>
                <a:lnTo>
                  <a:pt x="4859890" y="19335"/>
                </a:lnTo>
                <a:lnTo>
                  <a:pt x="4861292" y="18535"/>
                </a:lnTo>
                <a:lnTo>
                  <a:pt x="4862229" y="17295"/>
                </a:lnTo>
                <a:lnTo>
                  <a:pt x="4862852" y="15763"/>
                </a:lnTo>
                <a:lnTo>
                  <a:pt x="4863974" y="14742"/>
                </a:lnTo>
                <a:lnTo>
                  <a:pt x="4867101" y="13608"/>
                </a:lnTo>
                <a:lnTo>
                  <a:pt x="4868218" y="12600"/>
                </a:lnTo>
                <a:lnTo>
                  <a:pt x="4869458" y="9598"/>
                </a:lnTo>
                <a:lnTo>
                  <a:pt x="4870494" y="8515"/>
                </a:lnTo>
                <a:lnTo>
                  <a:pt x="4876775" y="6357"/>
                </a:lnTo>
                <a:lnTo>
                  <a:pt x="487680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52" name="SMARTInkShape-Group972"/>
          <p:cNvGrpSpPr/>
          <p:nvPr/>
        </p:nvGrpSpPr>
        <p:grpSpPr>
          <a:xfrm>
            <a:off x="2857500" y="933863"/>
            <a:ext cx="171451" cy="274889"/>
            <a:chOff x="2857500" y="933863"/>
            <a:chExt cx="171451" cy="274889"/>
          </a:xfrm>
        </p:grpSpPr>
        <p:sp>
          <p:nvSpPr>
            <p:cNvPr id="1548" name="SMARTInkShape-3959"/>
            <p:cNvSpPr/>
            <p:nvPr>
              <p:custDataLst>
                <p:tags r:id="rId33"/>
              </p:custDataLst>
            </p:nvPr>
          </p:nvSpPr>
          <p:spPr>
            <a:xfrm>
              <a:off x="2908300" y="1048633"/>
              <a:ext cx="19051" cy="157868"/>
            </a:xfrm>
            <a:custGeom>
              <a:avLst/>
              <a:gdLst/>
              <a:ahLst/>
              <a:cxnLst/>
              <a:rect l="0" t="0" r="0" b="0"/>
              <a:pathLst>
                <a:path w="19051" h="157868">
                  <a:moveTo>
                    <a:pt x="19050" y="5467"/>
                  </a:moveTo>
                  <a:lnTo>
                    <a:pt x="19050" y="5467"/>
                  </a:lnTo>
                  <a:lnTo>
                    <a:pt x="19050" y="0"/>
                  </a:lnTo>
                  <a:lnTo>
                    <a:pt x="19050" y="2750"/>
                  </a:lnTo>
                  <a:lnTo>
                    <a:pt x="14024" y="29595"/>
                  </a:lnTo>
                  <a:lnTo>
                    <a:pt x="13092" y="57771"/>
                  </a:lnTo>
                  <a:lnTo>
                    <a:pt x="10935" y="86581"/>
                  </a:lnTo>
                  <a:lnTo>
                    <a:pt x="7256" y="118229"/>
                  </a:lnTo>
                  <a:lnTo>
                    <a:pt x="6385" y="149803"/>
                  </a:lnTo>
                  <a:lnTo>
                    <a:pt x="6374" y="152491"/>
                  </a:lnTo>
                  <a:lnTo>
                    <a:pt x="5660" y="154283"/>
                  </a:lnTo>
                  <a:lnTo>
                    <a:pt x="4479" y="155478"/>
                  </a:lnTo>
                  <a:lnTo>
                    <a:pt x="0" y="1578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9" name="SMARTInkShape-3960"/>
            <p:cNvSpPr/>
            <p:nvPr>
              <p:custDataLst>
                <p:tags r:id="rId34"/>
              </p:custDataLst>
            </p:nvPr>
          </p:nvSpPr>
          <p:spPr>
            <a:xfrm>
              <a:off x="2985088" y="1066800"/>
              <a:ext cx="11776" cy="141952"/>
            </a:xfrm>
            <a:custGeom>
              <a:avLst/>
              <a:gdLst/>
              <a:ahLst/>
              <a:cxnLst/>
              <a:rect l="0" t="0" r="0" b="0"/>
              <a:pathLst>
                <a:path w="11776" h="141952">
                  <a:moveTo>
                    <a:pt x="5762" y="0"/>
                  </a:moveTo>
                  <a:lnTo>
                    <a:pt x="5762" y="0"/>
                  </a:lnTo>
                  <a:lnTo>
                    <a:pt x="5057" y="26745"/>
                  </a:lnTo>
                  <a:lnTo>
                    <a:pt x="1398" y="53864"/>
                  </a:lnTo>
                  <a:lnTo>
                    <a:pt x="0" y="80087"/>
                  </a:lnTo>
                  <a:lnTo>
                    <a:pt x="292" y="105025"/>
                  </a:lnTo>
                  <a:lnTo>
                    <a:pt x="4533" y="124722"/>
                  </a:lnTo>
                  <a:lnTo>
                    <a:pt x="11354" y="141951"/>
                  </a:lnTo>
                  <a:lnTo>
                    <a:pt x="11607" y="141906"/>
                  </a:lnTo>
                  <a:lnTo>
                    <a:pt x="11775" y="141171"/>
                  </a:lnTo>
                  <a:lnTo>
                    <a:pt x="5762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0" name="SMARTInkShape-3961"/>
            <p:cNvSpPr/>
            <p:nvPr>
              <p:custDataLst>
                <p:tags r:id="rId35"/>
              </p:custDataLst>
            </p:nvPr>
          </p:nvSpPr>
          <p:spPr>
            <a:xfrm>
              <a:off x="2857500" y="1035933"/>
              <a:ext cx="167575" cy="11794"/>
            </a:xfrm>
            <a:custGeom>
              <a:avLst/>
              <a:gdLst/>
              <a:ahLst/>
              <a:cxnLst/>
              <a:rect l="0" t="0" r="0" b="0"/>
              <a:pathLst>
                <a:path w="167575" h="11794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1411" y="1103"/>
                  </a:lnTo>
                  <a:lnTo>
                    <a:pt x="6742" y="0"/>
                  </a:lnTo>
                  <a:lnTo>
                    <a:pt x="32507" y="3655"/>
                  </a:lnTo>
                  <a:lnTo>
                    <a:pt x="60746" y="4930"/>
                  </a:lnTo>
                  <a:lnTo>
                    <a:pt x="90749" y="6013"/>
                  </a:lnTo>
                  <a:lnTo>
                    <a:pt x="117121" y="9784"/>
                  </a:lnTo>
                  <a:lnTo>
                    <a:pt x="148565" y="11549"/>
                  </a:lnTo>
                  <a:lnTo>
                    <a:pt x="166694" y="11793"/>
                  </a:lnTo>
                  <a:lnTo>
                    <a:pt x="167574" y="11096"/>
                  </a:lnTo>
                  <a:lnTo>
                    <a:pt x="167455" y="9925"/>
                  </a:lnTo>
                  <a:lnTo>
                    <a:pt x="16510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1" name="SMARTInkShape-3962"/>
            <p:cNvSpPr/>
            <p:nvPr>
              <p:custDataLst>
                <p:tags r:id="rId36"/>
              </p:custDataLst>
            </p:nvPr>
          </p:nvSpPr>
          <p:spPr>
            <a:xfrm>
              <a:off x="2863850" y="933863"/>
              <a:ext cx="165101" cy="101188"/>
            </a:xfrm>
            <a:custGeom>
              <a:avLst/>
              <a:gdLst/>
              <a:ahLst/>
              <a:cxnLst/>
              <a:rect l="0" t="0" r="0" b="0"/>
              <a:pathLst>
                <a:path w="165101" h="101188">
                  <a:moveTo>
                    <a:pt x="0" y="101187"/>
                  </a:moveTo>
                  <a:lnTo>
                    <a:pt x="0" y="101187"/>
                  </a:lnTo>
                  <a:lnTo>
                    <a:pt x="0" y="89447"/>
                  </a:lnTo>
                  <a:lnTo>
                    <a:pt x="10845" y="78538"/>
                  </a:lnTo>
                  <a:lnTo>
                    <a:pt x="30756" y="60913"/>
                  </a:lnTo>
                  <a:lnTo>
                    <a:pt x="57150" y="31756"/>
                  </a:lnTo>
                  <a:lnTo>
                    <a:pt x="72019" y="14669"/>
                  </a:lnTo>
                  <a:lnTo>
                    <a:pt x="76843" y="6643"/>
                  </a:lnTo>
                  <a:lnTo>
                    <a:pt x="81423" y="981"/>
                  </a:lnTo>
                  <a:lnTo>
                    <a:pt x="83931" y="206"/>
                  </a:lnTo>
                  <a:lnTo>
                    <a:pt x="85587" y="0"/>
                  </a:lnTo>
                  <a:lnTo>
                    <a:pt x="86691" y="568"/>
                  </a:lnTo>
                  <a:lnTo>
                    <a:pt x="87428" y="1652"/>
                  </a:lnTo>
                  <a:lnTo>
                    <a:pt x="87918" y="3080"/>
                  </a:lnTo>
                  <a:lnTo>
                    <a:pt x="106490" y="23363"/>
                  </a:lnTo>
                  <a:lnTo>
                    <a:pt x="126555" y="40606"/>
                  </a:lnTo>
                  <a:lnTo>
                    <a:pt x="147181" y="70974"/>
                  </a:lnTo>
                  <a:lnTo>
                    <a:pt x="151559" y="82671"/>
                  </a:lnTo>
                  <a:lnTo>
                    <a:pt x="153251" y="84609"/>
                  </a:lnTo>
                  <a:lnTo>
                    <a:pt x="157664" y="87721"/>
                  </a:lnTo>
                  <a:lnTo>
                    <a:pt x="165100" y="884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55" name="SMARTInkShape-Group973"/>
          <p:cNvGrpSpPr/>
          <p:nvPr/>
        </p:nvGrpSpPr>
        <p:grpSpPr>
          <a:xfrm>
            <a:off x="7550150" y="1837036"/>
            <a:ext cx="474996" cy="290377"/>
            <a:chOff x="7550150" y="1837036"/>
            <a:chExt cx="474996" cy="290377"/>
          </a:xfrm>
        </p:grpSpPr>
        <p:sp>
          <p:nvSpPr>
            <p:cNvPr id="1553" name="SMARTInkShape-3963"/>
            <p:cNvSpPr/>
            <p:nvPr>
              <p:custDataLst>
                <p:tags r:id="rId31"/>
              </p:custDataLst>
            </p:nvPr>
          </p:nvSpPr>
          <p:spPr>
            <a:xfrm>
              <a:off x="7550150" y="1837036"/>
              <a:ext cx="311151" cy="290377"/>
            </a:xfrm>
            <a:custGeom>
              <a:avLst/>
              <a:gdLst/>
              <a:ahLst/>
              <a:cxnLst/>
              <a:rect l="0" t="0" r="0" b="0"/>
              <a:pathLst>
                <a:path w="311151" h="290377">
                  <a:moveTo>
                    <a:pt x="0" y="252114"/>
                  </a:moveTo>
                  <a:lnTo>
                    <a:pt x="0" y="252114"/>
                  </a:lnTo>
                  <a:lnTo>
                    <a:pt x="6741" y="255485"/>
                  </a:lnTo>
                  <a:lnTo>
                    <a:pt x="15697" y="255258"/>
                  </a:lnTo>
                  <a:lnTo>
                    <a:pt x="28142" y="251395"/>
                  </a:lnTo>
                  <a:lnTo>
                    <a:pt x="53573" y="238025"/>
                  </a:lnTo>
                  <a:lnTo>
                    <a:pt x="74434" y="223402"/>
                  </a:lnTo>
                  <a:lnTo>
                    <a:pt x="85058" y="209484"/>
                  </a:lnTo>
                  <a:lnTo>
                    <a:pt x="87044" y="203939"/>
                  </a:lnTo>
                  <a:lnTo>
                    <a:pt x="86957" y="199536"/>
                  </a:lnTo>
                  <a:lnTo>
                    <a:pt x="85488" y="195895"/>
                  </a:lnTo>
                  <a:lnTo>
                    <a:pt x="83097" y="193468"/>
                  </a:lnTo>
                  <a:lnTo>
                    <a:pt x="76679" y="190771"/>
                  </a:lnTo>
                  <a:lnTo>
                    <a:pt x="55018" y="199366"/>
                  </a:lnTo>
                  <a:lnTo>
                    <a:pt x="26233" y="221939"/>
                  </a:lnTo>
                  <a:lnTo>
                    <a:pt x="13071" y="236822"/>
                  </a:lnTo>
                  <a:lnTo>
                    <a:pt x="5809" y="252843"/>
                  </a:lnTo>
                  <a:lnTo>
                    <a:pt x="3873" y="261067"/>
                  </a:lnTo>
                  <a:lnTo>
                    <a:pt x="4698" y="267960"/>
                  </a:lnTo>
                  <a:lnTo>
                    <a:pt x="11261" y="279383"/>
                  </a:lnTo>
                  <a:lnTo>
                    <a:pt x="24995" y="287281"/>
                  </a:lnTo>
                  <a:lnTo>
                    <a:pt x="33597" y="290376"/>
                  </a:lnTo>
                  <a:lnTo>
                    <a:pt x="61969" y="288169"/>
                  </a:lnTo>
                  <a:lnTo>
                    <a:pt x="79413" y="284617"/>
                  </a:lnTo>
                  <a:lnTo>
                    <a:pt x="95980" y="278016"/>
                  </a:lnTo>
                  <a:lnTo>
                    <a:pt x="127560" y="259393"/>
                  </a:lnTo>
                  <a:lnTo>
                    <a:pt x="144307" y="246383"/>
                  </a:lnTo>
                  <a:lnTo>
                    <a:pt x="161821" y="231360"/>
                  </a:lnTo>
                  <a:lnTo>
                    <a:pt x="179847" y="214995"/>
                  </a:lnTo>
                  <a:lnTo>
                    <a:pt x="196803" y="195618"/>
                  </a:lnTo>
                  <a:lnTo>
                    <a:pt x="213047" y="174233"/>
                  </a:lnTo>
                  <a:lnTo>
                    <a:pt x="228814" y="151510"/>
                  </a:lnTo>
                  <a:lnTo>
                    <a:pt x="242854" y="128600"/>
                  </a:lnTo>
                  <a:lnTo>
                    <a:pt x="255742" y="105566"/>
                  </a:lnTo>
                  <a:lnTo>
                    <a:pt x="267861" y="82449"/>
                  </a:lnTo>
                  <a:lnTo>
                    <a:pt x="277352" y="62098"/>
                  </a:lnTo>
                  <a:lnTo>
                    <a:pt x="285090" y="43592"/>
                  </a:lnTo>
                  <a:lnTo>
                    <a:pt x="296745" y="14799"/>
                  </a:lnTo>
                  <a:lnTo>
                    <a:pt x="305157" y="0"/>
                  </a:lnTo>
                  <a:lnTo>
                    <a:pt x="304333" y="77"/>
                  </a:lnTo>
                  <a:lnTo>
                    <a:pt x="302372" y="1539"/>
                  </a:lnTo>
                  <a:lnTo>
                    <a:pt x="282756" y="27194"/>
                  </a:lnTo>
                  <a:lnTo>
                    <a:pt x="262547" y="58076"/>
                  </a:lnTo>
                  <a:lnTo>
                    <a:pt x="251231" y="76188"/>
                  </a:lnTo>
                  <a:lnTo>
                    <a:pt x="241571" y="95319"/>
                  </a:lnTo>
                  <a:lnTo>
                    <a:pt x="233014" y="115129"/>
                  </a:lnTo>
                  <a:lnTo>
                    <a:pt x="225192" y="135390"/>
                  </a:lnTo>
                  <a:lnTo>
                    <a:pt x="219978" y="154543"/>
                  </a:lnTo>
                  <a:lnTo>
                    <a:pt x="216502" y="172955"/>
                  </a:lnTo>
                  <a:lnTo>
                    <a:pt x="214185" y="190875"/>
                  </a:lnTo>
                  <a:lnTo>
                    <a:pt x="217254" y="220193"/>
                  </a:lnTo>
                  <a:lnTo>
                    <a:pt x="226380" y="242866"/>
                  </a:lnTo>
                  <a:lnTo>
                    <a:pt x="239843" y="257646"/>
                  </a:lnTo>
                  <a:lnTo>
                    <a:pt x="266660" y="270530"/>
                  </a:lnTo>
                  <a:lnTo>
                    <a:pt x="284792" y="270647"/>
                  </a:lnTo>
                  <a:lnTo>
                    <a:pt x="311150" y="264814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4" name="SMARTInkShape-3964"/>
            <p:cNvSpPr/>
            <p:nvPr>
              <p:custDataLst>
                <p:tags r:id="rId32"/>
              </p:custDataLst>
            </p:nvPr>
          </p:nvSpPr>
          <p:spPr>
            <a:xfrm>
              <a:off x="7905750" y="2034692"/>
              <a:ext cx="119396" cy="88315"/>
            </a:xfrm>
            <a:custGeom>
              <a:avLst/>
              <a:gdLst/>
              <a:ahLst/>
              <a:cxnLst/>
              <a:rect l="0" t="0" r="0" b="0"/>
              <a:pathLst>
                <a:path w="119396" h="88315">
                  <a:moveTo>
                    <a:pt x="0" y="3658"/>
                  </a:moveTo>
                  <a:lnTo>
                    <a:pt x="0" y="3658"/>
                  </a:lnTo>
                  <a:lnTo>
                    <a:pt x="0" y="287"/>
                  </a:lnTo>
                  <a:lnTo>
                    <a:pt x="1411" y="0"/>
                  </a:lnTo>
                  <a:lnTo>
                    <a:pt x="6741" y="1562"/>
                  </a:lnTo>
                  <a:lnTo>
                    <a:pt x="32507" y="23522"/>
                  </a:lnTo>
                  <a:lnTo>
                    <a:pt x="59334" y="46860"/>
                  </a:lnTo>
                  <a:lnTo>
                    <a:pt x="82021" y="69532"/>
                  </a:lnTo>
                  <a:lnTo>
                    <a:pt x="112863" y="87244"/>
                  </a:lnTo>
                  <a:lnTo>
                    <a:pt x="114753" y="88309"/>
                  </a:lnTo>
                  <a:lnTo>
                    <a:pt x="115308" y="88314"/>
                  </a:lnTo>
                  <a:lnTo>
                    <a:pt x="114971" y="87612"/>
                  </a:lnTo>
                  <a:lnTo>
                    <a:pt x="118797" y="61843"/>
                  </a:lnTo>
                  <a:lnTo>
                    <a:pt x="119395" y="39321"/>
                  </a:lnTo>
                  <a:lnTo>
                    <a:pt x="114300" y="22708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556" name="SMARTInkShape-3965"/>
          <p:cNvSpPr/>
          <p:nvPr>
            <p:custDataLst>
              <p:tags r:id="rId8"/>
            </p:custDataLst>
          </p:nvPr>
        </p:nvSpPr>
        <p:spPr>
          <a:xfrm>
            <a:off x="6089650" y="2392406"/>
            <a:ext cx="527051" cy="109495"/>
          </a:xfrm>
          <a:custGeom>
            <a:avLst/>
            <a:gdLst/>
            <a:ahLst/>
            <a:cxnLst/>
            <a:rect l="0" t="0" r="0" b="0"/>
            <a:pathLst>
              <a:path w="527051" h="109495">
                <a:moveTo>
                  <a:pt x="0" y="109494"/>
                </a:moveTo>
                <a:lnTo>
                  <a:pt x="0" y="109494"/>
                </a:lnTo>
                <a:lnTo>
                  <a:pt x="0" y="102752"/>
                </a:lnTo>
                <a:lnTo>
                  <a:pt x="13484" y="74962"/>
                </a:lnTo>
                <a:lnTo>
                  <a:pt x="37038" y="51108"/>
                </a:lnTo>
                <a:lnTo>
                  <a:pt x="52208" y="38820"/>
                </a:lnTo>
                <a:lnTo>
                  <a:pt x="70083" y="28511"/>
                </a:lnTo>
                <a:lnTo>
                  <a:pt x="89761" y="19522"/>
                </a:lnTo>
                <a:lnTo>
                  <a:pt x="110641" y="11413"/>
                </a:lnTo>
                <a:lnTo>
                  <a:pt x="130911" y="6007"/>
                </a:lnTo>
                <a:lnTo>
                  <a:pt x="150775" y="2402"/>
                </a:lnTo>
                <a:lnTo>
                  <a:pt x="170366" y="0"/>
                </a:lnTo>
                <a:lnTo>
                  <a:pt x="187661" y="514"/>
                </a:lnTo>
                <a:lnTo>
                  <a:pt x="218166" y="6731"/>
                </a:lnTo>
                <a:lnTo>
                  <a:pt x="243953" y="18431"/>
                </a:lnTo>
                <a:lnTo>
                  <a:pt x="274542" y="40884"/>
                </a:lnTo>
                <a:lnTo>
                  <a:pt x="298891" y="63530"/>
                </a:lnTo>
                <a:lnTo>
                  <a:pt x="329033" y="86774"/>
                </a:lnTo>
                <a:lnTo>
                  <a:pt x="346144" y="90459"/>
                </a:lnTo>
                <a:lnTo>
                  <a:pt x="366214" y="88334"/>
                </a:lnTo>
                <a:lnTo>
                  <a:pt x="389244" y="80334"/>
                </a:lnTo>
                <a:lnTo>
                  <a:pt x="419270" y="67301"/>
                </a:lnTo>
                <a:lnTo>
                  <a:pt x="442669" y="61244"/>
                </a:lnTo>
                <a:lnTo>
                  <a:pt x="456386" y="63590"/>
                </a:lnTo>
                <a:lnTo>
                  <a:pt x="469538" y="70042"/>
                </a:lnTo>
                <a:lnTo>
                  <a:pt x="490254" y="84164"/>
                </a:lnTo>
                <a:lnTo>
                  <a:pt x="527050" y="96794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57" name="SMARTInkShape-3966"/>
          <p:cNvSpPr/>
          <p:nvPr>
            <p:custDataLst>
              <p:tags r:id="rId9"/>
            </p:custDataLst>
          </p:nvPr>
        </p:nvSpPr>
        <p:spPr>
          <a:xfrm>
            <a:off x="5429250" y="1757104"/>
            <a:ext cx="577851" cy="185997"/>
          </a:xfrm>
          <a:custGeom>
            <a:avLst/>
            <a:gdLst/>
            <a:ahLst/>
            <a:cxnLst/>
            <a:rect l="0" t="0" r="0" b="0"/>
            <a:pathLst>
              <a:path w="577851" h="185997">
                <a:moveTo>
                  <a:pt x="0" y="185996"/>
                </a:moveTo>
                <a:lnTo>
                  <a:pt x="0" y="185996"/>
                </a:lnTo>
                <a:lnTo>
                  <a:pt x="12961" y="162895"/>
                </a:lnTo>
                <a:lnTo>
                  <a:pt x="31161" y="137159"/>
                </a:lnTo>
                <a:lnTo>
                  <a:pt x="41940" y="121688"/>
                </a:lnTo>
                <a:lnTo>
                  <a:pt x="53360" y="105024"/>
                </a:lnTo>
                <a:lnTo>
                  <a:pt x="65207" y="87564"/>
                </a:lnTo>
                <a:lnTo>
                  <a:pt x="77338" y="70986"/>
                </a:lnTo>
                <a:lnTo>
                  <a:pt x="102106" y="39395"/>
                </a:lnTo>
                <a:lnTo>
                  <a:pt x="133108" y="10698"/>
                </a:lnTo>
                <a:lnTo>
                  <a:pt x="151352" y="2252"/>
                </a:lnTo>
                <a:lnTo>
                  <a:pt x="160168" y="0"/>
                </a:lnTo>
                <a:lnTo>
                  <a:pt x="168162" y="615"/>
                </a:lnTo>
                <a:lnTo>
                  <a:pt x="191643" y="12300"/>
                </a:lnTo>
                <a:lnTo>
                  <a:pt x="223058" y="33322"/>
                </a:lnTo>
                <a:lnTo>
                  <a:pt x="250163" y="56014"/>
                </a:lnTo>
                <a:lnTo>
                  <a:pt x="281873" y="78237"/>
                </a:lnTo>
                <a:lnTo>
                  <a:pt x="305925" y="82571"/>
                </a:lnTo>
                <a:lnTo>
                  <a:pt x="330935" y="74177"/>
                </a:lnTo>
                <a:lnTo>
                  <a:pt x="360160" y="57982"/>
                </a:lnTo>
                <a:lnTo>
                  <a:pt x="389612" y="36673"/>
                </a:lnTo>
                <a:lnTo>
                  <a:pt x="413520" y="18736"/>
                </a:lnTo>
                <a:lnTo>
                  <a:pt x="432848" y="5825"/>
                </a:lnTo>
                <a:lnTo>
                  <a:pt x="448494" y="87"/>
                </a:lnTo>
                <a:lnTo>
                  <a:pt x="472573" y="227"/>
                </a:lnTo>
                <a:lnTo>
                  <a:pt x="500952" y="11479"/>
                </a:lnTo>
                <a:lnTo>
                  <a:pt x="523211" y="24237"/>
                </a:lnTo>
                <a:lnTo>
                  <a:pt x="553900" y="45404"/>
                </a:lnTo>
                <a:lnTo>
                  <a:pt x="577850" y="65346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58" name="SMARTInkShape-3967"/>
          <p:cNvSpPr/>
          <p:nvPr>
            <p:custDataLst>
              <p:tags r:id="rId10"/>
            </p:custDataLst>
          </p:nvPr>
        </p:nvSpPr>
        <p:spPr>
          <a:xfrm>
            <a:off x="3187690" y="1644315"/>
            <a:ext cx="546111" cy="146386"/>
          </a:xfrm>
          <a:custGeom>
            <a:avLst/>
            <a:gdLst/>
            <a:ahLst/>
            <a:cxnLst/>
            <a:rect l="0" t="0" r="0" b="0"/>
            <a:pathLst>
              <a:path w="546111" h="146386">
                <a:moveTo>
                  <a:pt x="31760" y="146385"/>
                </a:moveTo>
                <a:lnTo>
                  <a:pt x="31760" y="146385"/>
                </a:lnTo>
                <a:lnTo>
                  <a:pt x="9234" y="131882"/>
                </a:lnTo>
                <a:lnTo>
                  <a:pt x="1052" y="123241"/>
                </a:lnTo>
                <a:lnTo>
                  <a:pt x="0" y="116845"/>
                </a:lnTo>
                <a:lnTo>
                  <a:pt x="2592" y="100330"/>
                </a:lnTo>
                <a:lnTo>
                  <a:pt x="14093" y="79349"/>
                </a:lnTo>
                <a:lnTo>
                  <a:pt x="31669" y="56619"/>
                </a:lnTo>
                <a:lnTo>
                  <a:pt x="53592" y="34758"/>
                </a:lnTo>
                <a:lnTo>
                  <a:pt x="75565" y="20808"/>
                </a:lnTo>
                <a:lnTo>
                  <a:pt x="86363" y="16100"/>
                </a:lnTo>
                <a:lnTo>
                  <a:pt x="109650" y="16514"/>
                </a:lnTo>
                <a:lnTo>
                  <a:pt x="134111" y="24459"/>
                </a:lnTo>
                <a:lnTo>
                  <a:pt x="159094" y="37397"/>
                </a:lnTo>
                <a:lnTo>
                  <a:pt x="184308" y="52555"/>
                </a:lnTo>
                <a:lnTo>
                  <a:pt x="209626" y="68700"/>
                </a:lnTo>
                <a:lnTo>
                  <a:pt x="234989" y="85282"/>
                </a:lnTo>
                <a:lnTo>
                  <a:pt x="260373" y="96415"/>
                </a:lnTo>
                <a:lnTo>
                  <a:pt x="285766" y="102304"/>
                </a:lnTo>
                <a:lnTo>
                  <a:pt x="311162" y="102569"/>
                </a:lnTo>
                <a:lnTo>
                  <a:pt x="336561" y="92809"/>
                </a:lnTo>
                <a:lnTo>
                  <a:pt x="361960" y="74596"/>
                </a:lnTo>
                <a:lnTo>
                  <a:pt x="387360" y="47686"/>
                </a:lnTo>
                <a:lnTo>
                  <a:pt x="408997" y="24437"/>
                </a:lnTo>
                <a:lnTo>
                  <a:pt x="427316" y="7519"/>
                </a:lnTo>
                <a:lnTo>
                  <a:pt x="442512" y="0"/>
                </a:lnTo>
                <a:lnTo>
                  <a:pt x="450234" y="112"/>
                </a:lnTo>
                <a:lnTo>
                  <a:pt x="475290" y="10382"/>
                </a:lnTo>
                <a:lnTo>
                  <a:pt x="504744" y="26830"/>
                </a:lnTo>
                <a:lnTo>
                  <a:pt x="532285" y="42993"/>
                </a:lnTo>
                <a:lnTo>
                  <a:pt x="546110" y="51135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59" name="SMARTInkShape-3968"/>
          <p:cNvSpPr/>
          <p:nvPr>
            <p:custDataLst>
              <p:tags r:id="rId11"/>
            </p:custDataLst>
          </p:nvPr>
        </p:nvSpPr>
        <p:spPr>
          <a:xfrm>
            <a:off x="3587750" y="2299707"/>
            <a:ext cx="666751" cy="151394"/>
          </a:xfrm>
          <a:custGeom>
            <a:avLst/>
            <a:gdLst/>
            <a:ahLst/>
            <a:cxnLst/>
            <a:rect l="0" t="0" r="0" b="0"/>
            <a:pathLst>
              <a:path w="666751" h="151394">
                <a:moveTo>
                  <a:pt x="0" y="151393"/>
                </a:moveTo>
                <a:lnTo>
                  <a:pt x="0" y="151393"/>
                </a:lnTo>
                <a:lnTo>
                  <a:pt x="21689" y="122517"/>
                </a:lnTo>
                <a:lnTo>
                  <a:pt x="31393" y="107448"/>
                </a:lnTo>
                <a:lnTo>
                  <a:pt x="42095" y="90346"/>
                </a:lnTo>
                <a:lnTo>
                  <a:pt x="63394" y="60056"/>
                </a:lnTo>
                <a:lnTo>
                  <a:pt x="83914" y="34599"/>
                </a:lnTo>
                <a:lnTo>
                  <a:pt x="112039" y="9778"/>
                </a:lnTo>
                <a:lnTo>
                  <a:pt x="132110" y="729"/>
                </a:lnTo>
                <a:lnTo>
                  <a:pt x="152790" y="0"/>
                </a:lnTo>
                <a:lnTo>
                  <a:pt x="173740" y="5790"/>
                </a:lnTo>
                <a:lnTo>
                  <a:pt x="204662" y="25623"/>
                </a:lnTo>
                <a:lnTo>
                  <a:pt x="232013" y="52823"/>
                </a:lnTo>
                <a:lnTo>
                  <a:pt x="259401" y="77659"/>
                </a:lnTo>
                <a:lnTo>
                  <a:pt x="281801" y="89459"/>
                </a:lnTo>
                <a:lnTo>
                  <a:pt x="307748" y="93763"/>
                </a:lnTo>
                <a:lnTo>
                  <a:pt x="337155" y="91208"/>
                </a:lnTo>
                <a:lnTo>
                  <a:pt x="353887" y="86575"/>
                </a:lnTo>
                <a:lnTo>
                  <a:pt x="371391" y="80664"/>
                </a:lnTo>
                <a:lnTo>
                  <a:pt x="388000" y="73196"/>
                </a:lnTo>
                <a:lnTo>
                  <a:pt x="419624" y="55491"/>
                </a:lnTo>
                <a:lnTo>
                  <a:pt x="450142" y="39625"/>
                </a:lnTo>
                <a:lnTo>
                  <a:pt x="479463" y="27635"/>
                </a:lnTo>
                <a:lnTo>
                  <a:pt x="506606" y="22306"/>
                </a:lnTo>
                <a:lnTo>
                  <a:pt x="532780" y="27464"/>
                </a:lnTo>
                <a:lnTo>
                  <a:pt x="559230" y="39163"/>
                </a:lnTo>
                <a:lnTo>
                  <a:pt x="587449" y="53770"/>
                </a:lnTo>
                <a:lnTo>
                  <a:pt x="614572" y="64025"/>
                </a:lnTo>
                <a:lnTo>
                  <a:pt x="646116" y="71884"/>
                </a:lnTo>
                <a:lnTo>
                  <a:pt x="652994" y="72987"/>
                </a:lnTo>
                <a:lnTo>
                  <a:pt x="657579" y="71606"/>
                </a:lnTo>
                <a:lnTo>
                  <a:pt x="660636" y="68568"/>
                </a:lnTo>
                <a:lnTo>
                  <a:pt x="666750" y="56143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60" name="SMARTInkShape-3969"/>
          <p:cNvSpPr/>
          <p:nvPr>
            <p:custDataLst>
              <p:tags r:id="rId12"/>
            </p:custDataLst>
          </p:nvPr>
        </p:nvSpPr>
        <p:spPr>
          <a:xfrm>
            <a:off x="1492250" y="2159232"/>
            <a:ext cx="558801" cy="145819"/>
          </a:xfrm>
          <a:custGeom>
            <a:avLst/>
            <a:gdLst/>
            <a:ahLst/>
            <a:cxnLst/>
            <a:rect l="0" t="0" r="0" b="0"/>
            <a:pathLst>
              <a:path w="558801" h="145819">
                <a:moveTo>
                  <a:pt x="0" y="145818"/>
                </a:moveTo>
                <a:lnTo>
                  <a:pt x="0" y="145818"/>
                </a:lnTo>
                <a:lnTo>
                  <a:pt x="7186" y="118354"/>
                </a:lnTo>
                <a:lnTo>
                  <a:pt x="18951" y="91513"/>
                </a:lnTo>
                <a:lnTo>
                  <a:pt x="37351" y="68296"/>
                </a:lnTo>
                <a:lnTo>
                  <a:pt x="61050" y="49980"/>
                </a:lnTo>
                <a:lnTo>
                  <a:pt x="90398" y="37136"/>
                </a:lnTo>
                <a:lnTo>
                  <a:pt x="120375" y="30487"/>
                </a:lnTo>
                <a:lnTo>
                  <a:pt x="148750" y="29649"/>
                </a:lnTo>
                <a:lnTo>
                  <a:pt x="173120" y="36332"/>
                </a:lnTo>
                <a:lnTo>
                  <a:pt x="191948" y="50120"/>
                </a:lnTo>
                <a:lnTo>
                  <a:pt x="214448" y="75835"/>
                </a:lnTo>
                <a:lnTo>
                  <a:pt x="221282" y="84346"/>
                </a:lnTo>
                <a:lnTo>
                  <a:pt x="238283" y="95684"/>
                </a:lnTo>
                <a:lnTo>
                  <a:pt x="247755" y="99696"/>
                </a:lnTo>
                <a:lnTo>
                  <a:pt x="267688" y="100389"/>
                </a:lnTo>
                <a:lnTo>
                  <a:pt x="288306" y="94583"/>
                </a:lnTo>
                <a:lnTo>
                  <a:pt x="309228" y="82595"/>
                </a:lnTo>
                <a:lnTo>
                  <a:pt x="330287" y="62215"/>
                </a:lnTo>
                <a:lnTo>
                  <a:pt x="352816" y="38106"/>
                </a:lnTo>
                <a:lnTo>
                  <a:pt x="379292" y="15631"/>
                </a:lnTo>
                <a:lnTo>
                  <a:pt x="401878" y="3290"/>
                </a:lnTo>
                <a:lnTo>
                  <a:pt x="411852" y="0"/>
                </a:lnTo>
                <a:lnTo>
                  <a:pt x="421324" y="1333"/>
                </a:lnTo>
                <a:lnTo>
                  <a:pt x="439374" y="12223"/>
                </a:lnTo>
                <a:lnTo>
                  <a:pt x="468773" y="41558"/>
                </a:lnTo>
                <a:lnTo>
                  <a:pt x="491271" y="61145"/>
                </a:lnTo>
                <a:lnTo>
                  <a:pt x="514676" y="77141"/>
                </a:lnTo>
                <a:lnTo>
                  <a:pt x="544158" y="89407"/>
                </a:lnTo>
                <a:lnTo>
                  <a:pt x="558800" y="95018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61" name="SMARTInkShape-3970"/>
          <p:cNvSpPr/>
          <p:nvPr>
            <p:custDataLst>
              <p:tags r:id="rId13"/>
            </p:custDataLst>
          </p:nvPr>
        </p:nvSpPr>
        <p:spPr>
          <a:xfrm>
            <a:off x="816398" y="1487827"/>
            <a:ext cx="809203" cy="169524"/>
          </a:xfrm>
          <a:custGeom>
            <a:avLst/>
            <a:gdLst/>
            <a:ahLst/>
            <a:cxnLst/>
            <a:rect l="0" t="0" r="0" b="0"/>
            <a:pathLst>
              <a:path w="809203" h="169524">
                <a:moveTo>
                  <a:pt x="9102" y="169523"/>
                </a:moveTo>
                <a:lnTo>
                  <a:pt x="9102" y="169523"/>
                </a:lnTo>
                <a:lnTo>
                  <a:pt x="4033" y="163748"/>
                </a:lnTo>
                <a:lnTo>
                  <a:pt x="264" y="157314"/>
                </a:lnTo>
                <a:lnTo>
                  <a:pt x="0" y="147869"/>
                </a:lnTo>
                <a:lnTo>
                  <a:pt x="5700" y="128770"/>
                </a:lnTo>
                <a:lnTo>
                  <a:pt x="18207" y="107118"/>
                </a:lnTo>
                <a:lnTo>
                  <a:pt x="30082" y="94515"/>
                </a:lnTo>
                <a:lnTo>
                  <a:pt x="44767" y="84210"/>
                </a:lnTo>
                <a:lnTo>
                  <a:pt x="62583" y="80571"/>
                </a:lnTo>
                <a:lnTo>
                  <a:pt x="72273" y="80589"/>
                </a:lnTo>
                <a:lnTo>
                  <a:pt x="92446" y="88133"/>
                </a:lnTo>
                <a:lnTo>
                  <a:pt x="121756" y="110130"/>
                </a:lnTo>
                <a:lnTo>
                  <a:pt x="141721" y="127604"/>
                </a:lnTo>
                <a:lnTo>
                  <a:pt x="167057" y="142425"/>
                </a:lnTo>
                <a:lnTo>
                  <a:pt x="194780" y="152306"/>
                </a:lnTo>
                <a:lnTo>
                  <a:pt x="223564" y="157637"/>
                </a:lnTo>
                <a:lnTo>
                  <a:pt x="252821" y="157655"/>
                </a:lnTo>
                <a:lnTo>
                  <a:pt x="284168" y="151549"/>
                </a:lnTo>
                <a:lnTo>
                  <a:pt x="315503" y="140368"/>
                </a:lnTo>
                <a:lnTo>
                  <a:pt x="343542" y="123639"/>
                </a:lnTo>
                <a:lnTo>
                  <a:pt x="371996" y="111971"/>
                </a:lnTo>
                <a:lnTo>
                  <a:pt x="400399" y="106550"/>
                </a:lnTo>
                <a:lnTo>
                  <a:pt x="427134" y="108844"/>
                </a:lnTo>
                <a:lnTo>
                  <a:pt x="456890" y="116449"/>
                </a:lnTo>
                <a:lnTo>
                  <a:pt x="472728" y="121440"/>
                </a:lnTo>
                <a:lnTo>
                  <a:pt x="488930" y="126179"/>
                </a:lnTo>
                <a:lnTo>
                  <a:pt x="505376" y="130749"/>
                </a:lnTo>
                <a:lnTo>
                  <a:pt x="521985" y="135207"/>
                </a:lnTo>
                <a:lnTo>
                  <a:pt x="553609" y="142042"/>
                </a:lnTo>
                <a:lnTo>
                  <a:pt x="583422" y="146726"/>
                </a:lnTo>
                <a:lnTo>
                  <a:pt x="610783" y="148808"/>
                </a:lnTo>
                <a:lnTo>
                  <a:pt x="635173" y="142207"/>
                </a:lnTo>
                <a:lnTo>
                  <a:pt x="658478" y="128455"/>
                </a:lnTo>
                <a:lnTo>
                  <a:pt x="682947" y="108232"/>
                </a:lnTo>
                <a:lnTo>
                  <a:pt x="707933" y="79488"/>
                </a:lnTo>
                <a:lnTo>
                  <a:pt x="731033" y="48368"/>
                </a:lnTo>
                <a:lnTo>
                  <a:pt x="748355" y="22778"/>
                </a:lnTo>
                <a:lnTo>
                  <a:pt x="766636" y="2022"/>
                </a:lnTo>
                <a:lnTo>
                  <a:pt x="772358" y="0"/>
                </a:lnTo>
                <a:lnTo>
                  <a:pt x="778289" y="63"/>
                </a:lnTo>
                <a:lnTo>
                  <a:pt x="784360" y="1517"/>
                </a:lnTo>
                <a:lnTo>
                  <a:pt x="794869" y="8776"/>
                </a:lnTo>
                <a:lnTo>
                  <a:pt x="809202" y="23473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62" name="SMARTInkShape-3971"/>
          <p:cNvSpPr/>
          <p:nvPr>
            <p:custDataLst>
              <p:tags r:id="rId14"/>
            </p:custDataLst>
          </p:nvPr>
        </p:nvSpPr>
        <p:spPr>
          <a:xfrm>
            <a:off x="361950" y="3746500"/>
            <a:ext cx="95008" cy="187665"/>
          </a:xfrm>
          <a:custGeom>
            <a:avLst/>
            <a:gdLst/>
            <a:ahLst/>
            <a:cxnLst/>
            <a:rect l="0" t="0" r="0" b="0"/>
            <a:pathLst>
              <a:path w="95008" h="187665">
                <a:moveTo>
                  <a:pt x="50800" y="0"/>
                </a:moveTo>
                <a:lnTo>
                  <a:pt x="50800" y="0"/>
                </a:lnTo>
                <a:lnTo>
                  <a:pt x="54171" y="24418"/>
                </a:lnTo>
                <a:lnTo>
                  <a:pt x="63665" y="53258"/>
                </a:lnTo>
                <a:lnTo>
                  <a:pt x="67807" y="58948"/>
                </a:lnTo>
                <a:lnTo>
                  <a:pt x="71999" y="61476"/>
                </a:lnTo>
                <a:lnTo>
                  <a:pt x="74105" y="61445"/>
                </a:lnTo>
                <a:lnTo>
                  <a:pt x="78326" y="59530"/>
                </a:lnTo>
                <a:lnTo>
                  <a:pt x="88041" y="47742"/>
                </a:lnTo>
                <a:lnTo>
                  <a:pt x="92046" y="38622"/>
                </a:lnTo>
                <a:lnTo>
                  <a:pt x="93114" y="34215"/>
                </a:lnTo>
                <a:lnTo>
                  <a:pt x="92419" y="27436"/>
                </a:lnTo>
                <a:lnTo>
                  <a:pt x="90464" y="23483"/>
                </a:lnTo>
                <a:lnTo>
                  <a:pt x="89943" y="23416"/>
                </a:lnTo>
                <a:lnTo>
                  <a:pt x="89595" y="24078"/>
                </a:lnTo>
                <a:lnTo>
                  <a:pt x="94428" y="53074"/>
                </a:lnTo>
                <a:lnTo>
                  <a:pt x="95007" y="81734"/>
                </a:lnTo>
                <a:lnTo>
                  <a:pt x="91807" y="112568"/>
                </a:lnTo>
                <a:lnTo>
                  <a:pt x="79648" y="144047"/>
                </a:lnTo>
                <a:lnTo>
                  <a:pt x="62640" y="165604"/>
                </a:lnTo>
                <a:lnTo>
                  <a:pt x="38636" y="184119"/>
                </a:lnTo>
                <a:lnTo>
                  <a:pt x="28696" y="187664"/>
                </a:lnTo>
                <a:lnTo>
                  <a:pt x="19574" y="187358"/>
                </a:lnTo>
                <a:lnTo>
                  <a:pt x="11522" y="184870"/>
                </a:lnTo>
                <a:lnTo>
                  <a:pt x="0" y="1778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68" name="SMARTInkShape-Group981"/>
          <p:cNvGrpSpPr/>
          <p:nvPr/>
        </p:nvGrpSpPr>
        <p:grpSpPr>
          <a:xfrm>
            <a:off x="623031" y="3725745"/>
            <a:ext cx="983520" cy="672308"/>
            <a:chOff x="623031" y="3725745"/>
            <a:chExt cx="983520" cy="672308"/>
          </a:xfrm>
        </p:grpSpPr>
        <p:sp>
          <p:nvSpPr>
            <p:cNvPr id="1563" name="SMARTInkShape-3972"/>
            <p:cNvSpPr/>
            <p:nvPr>
              <p:custDataLst>
                <p:tags r:id="rId26"/>
              </p:custDataLst>
            </p:nvPr>
          </p:nvSpPr>
          <p:spPr>
            <a:xfrm>
              <a:off x="838200" y="4224449"/>
              <a:ext cx="620443" cy="93552"/>
            </a:xfrm>
            <a:custGeom>
              <a:avLst/>
              <a:gdLst/>
              <a:ahLst/>
              <a:cxnLst/>
              <a:rect l="0" t="0" r="0" b="0"/>
              <a:pathLst>
                <a:path w="620443" h="93552">
                  <a:moveTo>
                    <a:pt x="0" y="36401"/>
                  </a:moveTo>
                  <a:lnTo>
                    <a:pt x="0" y="36401"/>
                  </a:lnTo>
                  <a:lnTo>
                    <a:pt x="29493" y="36401"/>
                  </a:lnTo>
                  <a:lnTo>
                    <a:pt x="60075" y="36401"/>
                  </a:lnTo>
                  <a:lnTo>
                    <a:pt x="91648" y="36401"/>
                  </a:lnTo>
                  <a:lnTo>
                    <a:pt x="115522" y="34520"/>
                  </a:lnTo>
                  <a:lnTo>
                    <a:pt x="140949" y="32037"/>
                  </a:lnTo>
                  <a:lnTo>
                    <a:pt x="168712" y="30934"/>
                  </a:lnTo>
                  <a:lnTo>
                    <a:pt x="197515" y="32325"/>
                  </a:lnTo>
                  <a:lnTo>
                    <a:pt x="227484" y="34589"/>
                  </a:lnTo>
                  <a:lnTo>
                    <a:pt x="243379" y="35193"/>
                  </a:lnTo>
                  <a:lnTo>
                    <a:pt x="259619" y="35596"/>
                  </a:lnTo>
                  <a:lnTo>
                    <a:pt x="290834" y="37925"/>
                  </a:lnTo>
                  <a:lnTo>
                    <a:pt x="321876" y="40606"/>
                  </a:lnTo>
                  <a:lnTo>
                    <a:pt x="338056" y="41321"/>
                  </a:lnTo>
                  <a:lnTo>
                    <a:pt x="354488" y="41798"/>
                  </a:lnTo>
                  <a:lnTo>
                    <a:pt x="385915" y="42327"/>
                  </a:lnTo>
                  <a:lnTo>
                    <a:pt x="415640" y="43268"/>
                  </a:lnTo>
                  <a:lnTo>
                    <a:pt x="442962" y="46038"/>
                  </a:lnTo>
                  <a:lnTo>
                    <a:pt x="465454" y="49621"/>
                  </a:lnTo>
                  <a:lnTo>
                    <a:pt x="493983" y="55605"/>
                  </a:lnTo>
                  <a:lnTo>
                    <a:pt x="525536" y="60577"/>
                  </a:lnTo>
                  <a:lnTo>
                    <a:pt x="557025" y="61769"/>
                  </a:lnTo>
                  <a:lnTo>
                    <a:pt x="564111" y="61798"/>
                  </a:lnTo>
                  <a:lnTo>
                    <a:pt x="566895" y="49867"/>
                  </a:lnTo>
                  <a:lnTo>
                    <a:pt x="569453" y="45208"/>
                  </a:lnTo>
                  <a:lnTo>
                    <a:pt x="571599" y="38618"/>
                  </a:lnTo>
                  <a:lnTo>
                    <a:pt x="577565" y="30427"/>
                  </a:lnTo>
                  <a:lnTo>
                    <a:pt x="574395" y="33533"/>
                  </a:lnTo>
                  <a:lnTo>
                    <a:pt x="574135" y="35900"/>
                  </a:lnTo>
                  <a:lnTo>
                    <a:pt x="577795" y="66568"/>
                  </a:lnTo>
                  <a:lnTo>
                    <a:pt x="577834" y="64311"/>
                  </a:lnTo>
                  <a:lnTo>
                    <a:pt x="566866" y="34287"/>
                  </a:lnTo>
                  <a:lnTo>
                    <a:pt x="565489" y="13954"/>
                  </a:lnTo>
                  <a:lnTo>
                    <a:pt x="566787" y="10148"/>
                  </a:lnTo>
                  <a:lnTo>
                    <a:pt x="571993" y="4036"/>
                  </a:lnTo>
                  <a:lnTo>
                    <a:pt x="577128" y="850"/>
                  </a:lnTo>
                  <a:lnTo>
                    <a:pt x="579486" y="0"/>
                  </a:lnTo>
                  <a:lnTo>
                    <a:pt x="585868" y="938"/>
                  </a:lnTo>
                  <a:lnTo>
                    <a:pt x="609245" y="9937"/>
                  </a:lnTo>
                  <a:lnTo>
                    <a:pt x="616028" y="16643"/>
                  </a:lnTo>
                  <a:lnTo>
                    <a:pt x="619512" y="26209"/>
                  </a:lnTo>
                  <a:lnTo>
                    <a:pt x="620442" y="31723"/>
                  </a:lnTo>
                  <a:lnTo>
                    <a:pt x="617711" y="43494"/>
                  </a:lnTo>
                  <a:lnTo>
                    <a:pt x="611088" y="55781"/>
                  </a:lnTo>
                  <a:lnTo>
                    <a:pt x="587562" y="87099"/>
                  </a:lnTo>
                  <a:lnTo>
                    <a:pt x="577850" y="935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4" name="SMARTInkShape-3973"/>
            <p:cNvSpPr/>
            <p:nvPr>
              <p:custDataLst>
                <p:tags r:id="rId27"/>
              </p:custDataLst>
            </p:nvPr>
          </p:nvSpPr>
          <p:spPr>
            <a:xfrm>
              <a:off x="1531233" y="4311650"/>
              <a:ext cx="75318" cy="86403"/>
            </a:xfrm>
            <a:custGeom>
              <a:avLst/>
              <a:gdLst/>
              <a:ahLst/>
              <a:cxnLst/>
              <a:rect l="0" t="0" r="0" b="0"/>
              <a:pathLst>
                <a:path w="75318" h="86403">
                  <a:moveTo>
                    <a:pt x="5467" y="0"/>
                  </a:moveTo>
                  <a:lnTo>
                    <a:pt x="5467" y="0"/>
                  </a:lnTo>
                  <a:lnTo>
                    <a:pt x="441" y="20722"/>
                  </a:lnTo>
                  <a:lnTo>
                    <a:pt x="0" y="26515"/>
                  </a:lnTo>
                  <a:lnTo>
                    <a:pt x="6121" y="48151"/>
                  </a:lnTo>
                  <a:lnTo>
                    <a:pt x="20831" y="70607"/>
                  </a:lnTo>
                  <a:lnTo>
                    <a:pt x="28994" y="79829"/>
                  </a:lnTo>
                  <a:lnTo>
                    <a:pt x="41088" y="84868"/>
                  </a:lnTo>
                  <a:lnTo>
                    <a:pt x="54460" y="86402"/>
                  </a:lnTo>
                  <a:lnTo>
                    <a:pt x="75317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5" name="SMARTInkShape-3974"/>
            <p:cNvSpPr/>
            <p:nvPr>
              <p:custDataLst>
                <p:tags r:id="rId28"/>
              </p:custDataLst>
            </p:nvPr>
          </p:nvSpPr>
          <p:spPr>
            <a:xfrm>
              <a:off x="1524883" y="4324350"/>
              <a:ext cx="81668" cy="67159"/>
            </a:xfrm>
            <a:custGeom>
              <a:avLst/>
              <a:gdLst/>
              <a:ahLst/>
              <a:cxnLst/>
              <a:rect l="0" t="0" r="0" b="0"/>
              <a:pathLst>
                <a:path w="81668" h="67159">
                  <a:moveTo>
                    <a:pt x="5467" y="63500"/>
                  </a:moveTo>
                  <a:lnTo>
                    <a:pt x="5467" y="63500"/>
                  </a:lnTo>
                  <a:lnTo>
                    <a:pt x="2096" y="66871"/>
                  </a:lnTo>
                  <a:lnTo>
                    <a:pt x="1103" y="67158"/>
                  </a:lnTo>
                  <a:lnTo>
                    <a:pt x="441" y="66644"/>
                  </a:lnTo>
                  <a:lnTo>
                    <a:pt x="0" y="65596"/>
                  </a:lnTo>
                  <a:lnTo>
                    <a:pt x="26863" y="48080"/>
                  </a:lnTo>
                  <a:lnTo>
                    <a:pt x="55476" y="24862"/>
                  </a:lnTo>
                  <a:lnTo>
                    <a:pt x="77243" y="7394"/>
                  </a:lnTo>
                  <a:lnTo>
                    <a:pt x="816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6" name="SMARTInkShape-3975"/>
            <p:cNvSpPr/>
            <p:nvPr>
              <p:custDataLst>
                <p:tags r:id="rId29"/>
              </p:custDataLst>
            </p:nvPr>
          </p:nvSpPr>
          <p:spPr>
            <a:xfrm>
              <a:off x="685916" y="3816350"/>
              <a:ext cx="11287" cy="349251"/>
            </a:xfrm>
            <a:custGeom>
              <a:avLst/>
              <a:gdLst/>
              <a:ahLst/>
              <a:cxnLst/>
              <a:rect l="0" t="0" r="0" b="0"/>
              <a:pathLst>
                <a:path w="11287" h="349251">
                  <a:moveTo>
                    <a:pt x="6234" y="0"/>
                  </a:moveTo>
                  <a:lnTo>
                    <a:pt x="6234" y="0"/>
                  </a:lnTo>
                  <a:lnTo>
                    <a:pt x="4353" y="26680"/>
                  </a:lnTo>
                  <a:lnTo>
                    <a:pt x="1208" y="50474"/>
                  </a:lnTo>
                  <a:lnTo>
                    <a:pt x="473" y="72527"/>
                  </a:lnTo>
                  <a:lnTo>
                    <a:pt x="146" y="96440"/>
                  </a:lnTo>
                  <a:lnTo>
                    <a:pt x="0" y="123060"/>
                  </a:lnTo>
                  <a:lnTo>
                    <a:pt x="641" y="150649"/>
                  </a:lnTo>
                  <a:lnTo>
                    <a:pt x="3278" y="177022"/>
                  </a:lnTo>
                  <a:lnTo>
                    <a:pt x="4920" y="202854"/>
                  </a:lnTo>
                  <a:lnTo>
                    <a:pt x="5650" y="227741"/>
                  </a:lnTo>
                  <a:lnTo>
                    <a:pt x="5975" y="250561"/>
                  </a:lnTo>
                  <a:lnTo>
                    <a:pt x="6157" y="279871"/>
                  </a:lnTo>
                  <a:lnTo>
                    <a:pt x="10583" y="309988"/>
                  </a:lnTo>
                  <a:lnTo>
                    <a:pt x="11286" y="329150"/>
                  </a:lnTo>
                  <a:lnTo>
                    <a:pt x="6234" y="349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7" name="SMARTInkShape-3976"/>
            <p:cNvSpPr/>
            <p:nvPr>
              <p:custDataLst>
                <p:tags r:id="rId30"/>
              </p:custDataLst>
            </p:nvPr>
          </p:nvSpPr>
          <p:spPr>
            <a:xfrm>
              <a:off x="623031" y="3725745"/>
              <a:ext cx="82246" cy="90606"/>
            </a:xfrm>
            <a:custGeom>
              <a:avLst/>
              <a:gdLst/>
              <a:ahLst/>
              <a:cxnLst/>
              <a:rect l="0" t="0" r="0" b="0"/>
              <a:pathLst>
                <a:path w="82246" h="90606">
                  <a:moveTo>
                    <a:pt x="43719" y="8055"/>
                  </a:moveTo>
                  <a:lnTo>
                    <a:pt x="43719" y="8055"/>
                  </a:lnTo>
                  <a:lnTo>
                    <a:pt x="43719" y="4684"/>
                  </a:lnTo>
                  <a:lnTo>
                    <a:pt x="43014" y="3691"/>
                  </a:lnTo>
                  <a:lnTo>
                    <a:pt x="41838" y="3029"/>
                  </a:lnTo>
                  <a:lnTo>
                    <a:pt x="40348" y="2588"/>
                  </a:lnTo>
                  <a:lnTo>
                    <a:pt x="34930" y="9623"/>
                  </a:lnTo>
                  <a:lnTo>
                    <a:pt x="19954" y="40507"/>
                  </a:lnTo>
                  <a:lnTo>
                    <a:pt x="4818" y="69028"/>
                  </a:lnTo>
                  <a:lnTo>
                    <a:pt x="0" y="82110"/>
                  </a:lnTo>
                  <a:lnTo>
                    <a:pt x="11543" y="56277"/>
                  </a:lnTo>
                  <a:lnTo>
                    <a:pt x="19682" y="31202"/>
                  </a:lnTo>
                  <a:lnTo>
                    <a:pt x="25894" y="4683"/>
                  </a:lnTo>
                  <a:lnTo>
                    <a:pt x="27602" y="1574"/>
                  </a:lnTo>
                  <a:lnTo>
                    <a:pt x="29447" y="206"/>
                  </a:lnTo>
                  <a:lnTo>
                    <a:pt x="31382" y="0"/>
                  </a:lnTo>
                  <a:lnTo>
                    <a:pt x="33378" y="569"/>
                  </a:lnTo>
                  <a:lnTo>
                    <a:pt x="37477" y="4963"/>
                  </a:lnTo>
                  <a:lnTo>
                    <a:pt x="62012" y="34298"/>
                  </a:lnTo>
                  <a:lnTo>
                    <a:pt x="75245" y="48992"/>
                  </a:lnTo>
                  <a:lnTo>
                    <a:pt x="79553" y="52279"/>
                  </a:lnTo>
                  <a:lnTo>
                    <a:pt x="81719" y="56588"/>
                  </a:lnTo>
                  <a:lnTo>
                    <a:pt x="82245" y="67020"/>
                  </a:lnTo>
                  <a:lnTo>
                    <a:pt x="80692" y="71353"/>
                  </a:lnTo>
                  <a:lnTo>
                    <a:pt x="75203" y="78050"/>
                  </a:lnTo>
                  <a:lnTo>
                    <a:pt x="60809" y="85787"/>
                  </a:lnTo>
                  <a:lnTo>
                    <a:pt x="30371" y="89653"/>
                  </a:lnTo>
                  <a:lnTo>
                    <a:pt x="18319" y="906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77" name="SMARTInkShape-Group982"/>
          <p:cNvGrpSpPr/>
          <p:nvPr/>
        </p:nvGrpSpPr>
        <p:grpSpPr>
          <a:xfrm>
            <a:off x="554696" y="4514850"/>
            <a:ext cx="685463" cy="425451"/>
            <a:chOff x="554696" y="4514850"/>
            <a:chExt cx="685463" cy="425451"/>
          </a:xfrm>
        </p:grpSpPr>
        <p:sp>
          <p:nvSpPr>
            <p:cNvPr id="1569" name="SMARTInkShape-3977"/>
            <p:cNvSpPr/>
            <p:nvPr>
              <p:custDataLst>
                <p:tags r:id="rId18"/>
              </p:custDataLst>
            </p:nvPr>
          </p:nvSpPr>
          <p:spPr>
            <a:xfrm>
              <a:off x="1174750" y="4527550"/>
              <a:ext cx="65409" cy="412751"/>
            </a:xfrm>
            <a:custGeom>
              <a:avLst/>
              <a:gdLst/>
              <a:ahLst/>
              <a:cxnLst/>
              <a:rect l="0" t="0" r="0" b="0"/>
              <a:pathLst>
                <a:path w="65409" h="412751">
                  <a:moveTo>
                    <a:pt x="12700" y="0"/>
                  </a:moveTo>
                  <a:lnTo>
                    <a:pt x="12700" y="0"/>
                  </a:lnTo>
                  <a:lnTo>
                    <a:pt x="12700" y="6742"/>
                  </a:lnTo>
                  <a:lnTo>
                    <a:pt x="27909" y="29554"/>
                  </a:lnTo>
                  <a:lnTo>
                    <a:pt x="39215" y="52176"/>
                  </a:lnTo>
                  <a:lnTo>
                    <a:pt x="49414" y="80575"/>
                  </a:lnTo>
                  <a:lnTo>
                    <a:pt x="54109" y="96050"/>
                  </a:lnTo>
                  <a:lnTo>
                    <a:pt x="57945" y="112716"/>
                  </a:lnTo>
                  <a:lnTo>
                    <a:pt x="61208" y="130178"/>
                  </a:lnTo>
                  <a:lnTo>
                    <a:pt x="64089" y="148168"/>
                  </a:lnTo>
                  <a:lnTo>
                    <a:pt x="65304" y="167923"/>
                  </a:lnTo>
                  <a:lnTo>
                    <a:pt x="65408" y="188854"/>
                  </a:lnTo>
                  <a:lnTo>
                    <a:pt x="64772" y="210569"/>
                  </a:lnTo>
                  <a:lnTo>
                    <a:pt x="62231" y="232102"/>
                  </a:lnTo>
                  <a:lnTo>
                    <a:pt x="58421" y="253512"/>
                  </a:lnTo>
                  <a:lnTo>
                    <a:pt x="53764" y="274841"/>
                  </a:lnTo>
                  <a:lnTo>
                    <a:pt x="47837" y="294705"/>
                  </a:lnTo>
                  <a:lnTo>
                    <a:pt x="41064" y="313592"/>
                  </a:lnTo>
                  <a:lnTo>
                    <a:pt x="33726" y="331828"/>
                  </a:lnTo>
                  <a:lnTo>
                    <a:pt x="21810" y="361497"/>
                  </a:lnTo>
                  <a:lnTo>
                    <a:pt x="9049" y="392390"/>
                  </a:lnTo>
                  <a:lnTo>
                    <a:pt x="0" y="412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0" name="SMARTInkShape-3978"/>
            <p:cNvSpPr/>
            <p:nvPr>
              <p:custDataLst>
                <p:tags r:id="rId19"/>
              </p:custDataLst>
            </p:nvPr>
          </p:nvSpPr>
          <p:spPr>
            <a:xfrm>
              <a:off x="1092385" y="4794250"/>
              <a:ext cx="48947" cy="83736"/>
            </a:xfrm>
            <a:custGeom>
              <a:avLst/>
              <a:gdLst/>
              <a:ahLst/>
              <a:cxnLst/>
              <a:rect l="0" t="0" r="0" b="0"/>
              <a:pathLst>
                <a:path w="48947" h="83736">
                  <a:moveTo>
                    <a:pt x="25215" y="19050"/>
                  </a:moveTo>
                  <a:lnTo>
                    <a:pt x="25215" y="19050"/>
                  </a:lnTo>
                  <a:lnTo>
                    <a:pt x="21844" y="15679"/>
                  </a:lnTo>
                  <a:lnTo>
                    <a:pt x="18308" y="14024"/>
                  </a:lnTo>
                  <a:lnTo>
                    <a:pt x="16377" y="13583"/>
                  </a:lnTo>
                  <a:lnTo>
                    <a:pt x="10469" y="16855"/>
                  </a:lnTo>
                  <a:lnTo>
                    <a:pt x="6917" y="19703"/>
                  </a:lnTo>
                  <a:lnTo>
                    <a:pt x="2972" y="28513"/>
                  </a:lnTo>
                  <a:lnTo>
                    <a:pt x="231" y="57560"/>
                  </a:lnTo>
                  <a:lnTo>
                    <a:pt x="0" y="70032"/>
                  </a:lnTo>
                  <a:lnTo>
                    <a:pt x="2055" y="74910"/>
                  </a:lnTo>
                  <a:lnTo>
                    <a:pt x="9983" y="82212"/>
                  </a:lnTo>
                  <a:lnTo>
                    <a:pt x="15060" y="83735"/>
                  </a:lnTo>
                  <a:lnTo>
                    <a:pt x="26346" y="83548"/>
                  </a:lnTo>
                  <a:lnTo>
                    <a:pt x="34655" y="81111"/>
                  </a:lnTo>
                  <a:lnTo>
                    <a:pt x="37858" y="79474"/>
                  </a:lnTo>
                  <a:lnTo>
                    <a:pt x="43299" y="72010"/>
                  </a:lnTo>
                  <a:lnTo>
                    <a:pt x="47364" y="60932"/>
                  </a:lnTo>
                  <a:lnTo>
                    <a:pt x="48946" y="39534"/>
                  </a:lnTo>
                  <a:lnTo>
                    <a:pt x="46816" y="26038"/>
                  </a:lnTo>
                  <a:lnTo>
                    <a:pt x="39754" y="14865"/>
                  </a:lnTo>
                  <a:lnTo>
                    <a:pt x="30266" y="6607"/>
                  </a:lnTo>
                  <a:lnTo>
                    <a:pt x="1251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1" name="SMARTInkShape-3979"/>
            <p:cNvSpPr/>
            <p:nvPr>
              <p:custDataLst>
                <p:tags r:id="rId20"/>
              </p:custDataLst>
            </p:nvPr>
          </p:nvSpPr>
          <p:spPr>
            <a:xfrm>
              <a:off x="1090782" y="4586144"/>
              <a:ext cx="56620" cy="103772"/>
            </a:xfrm>
            <a:custGeom>
              <a:avLst/>
              <a:gdLst/>
              <a:ahLst/>
              <a:cxnLst/>
              <a:rect l="0" t="0" r="0" b="0"/>
              <a:pathLst>
                <a:path w="56620" h="103772">
                  <a:moveTo>
                    <a:pt x="26818" y="4906"/>
                  </a:moveTo>
                  <a:lnTo>
                    <a:pt x="26818" y="4906"/>
                  </a:lnTo>
                  <a:lnTo>
                    <a:pt x="26818" y="1535"/>
                  </a:lnTo>
                  <a:lnTo>
                    <a:pt x="25407" y="1953"/>
                  </a:lnTo>
                  <a:lnTo>
                    <a:pt x="16679" y="9989"/>
                  </a:lnTo>
                  <a:lnTo>
                    <a:pt x="9141" y="19865"/>
                  </a:lnTo>
                  <a:lnTo>
                    <a:pt x="336" y="47438"/>
                  </a:lnTo>
                  <a:lnTo>
                    <a:pt x="0" y="79048"/>
                  </a:lnTo>
                  <a:lnTo>
                    <a:pt x="4551" y="92656"/>
                  </a:lnTo>
                  <a:lnTo>
                    <a:pt x="7740" y="97273"/>
                  </a:lnTo>
                  <a:lnTo>
                    <a:pt x="11983" y="100351"/>
                  </a:lnTo>
                  <a:lnTo>
                    <a:pt x="22341" y="103771"/>
                  </a:lnTo>
                  <a:lnTo>
                    <a:pt x="34001" y="101527"/>
                  </a:lnTo>
                  <a:lnTo>
                    <a:pt x="40073" y="98953"/>
                  </a:lnTo>
                  <a:lnTo>
                    <a:pt x="48702" y="90449"/>
                  </a:lnTo>
                  <a:lnTo>
                    <a:pt x="51991" y="85218"/>
                  </a:lnTo>
                  <a:lnTo>
                    <a:pt x="56619" y="61001"/>
                  </a:lnTo>
                  <a:lnTo>
                    <a:pt x="54620" y="31483"/>
                  </a:lnTo>
                  <a:lnTo>
                    <a:pt x="49559" y="7136"/>
                  </a:lnTo>
                  <a:lnTo>
                    <a:pt x="46212" y="2865"/>
                  </a:lnTo>
                  <a:lnTo>
                    <a:pt x="41864" y="723"/>
                  </a:lnTo>
                  <a:lnTo>
                    <a:pt x="36849" y="0"/>
                  </a:lnTo>
                  <a:lnTo>
                    <a:pt x="1418" y="112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2" name="SMARTInkShape-3980"/>
            <p:cNvSpPr/>
            <p:nvPr>
              <p:custDataLst>
                <p:tags r:id="rId21"/>
              </p:custDataLst>
            </p:nvPr>
          </p:nvSpPr>
          <p:spPr>
            <a:xfrm>
              <a:off x="953384" y="4514850"/>
              <a:ext cx="81667" cy="374651"/>
            </a:xfrm>
            <a:custGeom>
              <a:avLst/>
              <a:gdLst/>
              <a:ahLst/>
              <a:cxnLst/>
              <a:rect l="0" t="0" r="0" b="0"/>
              <a:pathLst>
                <a:path w="81667" h="374651">
                  <a:moveTo>
                    <a:pt x="81666" y="0"/>
                  </a:moveTo>
                  <a:lnTo>
                    <a:pt x="81666" y="0"/>
                  </a:lnTo>
                  <a:lnTo>
                    <a:pt x="66457" y="11550"/>
                  </a:lnTo>
                  <a:lnTo>
                    <a:pt x="55151" y="24419"/>
                  </a:lnTo>
                  <a:lnTo>
                    <a:pt x="43070" y="48952"/>
                  </a:lnTo>
                  <a:lnTo>
                    <a:pt x="36886" y="64385"/>
                  </a:lnTo>
                  <a:lnTo>
                    <a:pt x="30646" y="83140"/>
                  </a:lnTo>
                  <a:lnTo>
                    <a:pt x="24369" y="104110"/>
                  </a:lnTo>
                  <a:lnTo>
                    <a:pt x="18068" y="126557"/>
                  </a:lnTo>
                  <a:lnTo>
                    <a:pt x="13162" y="149282"/>
                  </a:lnTo>
                  <a:lnTo>
                    <a:pt x="9186" y="172193"/>
                  </a:lnTo>
                  <a:lnTo>
                    <a:pt x="5829" y="195229"/>
                  </a:lnTo>
                  <a:lnTo>
                    <a:pt x="3592" y="216230"/>
                  </a:lnTo>
                  <a:lnTo>
                    <a:pt x="2100" y="235876"/>
                  </a:lnTo>
                  <a:lnTo>
                    <a:pt x="1105" y="254617"/>
                  </a:lnTo>
                  <a:lnTo>
                    <a:pt x="442" y="272050"/>
                  </a:lnTo>
                  <a:lnTo>
                    <a:pt x="0" y="288611"/>
                  </a:lnTo>
                  <a:lnTo>
                    <a:pt x="215" y="318066"/>
                  </a:lnTo>
                  <a:lnTo>
                    <a:pt x="4302" y="349104"/>
                  </a:lnTo>
                  <a:lnTo>
                    <a:pt x="8006" y="362355"/>
                  </a:lnTo>
                  <a:lnTo>
                    <a:pt x="10687" y="366454"/>
                  </a:lnTo>
                  <a:lnTo>
                    <a:pt x="13886" y="369186"/>
                  </a:lnTo>
                  <a:lnTo>
                    <a:pt x="24516" y="374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3" name="SMARTInkShape-3981"/>
            <p:cNvSpPr/>
            <p:nvPr>
              <p:custDataLst>
                <p:tags r:id="rId22"/>
              </p:custDataLst>
            </p:nvPr>
          </p:nvSpPr>
          <p:spPr>
            <a:xfrm>
              <a:off x="762000" y="474980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0"/>
                  </a:moveTo>
                  <a:lnTo>
                    <a:pt x="0" y="0"/>
                  </a:lnTo>
                  <a:lnTo>
                    <a:pt x="10139" y="705"/>
                  </a:lnTo>
                  <a:lnTo>
                    <a:pt x="40079" y="10983"/>
                  </a:lnTo>
                  <a:lnTo>
                    <a:pt x="67262" y="12361"/>
                  </a:lnTo>
                  <a:lnTo>
                    <a:pt x="825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4" name="SMARTInkShape-3982"/>
            <p:cNvSpPr/>
            <p:nvPr>
              <p:custDataLst>
                <p:tags r:id="rId23"/>
              </p:custDataLst>
            </p:nvPr>
          </p:nvSpPr>
          <p:spPr>
            <a:xfrm>
              <a:off x="787400" y="469900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6350"/>
                  </a:moveTo>
                  <a:lnTo>
                    <a:pt x="0" y="6350"/>
                  </a:lnTo>
                  <a:lnTo>
                    <a:pt x="27612" y="4468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5" name="SMARTInkShape-3983"/>
            <p:cNvSpPr/>
            <p:nvPr>
              <p:custDataLst>
                <p:tags r:id="rId24"/>
              </p:custDataLst>
            </p:nvPr>
          </p:nvSpPr>
          <p:spPr>
            <a:xfrm>
              <a:off x="584200" y="474345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2908" y="10125"/>
                  </a:lnTo>
                  <a:lnTo>
                    <a:pt x="61142" y="12192"/>
                  </a:lnTo>
                  <a:lnTo>
                    <a:pt x="889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6" name="SMARTInkShape-3984"/>
            <p:cNvSpPr/>
            <p:nvPr>
              <p:custDataLst>
                <p:tags r:id="rId25"/>
              </p:custDataLst>
            </p:nvPr>
          </p:nvSpPr>
          <p:spPr>
            <a:xfrm>
              <a:off x="554696" y="4635594"/>
              <a:ext cx="112055" cy="197697"/>
            </a:xfrm>
            <a:custGeom>
              <a:avLst/>
              <a:gdLst/>
              <a:ahLst/>
              <a:cxnLst/>
              <a:rect l="0" t="0" r="0" b="0"/>
              <a:pathLst>
                <a:path w="112055" h="197697">
                  <a:moveTo>
                    <a:pt x="105704" y="38006"/>
                  </a:moveTo>
                  <a:lnTo>
                    <a:pt x="105704" y="38006"/>
                  </a:lnTo>
                  <a:lnTo>
                    <a:pt x="110730" y="9113"/>
                  </a:lnTo>
                  <a:lnTo>
                    <a:pt x="111171" y="3927"/>
                  </a:lnTo>
                  <a:lnTo>
                    <a:pt x="110760" y="1176"/>
                  </a:lnTo>
                  <a:lnTo>
                    <a:pt x="109780" y="47"/>
                  </a:lnTo>
                  <a:lnTo>
                    <a:pt x="108422" y="0"/>
                  </a:lnTo>
                  <a:lnTo>
                    <a:pt x="96396" y="13418"/>
                  </a:lnTo>
                  <a:lnTo>
                    <a:pt x="83458" y="36955"/>
                  </a:lnTo>
                  <a:lnTo>
                    <a:pt x="66889" y="68583"/>
                  </a:lnTo>
                  <a:lnTo>
                    <a:pt x="56544" y="85908"/>
                  </a:lnTo>
                  <a:lnTo>
                    <a:pt x="45414" y="103807"/>
                  </a:lnTo>
                  <a:lnTo>
                    <a:pt x="35877" y="120679"/>
                  </a:lnTo>
                  <a:lnTo>
                    <a:pt x="27403" y="136865"/>
                  </a:lnTo>
                  <a:lnTo>
                    <a:pt x="13754" y="165199"/>
                  </a:lnTo>
                  <a:lnTo>
                    <a:pt x="1124" y="194991"/>
                  </a:lnTo>
                  <a:lnTo>
                    <a:pt x="0" y="197696"/>
                  </a:lnTo>
                  <a:lnTo>
                    <a:pt x="4397" y="193176"/>
                  </a:lnTo>
                  <a:lnTo>
                    <a:pt x="20654" y="169119"/>
                  </a:lnTo>
                  <a:lnTo>
                    <a:pt x="34743" y="142139"/>
                  </a:lnTo>
                  <a:lnTo>
                    <a:pt x="41463" y="125067"/>
                  </a:lnTo>
                  <a:lnTo>
                    <a:pt x="48060" y="106630"/>
                  </a:lnTo>
                  <a:lnTo>
                    <a:pt x="54575" y="88694"/>
                  </a:lnTo>
                  <a:lnTo>
                    <a:pt x="61035" y="71092"/>
                  </a:lnTo>
                  <a:lnTo>
                    <a:pt x="72445" y="40717"/>
                  </a:lnTo>
                  <a:lnTo>
                    <a:pt x="84644" y="11073"/>
                  </a:lnTo>
                  <a:lnTo>
                    <a:pt x="81187" y="33966"/>
                  </a:lnTo>
                  <a:lnTo>
                    <a:pt x="77639" y="57612"/>
                  </a:lnTo>
                  <a:lnTo>
                    <a:pt x="77473" y="86466"/>
                  </a:lnTo>
                  <a:lnTo>
                    <a:pt x="81163" y="115283"/>
                  </a:lnTo>
                  <a:lnTo>
                    <a:pt x="94434" y="146667"/>
                  </a:lnTo>
                  <a:lnTo>
                    <a:pt x="110321" y="178361"/>
                  </a:lnTo>
                  <a:lnTo>
                    <a:pt x="110899" y="178848"/>
                  </a:lnTo>
                  <a:lnTo>
                    <a:pt x="112054" y="1777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578" name="SMARTInkShape-3985"/>
          <p:cNvSpPr/>
          <p:nvPr>
            <p:custDataLst>
              <p:tags r:id="rId15"/>
            </p:custDataLst>
          </p:nvPr>
        </p:nvSpPr>
        <p:spPr>
          <a:xfrm>
            <a:off x="476250" y="1244618"/>
            <a:ext cx="6934201" cy="63399"/>
          </a:xfrm>
          <a:custGeom>
            <a:avLst/>
            <a:gdLst/>
            <a:ahLst/>
            <a:cxnLst/>
            <a:rect l="0" t="0" r="0" b="0"/>
            <a:pathLst>
              <a:path w="6934201" h="63399">
                <a:moveTo>
                  <a:pt x="0" y="57132"/>
                </a:moveTo>
                <a:lnTo>
                  <a:pt x="0" y="57132"/>
                </a:lnTo>
                <a:lnTo>
                  <a:pt x="27437" y="57132"/>
                </a:lnTo>
                <a:lnTo>
                  <a:pt x="51325" y="56426"/>
                </a:lnTo>
                <a:lnTo>
                  <a:pt x="72906" y="53761"/>
                </a:lnTo>
                <a:lnTo>
                  <a:pt x="98490" y="50224"/>
                </a:lnTo>
                <a:lnTo>
                  <a:pt x="127029" y="46301"/>
                </a:lnTo>
                <a:lnTo>
                  <a:pt x="158528" y="42205"/>
                </a:lnTo>
                <a:lnTo>
                  <a:pt x="175535" y="39420"/>
                </a:lnTo>
                <a:lnTo>
                  <a:pt x="193223" y="36151"/>
                </a:lnTo>
                <a:lnTo>
                  <a:pt x="211366" y="32562"/>
                </a:lnTo>
                <a:lnTo>
                  <a:pt x="230516" y="29463"/>
                </a:lnTo>
                <a:lnTo>
                  <a:pt x="250338" y="26691"/>
                </a:lnTo>
                <a:lnTo>
                  <a:pt x="270609" y="24138"/>
                </a:lnTo>
                <a:lnTo>
                  <a:pt x="291884" y="21731"/>
                </a:lnTo>
                <a:lnTo>
                  <a:pt x="313828" y="19420"/>
                </a:lnTo>
                <a:lnTo>
                  <a:pt x="336219" y="17174"/>
                </a:lnTo>
                <a:lnTo>
                  <a:pt x="359613" y="15677"/>
                </a:lnTo>
                <a:lnTo>
                  <a:pt x="383675" y="14678"/>
                </a:lnTo>
                <a:lnTo>
                  <a:pt x="408183" y="14013"/>
                </a:lnTo>
                <a:lnTo>
                  <a:pt x="432989" y="12864"/>
                </a:lnTo>
                <a:lnTo>
                  <a:pt x="457993" y="11392"/>
                </a:lnTo>
                <a:lnTo>
                  <a:pt x="483128" y="9705"/>
                </a:lnTo>
                <a:lnTo>
                  <a:pt x="509058" y="7875"/>
                </a:lnTo>
                <a:lnTo>
                  <a:pt x="535516" y="5950"/>
                </a:lnTo>
                <a:lnTo>
                  <a:pt x="562328" y="3960"/>
                </a:lnTo>
                <a:lnTo>
                  <a:pt x="589374" y="2634"/>
                </a:lnTo>
                <a:lnTo>
                  <a:pt x="616577" y="1750"/>
                </a:lnTo>
                <a:lnTo>
                  <a:pt x="643885" y="1161"/>
                </a:lnTo>
                <a:lnTo>
                  <a:pt x="670557" y="1473"/>
                </a:lnTo>
                <a:lnTo>
                  <a:pt x="696804" y="2387"/>
                </a:lnTo>
                <a:lnTo>
                  <a:pt x="722770" y="3702"/>
                </a:lnTo>
                <a:lnTo>
                  <a:pt x="748546" y="4579"/>
                </a:lnTo>
                <a:lnTo>
                  <a:pt x="774198" y="5163"/>
                </a:lnTo>
                <a:lnTo>
                  <a:pt x="799765" y="5553"/>
                </a:lnTo>
                <a:lnTo>
                  <a:pt x="827393" y="5812"/>
                </a:lnTo>
                <a:lnTo>
                  <a:pt x="856396" y="5986"/>
                </a:lnTo>
                <a:lnTo>
                  <a:pt x="886314" y="6101"/>
                </a:lnTo>
                <a:lnTo>
                  <a:pt x="915432" y="6178"/>
                </a:lnTo>
                <a:lnTo>
                  <a:pt x="944015" y="6229"/>
                </a:lnTo>
                <a:lnTo>
                  <a:pt x="972244" y="6264"/>
                </a:lnTo>
                <a:lnTo>
                  <a:pt x="1000940" y="6286"/>
                </a:lnTo>
                <a:lnTo>
                  <a:pt x="1029949" y="6302"/>
                </a:lnTo>
                <a:lnTo>
                  <a:pt x="1059166" y="6312"/>
                </a:lnTo>
                <a:lnTo>
                  <a:pt x="1089933" y="6318"/>
                </a:lnTo>
                <a:lnTo>
                  <a:pt x="1121733" y="6323"/>
                </a:lnTo>
                <a:lnTo>
                  <a:pt x="1154222" y="6326"/>
                </a:lnTo>
                <a:lnTo>
                  <a:pt x="1185759" y="6328"/>
                </a:lnTo>
                <a:lnTo>
                  <a:pt x="1216662" y="6329"/>
                </a:lnTo>
                <a:lnTo>
                  <a:pt x="1247141" y="6330"/>
                </a:lnTo>
                <a:lnTo>
                  <a:pt x="1278044" y="6331"/>
                </a:lnTo>
                <a:lnTo>
                  <a:pt x="1309229" y="6331"/>
                </a:lnTo>
                <a:lnTo>
                  <a:pt x="1340603" y="6332"/>
                </a:lnTo>
                <a:lnTo>
                  <a:pt x="1372102" y="5626"/>
                </a:lnTo>
                <a:lnTo>
                  <a:pt x="1403685" y="4450"/>
                </a:lnTo>
                <a:lnTo>
                  <a:pt x="1435323" y="2961"/>
                </a:lnTo>
                <a:lnTo>
                  <a:pt x="1466999" y="2674"/>
                </a:lnTo>
                <a:lnTo>
                  <a:pt x="1498699" y="3187"/>
                </a:lnTo>
                <a:lnTo>
                  <a:pt x="1530416" y="4236"/>
                </a:lnTo>
                <a:lnTo>
                  <a:pt x="1561439" y="4229"/>
                </a:lnTo>
                <a:lnTo>
                  <a:pt x="1591998" y="3519"/>
                </a:lnTo>
                <a:lnTo>
                  <a:pt x="1622249" y="2340"/>
                </a:lnTo>
                <a:lnTo>
                  <a:pt x="1653705" y="1554"/>
                </a:lnTo>
                <a:lnTo>
                  <a:pt x="1685964" y="1030"/>
                </a:lnTo>
                <a:lnTo>
                  <a:pt x="1718760" y="681"/>
                </a:lnTo>
                <a:lnTo>
                  <a:pt x="1751206" y="448"/>
                </a:lnTo>
                <a:lnTo>
                  <a:pt x="1783421" y="292"/>
                </a:lnTo>
                <a:lnTo>
                  <a:pt x="1815481" y="189"/>
                </a:lnTo>
                <a:lnTo>
                  <a:pt x="1846732" y="120"/>
                </a:lnTo>
                <a:lnTo>
                  <a:pt x="1877443" y="74"/>
                </a:lnTo>
                <a:lnTo>
                  <a:pt x="1907796" y="43"/>
                </a:lnTo>
                <a:lnTo>
                  <a:pt x="1938614" y="23"/>
                </a:lnTo>
                <a:lnTo>
                  <a:pt x="1969743" y="9"/>
                </a:lnTo>
                <a:lnTo>
                  <a:pt x="2001078" y="0"/>
                </a:lnTo>
                <a:lnTo>
                  <a:pt x="2032552" y="700"/>
                </a:lnTo>
                <a:lnTo>
                  <a:pt x="2064119" y="1871"/>
                </a:lnTo>
                <a:lnTo>
                  <a:pt x="2095746" y="3358"/>
                </a:lnTo>
                <a:lnTo>
                  <a:pt x="2127414" y="4350"/>
                </a:lnTo>
                <a:lnTo>
                  <a:pt x="2159109" y="5010"/>
                </a:lnTo>
                <a:lnTo>
                  <a:pt x="2190823" y="5451"/>
                </a:lnTo>
                <a:lnTo>
                  <a:pt x="2222549" y="6450"/>
                </a:lnTo>
                <a:lnTo>
                  <a:pt x="2254283" y="7822"/>
                </a:lnTo>
                <a:lnTo>
                  <a:pt x="2286022" y="9442"/>
                </a:lnTo>
                <a:lnTo>
                  <a:pt x="2317764" y="11227"/>
                </a:lnTo>
                <a:lnTo>
                  <a:pt x="2349510" y="13123"/>
                </a:lnTo>
                <a:lnTo>
                  <a:pt x="2381256" y="15093"/>
                </a:lnTo>
                <a:lnTo>
                  <a:pt x="2414415" y="16406"/>
                </a:lnTo>
                <a:lnTo>
                  <a:pt x="2448516" y="17281"/>
                </a:lnTo>
                <a:lnTo>
                  <a:pt x="2483244" y="17865"/>
                </a:lnTo>
                <a:lnTo>
                  <a:pt x="2518390" y="18959"/>
                </a:lnTo>
                <a:lnTo>
                  <a:pt x="2553816" y="20395"/>
                </a:lnTo>
                <a:lnTo>
                  <a:pt x="2589427" y="22057"/>
                </a:lnTo>
                <a:lnTo>
                  <a:pt x="2624457" y="23165"/>
                </a:lnTo>
                <a:lnTo>
                  <a:pt x="2659099" y="23904"/>
                </a:lnTo>
                <a:lnTo>
                  <a:pt x="2693483" y="24397"/>
                </a:lnTo>
                <a:lnTo>
                  <a:pt x="2726989" y="25431"/>
                </a:lnTo>
                <a:lnTo>
                  <a:pt x="2759909" y="26826"/>
                </a:lnTo>
                <a:lnTo>
                  <a:pt x="2792440" y="28461"/>
                </a:lnTo>
                <a:lnTo>
                  <a:pt x="2826121" y="30257"/>
                </a:lnTo>
                <a:lnTo>
                  <a:pt x="2860569" y="32160"/>
                </a:lnTo>
                <a:lnTo>
                  <a:pt x="2895529" y="34134"/>
                </a:lnTo>
                <a:lnTo>
                  <a:pt x="2930125" y="36155"/>
                </a:lnTo>
                <a:lnTo>
                  <a:pt x="2964478" y="38209"/>
                </a:lnTo>
                <a:lnTo>
                  <a:pt x="2998669" y="40283"/>
                </a:lnTo>
                <a:lnTo>
                  <a:pt x="3032751" y="42372"/>
                </a:lnTo>
                <a:lnTo>
                  <a:pt x="3066762" y="44469"/>
                </a:lnTo>
                <a:lnTo>
                  <a:pt x="3100725" y="46574"/>
                </a:lnTo>
                <a:lnTo>
                  <a:pt x="3135361" y="47976"/>
                </a:lnTo>
                <a:lnTo>
                  <a:pt x="3170446" y="48912"/>
                </a:lnTo>
                <a:lnTo>
                  <a:pt x="3205831" y="49535"/>
                </a:lnTo>
                <a:lnTo>
                  <a:pt x="3240710" y="49951"/>
                </a:lnTo>
                <a:lnTo>
                  <a:pt x="3275251" y="50228"/>
                </a:lnTo>
                <a:lnTo>
                  <a:pt x="3309567" y="50413"/>
                </a:lnTo>
                <a:lnTo>
                  <a:pt x="3343028" y="51241"/>
                </a:lnTo>
                <a:lnTo>
                  <a:pt x="3375919" y="52499"/>
                </a:lnTo>
                <a:lnTo>
                  <a:pt x="3408429" y="54043"/>
                </a:lnTo>
                <a:lnTo>
                  <a:pt x="3441391" y="55073"/>
                </a:lnTo>
                <a:lnTo>
                  <a:pt x="3474655" y="55759"/>
                </a:lnTo>
                <a:lnTo>
                  <a:pt x="3508120" y="56217"/>
                </a:lnTo>
                <a:lnTo>
                  <a:pt x="3541013" y="57228"/>
                </a:lnTo>
                <a:lnTo>
                  <a:pt x="3573525" y="58607"/>
                </a:lnTo>
                <a:lnTo>
                  <a:pt x="3605784" y="60232"/>
                </a:lnTo>
                <a:lnTo>
                  <a:pt x="3638578" y="61315"/>
                </a:lnTo>
                <a:lnTo>
                  <a:pt x="3671730" y="62037"/>
                </a:lnTo>
                <a:lnTo>
                  <a:pt x="3705120" y="62519"/>
                </a:lnTo>
                <a:lnTo>
                  <a:pt x="3739374" y="62840"/>
                </a:lnTo>
                <a:lnTo>
                  <a:pt x="3774205" y="63054"/>
                </a:lnTo>
                <a:lnTo>
                  <a:pt x="3809420" y="63197"/>
                </a:lnTo>
                <a:lnTo>
                  <a:pt x="3844891" y="63292"/>
                </a:lnTo>
                <a:lnTo>
                  <a:pt x="3880533" y="63355"/>
                </a:lnTo>
                <a:lnTo>
                  <a:pt x="3916288" y="63398"/>
                </a:lnTo>
                <a:lnTo>
                  <a:pt x="3951415" y="62720"/>
                </a:lnTo>
                <a:lnTo>
                  <a:pt x="3986121" y="61563"/>
                </a:lnTo>
                <a:lnTo>
                  <a:pt x="4020547" y="60086"/>
                </a:lnTo>
                <a:lnTo>
                  <a:pt x="4054787" y="59101"/>
                </a:lnTo>
                <a:lnTo>
                  <a:pt x="4088902" y="58445"/>
                </a:lnTo>
                <a:lnTo>
                  <a:pt x="4122935" y="58007"/>
                </a:lnTo>
                <a:lnTo>
                  <a:pt x="4156912" y="57715"/>
                </a:lnTo>
                <a:lnTo>
                  <a:pt x="4190853" y="57521"/>
                </a:lnTo>
                <a:lnTo>
                  <a:pt x="4224768" y="57391"/>
                </a:lnTo>
                <a:lnTo>
                  <a:pt x="4259373" y="57305"/>
                </a:lnTo>
                <a:lnTo>
                  <a:pt x="4294437" y="57247"/>
                </a:lnTo>
                <a:lnTo>
                  <a:pt x="4329809" y="57209"/>
                </a:lnTo>
                <a:lnTo>
                  <a:pt x="4365383" y="57183"/>
                </a:lnTo>
                <a:lnTo>
                  <a:pt x="4401094" y="57166"/>
                </a:lnTo>
                <a:lnTo>
                  <a:pt x="4436896" y="57155"/>
                </a:lnTo>
                <a:lnTo>
                  <a:pt x="4472758" y="56442"/>
                </a:lnTo>
                <a:lnTo>
                  <a:pt x="4508661" y="55261"/>
                </a:lnTo>
                <a:lnTo>
                  <a:pt x="4544591" y="53768"/>
                </a:lnTo>
                <a:lnTo>
                  <a:pt x="4579127" y="53478"/>
                </a:lnTo>
                <a:lnTo>
                  <a:pt x="4612735" y="53991"/>
                </a:lnTo>
                <a:lnTo>
                  <a:pt x="4645723" y="55038"/>
                </a:lnTo>
                <a:lnTo>
                  <a:pt x="4679004" y="55736"/>
                </a:lnTo>
                <a:lnTo>
                  <a:pt x="4712481" y="56201"/>
                </a:lnTo>
                <a:lnTo>
                  <a:pt x="4746087" y="56511"/>
                </a:lnTo>
                <a:lnTo>
                  <a:pt x="4779075" y="56718"/>
                </a:lnTo>
                <a:lnTo>
                  <a:pt x="4811650" y="56856"/>
                </a:lnTo>
                <a:lnTo>
                  <a:pt x="4843950" y="56948"/>
                </a:lnTo>
                <a:lnTo>
                  <a:pt x="4876066" y="57009"/>
                </a:lnTo>
                <a:lnTo>
                  <a:pt x="4908061" y="57050"/>
                </a:lnTo>
                <a:lnTo>
                  <a:pt x="4939974" y="57077"/>
                </a:lnTo>
                <a:lnTo>
                  <a:pt x="4972538" y="57096"/>
                </a:lnTo>
                <a:lnTo>
                  <a:pt x="5005536" y="57108"/>
                </a:lnTo>
                <a:lnTo>
                  <a:pt x="5038824" y="57116"/>
                </a:lnTo>
                <a:lnTo>
                  <a:pt x="5070894" y="57121"/>
                </a:lnTo>
                <a:lnTo>
                  <a:pt x="5102151" y="57125"/>
                </a:lnTo>
                <a:lnTo>
                  <a:pt x="5132867" y="57127"/>
                </a:lnTo>
                <a:lnTo>
                  <a:pt x="5163223" y="57129"/>
                </a:lnTo>
                <a:lnTo>
                  <a:pt x="5193338" y="57130"/>
                </a:lnTo>
                <a:lnTo>
                  <a:pt x="5223292" y="57131"/>
                </a:lnTo>
                <a:lnTo>
                  <a:pt x="5253844" y="56425"/>
                </a:lnTo>
                <a:lnTo>
                  <a:pt x="5284797" y="55250"/>
                </a:lnTo>
                <a:lnTo>
                  <a:pt x="5316014" y="53761"/>
                </a:lnTo>
                <a:lnTo>
                  <a:pt x="5346704" y="52768"/>
                </a:lnTo>
                <a:lnTo>
                  <a:pt x="5377042" y="52106"/>
                </a:lnTo>
                <a:lnTo>
                  <a:pt x="5407144" y="51665"/>
                </a:lnTo>
                <a:lnTo>
                  <a:pt x="5437091" y="50665"/>
                </a:lnTo>
                <a:lnTo>
                  <a:pt x="5466933" y="49293"/>
                </a:lnTo>
                <a:lnTo>
                  <a:pt x="5496705" y="47672"/>
                </a:lnTo>
                <a:lnTo>
                  <a:pt x="5525726" y="46592"/>
                </a:lnTo>
                <a:lnTo>
                  <a:pt x="5554245" y="45872"/>
                </a:lnTo>
                <a:lnTo>
                  <a:pt x="5582430" y="45392"/>
                </a:lnTo>
                <a:lnTo>
                  <a:pt x="5611098" y="44367"/>
                </a:lnTo>
                <a:lnTo>
                  <a:pt x="5640087" y="42977"/>
                </a:lnTo>
                <a:lnTo>
                  <a:pt x="5669291" y="41346"/>
                </a:lnTo>
                <a:lnTo>
                  <a:pt x="5697933" y="39552"/>
                </a:lnTo>
                <a:lnTo>
                  <a:pt x="5726200" y="37651"/>
                </a:lnTo>
                <a:lnTo>
                  <a:pt x="5754217" y="35678"/>
                </a:lnTo>
                <a:lnTo>
                  <a:pt x="5782772" y="33657"/>
                </a:lnTo>
                <a:lnTo>
                  <a:pt x="5811687" y="31604"/>
                </a:lnTo>
                <a:lnTo>
                  <a:pt x="5840842" y="29530"/>
                </a:lnTo>
                <a:lnTo>
                  <a:pt x="5869450" y="28148"/>
                </a:lnTo>
                <a:lnTo>
                  <a:pt x="5897694" y="27226"/>
                </a:lnTo>
                <a:lnTo>
                  <a:pt x="5925696" y="26611"/>
                </a:lnTo>
                <a:lnTo>
                  <a:pt x="5952125" y="25496"/>
                </a:lnTo>
                <a:lnTo>
                  <a:pt x="5977506" y="24047"/>
                </a:lnTo>
                <a:lnTo>
                  <a:pt x="6002187" y="22375"/>
                </a:lnTo>
                <a:lnTo>
                  <a:pt x="6027813" y="21261"/>
                </a:lnTo>
                <a:lnTo>
                  <a:pt x="6054071" y="20518"/>
                </a:lnTo>
                <a:lnTo>
                  <a:pt x="6080747" y="20023"/>
                </a:lnTo>
                <a:lnTo>
                  <a:pt x="6106292" y="18987"/>
                </a:lnTo>
                <a:lnTo>
                  <a:pt x="6131084" y="17591"/>
                </a:lnTo>
                <a:lnTo>
                  <a:pt x="6155372" y="15954"/>
                </a:lnTo>
                <a:lnTo>
                  <a:pt x="6180031" y="14864"/>
                </a:lnTo>
                <a:lnTo>
                  <a:pt x="6204938" y="14136"/>
                </a:lnTo>
                <a:lnTo>
                  <a:pt x="6230009" y="13652"/>
                </a:lnTo>
                <a:lnTo>
                  <a:pt x="6253778" y="13328"/>
                </a:lnTo>
                <a:lnTo>
                  <a:pt x="6276680" y="13113"/>
                </a:lnTo>
                <a:lnTo>
                  <a:pt x="6299003" y="12969"/>
                </a:lnTo>
                <a:lnTo>
                  <a:pt x="6321647" y="12874"/>
                </a:lnTo>
                <a:lnTo>
                  <a:pt x="6344503" y="12810"/>
                </a:lnTo>
                <a:lnTo>
                  <a:pt x="6367503" y="12767"/>
                </a:lnTo>
                <a:lnTo>
                  <a:pt x="6389891" y="12739"/>
                </a:lnTo>
                <a:lnTo>
                  <a:pt x="6411871" y="12720"/>
                </a:lnTo>
                <a:lnTo>
                  <a:pt x="6433581" y="12707"/>
                </a:lnTo>
                <a:lnTo>
                  <a:pt x="6455110" y="12699"/>
                </a:lnTo>
                <a:lnTo>
                  <a:pt x="6476518" y="12693"/>
                </a:lnTo>
                <a:lnTo>
                  <a:pt x="6497845" y="12689"/>
                </a:lnTo>
                <a:lnTo>
                  <a:pt x="6519825" y="12687"/>
                </a:lnTo>
                <a:lnTo>
                  <a:pt x="6542239" y="12685"/>
                </a:lnTo>
                <a:lnTo>
                  <a:pt x="6564942" y="12684"/>
                </a:lnTo>
                <a:lnTo>
                  <a:pt x="6586428" y="13389"/>
                </a:lnTo>
                <a:lnTo>
                  <a:pt x="6607102" y="14564"/>
                </a:lnTo>
                <a:lnTo>
                  <a:pt x="6627234" y="16054"/>
                </a:lnTo>
                <a:lnTo>
                  <a:pt x="6646301" y="17046"/>
                </a:lnTo>
                <a:lnTo>
                  <a:pt x="6664657" y="17708"/>
                </a:lnTo>
                <a:lnTo>
                  <a:pt x="6682538" y="18149"/>
                </a:lnTo>
                <a:lnTo>
                  <a:pt x="6700103" y="18444"/>
                </a:lnTo>
                <a:lnTo>
                  <a:pt x="6717457" y="18640"/>
                </a:lnTo>
                <a:lnTo>
                  <a:pt x="6734671" y="18770"/>
                </a:lnTo>
                <a:lnTo>
                  <a:pt x="6751087" y="18858"/>
                </a:lnTo>
                <a:lnTo>
                  <a:pt x="6782496" y="18954"/>
                </a:lnTo>
                <a:lnTo>
                  <a:pt x="6812919" y="20879"/>
                </a:lnTo>
                <a:lnTo>
                  <a:pt x="6840786" y="23381"/>
                </a:lnTo>
                <a:lnTo>
                  <a:pt x="6872342" y="24789"/>
                </a:lnTo>
                <a:lnTo>
                  <a:pt x="6898154" y="25912"/>
                </a:lnTo>
                <a:lnTo>
                  <a:pt x="6929344" y="31464"/>
                </a:lnTo>
                <a:lnTo>
                  <a:pt x="6934200" y="31732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79" name="SMARTInkShape-3986"/>
          <p:cNvSpPr/>
          <p:nvPr>
            <p:custDataLst>
              <p:tags r:id="rId16"/>
            </p:custDataLst>
          </p:nvPr>
        </p:nvSpPr>
        <p:spPr>
          <a:xfrm>
            <a:off x="368300" y="2749550"/>
            <a:ext cx="6680201" cy="133351"/>
          </a:xfrm>
          <a:custGeom>
            <a:avLst/>
            <a:gdLst/>
            <a:ahLst/>
            <a:cxnLst/>
            <a:rect l="0" t="0" r="0" b="0"/>
            <a:pathLst>
              <a:path w="6680201" h="133351">
                <a:moveTo>
                  <a:pt x="0" y="19050"/>
                </a:moveTo>
                <a:lnTo>
                  <a:pt x="0" y="19050"/>
                </a:lnTo>
                <a:lnTo>
                  <a:pt x="6742" y="15679"/>
                </a:lnTo>
                <a:lnTo>
                  <a:pt x="34519" y="13092"/>
                </a:lnTo>
                <a:lnTo>
                  <a:pt x="66164" y="16148"/>
                </a:lnTo>
                <a:lnTo>
                  <a:pt x="94550" y="18190"/>
                </a:lnTo>
                <a:lnTo>
                  <a:pt x="116811" y="18668"/>
                </a:lnTo>
                <a:lnTo>
                  <a:pt x="141522" y="18880"/>
                </a:lnTo>
                <a:lnTo>
                  <a:pt x="168967" y="18974"/>
                </a:lnTo>
                <a:lnTo>
                  <a:pt x="197628" y="17135"/>
                </a:lnTo>
                <a:lnTo>
                  <a:pt x="227535" y="13966"/>
                </a:lnTo>
                <a:lnTo>
                  <a:pt x="243412" y="12133"/>
                </a:lnTo>
                <a:lnTo>
                  <a:pt x="259641" y="10205"/>
                </a:lnTo>
                <a:lnTo>
                  <a:pt x="276105" y="8920"/>
                </a:lnTo>
                <a:lnTo>
                  <a:pt x="292726" y="8063"/>
                </a:lnTo>
                <a:lnTo>
                  <a:pt x="309451" y="7492"/>
                </a:lnTo>
                <a:lnTo>
                  <a:pt x="326950" y="7111"/>
                </a:lnTo>
                <a:lnTo>
                  <a:pt x="344967" y="6858"/>
                </a:lnTo>
                <a:lnTo>
                  <a:pt x="363328" y="6688"/>
                </a:lnTo>
                <a:lnTo>
                  <a:pt x="381919" y="6576"/>
                </a:lnTo>
                <a:lnTo>
                  <a:pt x="400663" y="6500"/>
                </a:lnTo>
                <a:lnTo>
                  <a:pt x="419508" y="6450"/>
                </a:lnTo>
                <a:lnTo>
                  <a:pt x="440539" y="6417"/>
                </a:lnTo>
                <a:lnTo>
                  <a:pt x="463026" y="6395"/>
                </a:lnTo>
                <a:lnTo>
                  <a:pt x="486484" y="6380"/>
                </a:lnTo>
                <a:lnTo>
                  <a:pt x="509884" y="7075"/>
                </a:lnTo>
                <a:lnTo>
                  <a:pt x="533245" y="8244"/>
                </a:lnTo>
                <a:lnTo>
                  <a:pt x="556580" y="9730"/>
                </a:lnTo>
                <a:lnTo>
                  <a:pt x="580603" y="10014"/>
                </a:lnTo>
                <a:lnTo>
                  <a:pt x="605086" y="9498"/>
                </a:lnTo>
                <a:lnTo>
                  <a:pt x="629874" y="8449"/>
                </a:lnTo>
                <a:lnTo>
                  <a:pt x="654866" y="8455"/>
                </a:lnTo>
                <a:lnTo>
                  <a:pt x="679994" y="9164"/>
                </a:lnTo>
                <a:lnTo>
                  <a:pt x="705213" y="10343"/>
                </a:lnTo>
                <a:lnTo>
                  <a:pt x="731197" y="11129"/>
                </a:lnTo>
                <a:lnTo>
                  <a:pt x="757693" y="11652"/>
                </a:lnTo>
                <a:lnTo>
                  <a:pt x="784528" y="12002"/>
                </a:lnTo>
                <a:lnTo>
                  <a:pt x="810886" y="11529"/>
                </a:lnTo>
                <a:lnTo>
                  <a:pt x="836924" y="10508"/>
                </a:lnTo>
                <a:lnTo>
                  <a:pt x="862749" y="9122"/>
                </a:lnTo>
                <a:lnTo>
                  <a:pt x="889844" y="8198"/>
                </a:lnTo>
                <a:lnTo>
                  <a:pt x="917785" y="7582"/>
                </a:lnTo>
                <a:lnTo>
                  <a:pt x="946290" y="7171"/>
                </a:lnTo>
                <a:lnTo>
                  <a:pt x="975171" y="6897"/>
                </a:lnTo>
                <a:lnTo>
                  <a:pt x="1004303" y="6715"/>
                </a:lnTo>
                <a:lnTo>
                  <a:pt x="1033602" y="6593"/>
                </a:lnTo>
                <a:lnTo>
                  <a:pt x="1063012" y="6512"/>
                </a:lnTo>
                <a:lnTo>
                  <a:pt x="1092497" y="6458"/>
                </a:lnTo>
                <a:lnTo>
                  <a:pt x="1122032" y="6422"/>
                </a:lnTo>
                <a:lnTo>
                  <a:pt x="1150893" y="5693"/>
                </a:lnTo>
                <a:lnTo>
                  <a:pt x="1179307" y="4501"/>
                </a:lnTo>
                <a:lnTo>
                  <a:pt x="1207421" y="3000"/>
                </a:lnTo>
                <a:lnTo>
                  <a:pt x="1236042" y="2000"/>
                </a:lnTo>
                <a:lnTo>
                  <a:pt x="1265000" y="1333"/>
                </a:lnTo>
                <a:lnTo>
                  <a:pt x="1294184" y="889"/>
                </a:lnTo>
                <a:lnTo>
                  <a:pt x="1324222" y="593"/>
                </a:lnTo>
                <a:lnTo>
                  <a:pt x="1354832" y="395"/>
                </a:lnTo>
                <a:lnTo>
                  <a:pt x="1385821" y="263"/>
                </a:lnTo>
                <a:lnTo>
                  <a:pt x="1417064" y="176"/>
                </a:lnTo>
                <a:lnTo>
                  <a:pt x="1448476" y="117"/>
                </a:lnTo>
                <a:lnTo>
                  <a:pt x="1480001" y="78"/>
                </a:lnTo>
                <a:lnTo>
                  <a:pt x="1510895" y="52"/>
                </a:lnTo>
                <a:lnTo>
                  <a:pt x="1541369" y="34"/>
                </a:lnTo>
                <a:lnTo>
                  <a:pt x="1571563" y="23"/>
                </a:lnTo>
                <a:lnTo>
                  <a:pt x="1602275" y="15"/>
                </a:lnTo>
                <a:lnTo>
                  <a:pt x="1633333" y="10"/>
                </a:lnTo>
                <a:lnTo>
                  <a:pt x="1664622" y="7"/>
                </a:lnTo>
                <a:lnTo>
                  <a:pt x="1695359" y="5"/>
                </a:lnTo>
                <a:lnTo>
                  <a:pt x="1725728" y="3"/>
                </a:lnTo>
                <a:lnTo>
                  <a:pt x="1755852" y="2"/>
                </a:lnTo>
                <a:lnTo>
                  <a:pt x="1785813" y="1"/>
                </a:lnTo>
                <a:lnTo>
                  <a:pt x="1815664" y="1"/>
                </a:lnTo>
                <a:lnTo>
                  <a:pt x="1845443" y="0"/>
                </a:lnTo>
                <a:lnTo>
                  <a:pt x="1875173" y="0"/>
                </a:lnTo>
                <a:lnTo>
                  <a:pt x="1904871" y="0"/>
                </a:lnTo>
                <a:lnTo>
                  <a:pt x="1934547" y="0"/>
                </a:lnTo>
                <a:lnTo>
                  <a:pt x="1964209" y="0"/>
                </a:lnTo>
                <a:lnTo>
                  <a:pt x="1993862" y="0"/>
                </a:lnTo>
                <a:lnTo>
                  <a:pt x="2023508" y="0"/>
                </a:lnTo>
                <a:lnTo>
                  <a:pt x="2053855" y="0"/>
                </a:lnTo>
                <a:lnTo>
                  <a:pt x="2084670" y="0"/>
                </a:lnTo>
                <a:lnTo>
                  <a:pt x="2115797" y="0"/>
                </a:lnTo>
                <a:lnTo>
                  <a:pt x="2146426" y="0"/>
                </a:lnTo>
                <a:lnTo>
                  <a:pt x="2176723" y="0"/>
                </a:lnTo>
                <a:lnTo>
                  <a:pt x="2206798" y="0"/>
                </a:lnTo>
                <a:lnTo>
                  <a:pt x="2236727" y="0"/>
                </a:lnTo>
                <a:lnTo>
                  <a:pt x="2266557" y="0"/>
                </a:lnTo>
                <a:lnTo>
                  <a:pt x="2296321" y="0"/>
                </a:lnTo>
                <a:lnTo>
                  <a:pt x="2326042" y="0"/>
                </a:lnTo>
                <a:lnTo>
                  <a:pt x="2355734" y="0"/>
                </a:lnTo>
                <a:lnTo>
                  <a:pt x="2385406" y="0"/>
                </a:lnTo>
                <a:lnTo>
                  <a:pt x="2415770" y="0"/>
                </a:lnTo>
                <a:lnTo>
                  <a:pt x="2446597" y="0"/>
                </a:lnTo>
                <a:lnTo>
                  <a:pt x="2477731" y="0"/>
                </a:lnTo>
                <a:lnTo>
                  <a:pt x="2509071" y="0"/>
                </a:lnTo>
                <a:lnTo>
                  <a:pt x="2540547" y="0"/>
                </a:lnTo>
                <a:lnTo>
                  <a:pt x="2572115" y="0"/>
                </a:lnTo>
                <a:lnTo>
                  <a:pt x="2603038" y="0"/>
                </a:lnTo>
                <a:lnTo>
                  <a:pt x="2633531" y="0"/>
                </a:lnTo>
                <a:lnTo>
                  <a:pt x="2663737" y="0"/>
                </a:lnTo>
                <a:lnTo>
                  <a:pt x="2694458" y="0"/>
                </a:lnTo>
                <a:lnTo>
                  <a:pt x="2725522" y="0"/>
                </a:lnTo>
                <a:lnTo>
                  <a:pt x="2756815" y="0"/>
                </a:lnTo>
                <a:lnTo>
                  <a:pt x="2788260" y="705"/>
                </a:lnTo>
                <a:lnTo>
                  <a:pt x="2819807" y="1881"/>
                </a:lnTo>
                <a:lnTo>
                  <a:pt x="2851421" y="3371"/>
                </a:lnTo>
                <a:lnTo>
                  <a:pt x="2882375" y="5069"/>
                </a:lnTo>
                <a:lnTo>
                  <a:pt x="2912889" y="6907"/>
                </a:lnTo>
                <a:lnTo>
                  <a:pt x="2943109" y="8838"/>
                </a:lnTo>
                <a:lnTo>
                  <a:pt x="2974545" y="10125"/>
                </a:lnTo>
                <a:lnTo>
                  <a:pt x="3006791" y="10983"/>
                </a:lnTo>
                <a:lnTo>
                  <a:pt x="3039577" y="11555"/>
                </a:lnTo>
                <a:lnTo>
                  <a:pt x="3072018" y="12643"/>
                </a:lnTo>
                <a:lnTo>
                  <a:pt x="3104229" y="14073"/>
                </a:lnTo>
                <a:lnTo>
                  <a:pt x="3136286" y="15732"/>
                </a:lnTo>
                <a:lnTo>
                  <a:pt x="3167535" y="16838"/>
                </a:lnTo>
                <a:lnTo>
                  <a:pt x="3198245" y="17575"/>
                </a:lnTo>
                <a:lnTo>
                  <a:pt x="3228597" y="18067"/>
                </a:lnTo>
                <a:lnTo>
                  <a:pt x="3260120" y="19100"/>
                </a:lnTo>
                <a:lnTo>
                  <a:pt x="3292425" y="20494"/>
                </a:lnTo>
                <a:lnTo>
                  <a:pt x="3325250" y="22130"/>
                </a:lnTo>
                <a:lnTo>
                  <a:pt x="3358422" y="23220"/>
                </a:lnTo>
                <a:lnTo>
                  <a:pt x="3391826" y="23946"/>
                </a:lnTo>
                <a:lnTo>
                  <a:pt x="3425384" y="24431"/>
                </a:lnTo>
                <a:lnTo>
                  <a:pt x="3458339" y="24754"/>
                </a:lnTo>
                <a:lnTo>
                  <a:pt x="3490893" y="24969"/>
                </a:lnTo>
                <a:lnTo>
                  <a:pt x="3523178" y="25113"/>
                </a:lnTo>
                <a:lnTo>
                  <a:pt x="3557403" y="25209"/>
                </a:lnTo>
                <a:lnTo>
                  <a:pt x="3592918" y="25272"/>
                </a:lnTo>
                <a:lnTo>
                  <a:pt x="3629296" y="25315"/>
                </a:lnTo>
                <a:lnTo>
                  <a:pt x="3664130" y="25343"/>
                </a:lnTo>
                <a:lnTo>
                  <a:pt x="3697937" y="25362"/>
                </a:lnTo>
                <a:lnTo>
                  <a:pt x="3731058" y="25374"/>
                </a:lnTo>
                <a:lnTo>
                  <a:pt x="3764428" y="25383"/>
                </a:lnTo>
                <a:lnTo>
                  <a:pt x="3797963" y="25389"/>
                </a:lnTo>
                <a:lnTo>
                  <a:pt x="3831608" y="25393"/>
                </a:lnTo>
                <a:lnTo>
                  <a:pt x="3865328" y="25395"/>
                </a:lnTo>
                <a:lnTo>
                  <a:pt x="3899096" y="25397"/>
                </a:lnTo>
                <a:lnTo>
                  <a:pt x="3932898" y="25398"/>
                </a:lnTo>
                <a:lnTo>
                  <a:pt x="3966721" y="25398"/>
                </a:lnTo>
                <a:lnTo>
                  <a:pt x="4000558" y="25399"/>
                </a:lnTo>
                <a:lnTo>
                  <a:pt x="4034405" y="25399"/>
                </a:lnTo>
                <a:lnTo>
                  <a:pt x="4067553" y="26105"/>
                </a:lnTo>
                <a:lnTo>
                  <a:pt x="4100235" y="27281"/>
                </a:lnTo>
                <a:lnTo>
                  <a:pt x="4132607" y="28771"/>
                </a:lnTo>
                <a:lnTo>
                  <a:pt x="4165477" y="29764"/>
                </a:lnTo>
                <a:lnTo>
                  <a:pt x="4198679" y="30426"/>
                </a:lnTo>
                <a:lnTo>
                  <a:pt x="4232103" y="30867"/>
                </a:lnTo>
                <a:lnTo>
                  <a:pt x="4264968" y="31867"/>
                </a:lnTo>
                <a:lnTo>
                  <a:pt x="4297462" y="33239"/>
                </a:lnTo>
                <a:lnTo>
                  <a:pt x="4329708" y="34860"/>
                </a:lnTo>
                <a:lnTo>
                  <a:pt x="4361789" y="35940"/>
                </a:lnTo>
                <a:lnTo>
                  <a:pt x="4393759" y="36660"/>
                </a:lnTo>
                <a:lnTo>
                  <a:pt x="4425656" y="37140"/>
                </a:lnTo>
                <a:lnTo>
                  <a:pt x="4457504" y="38165"/>
                </a:lnTo>
                <a:lnTo>
                  <a:pt x="4489319" y="39555"/>
                </a:lnTo>
                <a:lnTo>
                  <a:pt x="4521112" y="41186"/>
                </a:lnTo>
                <a:lnTo>
                  <a:pt x="4552892" y="42980"/>
                </a:lnTo>
                <a:lnTo>
                  <a:pt x="4584662" y="44881"/>
                </a:lnTo>
                <a:lnTo>
                  <a:pt x="4616424" y="46854"/>
                </a:lnTo>
                <a:lnTo>
                  <a:pt x="4648183" y="48169"/>
                </a:lnTo>
                <a:lnTo>
                  <a:pt x="4679938" y="49046"/>
                </a:lnTo>
                <a:lnTo>
                  <a:pt x="4711691" y="49631"/>
                </a:lnTo>
                <a:lnTo>
                  <a:pt x="4743445" y="50726"/>
                </a:lnTo>
                <a:lnTo>
                  <a:pt x="4775197" y="52162"/>
                </a:lnTo>
                <a:lnTo>
                  <a:pt x="4806948" y="53825"/>
                </a:lnTo>
                <a:lnTo>
                  <a:pt x="4838698" y="54933"/>
                </a:lnTo>
                <a:lnTo>
                  <a:pt x="4870449" y="55672"/>
                </a:lnTo>
                <a:lnTo>
                  <a:pt x="4902200" y="56164"/>
                </a:lnTo>
                <a:lnTo>
                  <a:pt x="4933244" y="56493"/>
                </a:lnTo>
                <a:lnTo>
                  <a:pt x="4963818" y="56712"/>
                </a:lnTo>
                <a:lnTo>
                  <a:pt x="4994079" y="56858"/>
                </a:lnTo>
                <a:lnTo>
                  <a:pt x="5024836" y="57661"/>
                </a:lnTo>
                <a:lnTo>
                  <a:pt x="5055924" y="58901"/>
                </a:lnTo>
                <a:lnTo>
                  <a:pt x="5087232" y="60434"/>
                </a:lnTo>
                <a:lnTo>
                  <a:pt x="5118688" y="61456"/>
                </a:lnTo>
                <a:lnTo>
                  <a:pt x="5150241" y="62137"/>
                </a:lnTo>
                <a:lnTo>
                  <a:pt x="5181860" y="62592"/>
                </a:lnTo>
                <a:lnTo>
                  <a:pt x="5212819" y="62894"/>
                </a:lnTo>
                <a:lnTo>
                  <a:pt x="5243335" y="63096"/>
                </a:lnTo>
                <a:lnTo>
                  <a:pt x="5273556" y="63231"/>
                </a:lnTo>
                <a:lnTo>
                  <a:pt x="5304287" y="63321"/>
                </a:lnTo>
                <a:lnTo>
                  <a:pt x="5335359" y="63380"/>
                </a:lnTo>
                <a:lnTo>
                  <a:pt x="5366656" y="63420"/>
                </a:lnTo>
                <a:lnTo>
                  <a:pt x="5396693" y="64152"/>
                </a:lnTo>
                <a:lnTo>
                  <a:pt x="5425889" y="65346"/>
                </a:lnTo>
                <a:lnTo>
                  <a:pt x="5454527" y="66847"/>
                </a:lnTo>
                <a:lnTo>
                  <a:pt x="5483495" y="67848"/>
                </a:lnTo>
                <a:lnTo>
                  <a:pt x="5512686" y="68516"/>
                </a:lnTo>
                <a:lnTo>
                  <a:pt x="5542024" y="68960"/>
                </a:lnTo>
                <a:lnTo>
                  <a:pt x="5570755" y="69962"/>
                </a:lnTo>
                <a:lnTo>
                  <a:pt x="5599081" y="71336"/>
                </a:lnTo>
                <a:lnTo>
                  <a:pt x="5627137" y="72957"/>
                </a:lnTo>
                <a:lnTo>
                  <a:pt x="5655015" y="74038"/>
                </a:lnTo>
                <a:lnTo>
                  <a:pt x="5682770" y="74759"/>
                </a:lnTo>
                <a:lnTo>
                  <a:pt x="5710447" y="75239"/>
                </a:lnTo>
                <a:lnTo>
                  <a:pt x="5737365" y="76265"/>
                </a:lnTo>
                <a:lnTo>
                  <a:pt x="5763776" y="77655"/>
                </a:lnTo>
                <a:lnTo>
                  <a:pt x="5789851" y="79286"/>
                </a:lnTo>
                <a:lnTo>
                  <a:pt x="5815700" y="81080"/>
                </a:lnTo>
                <a:lnTo>
                  <a:pt x="5841401" y="82981"/>
                </a:lnTo>
                <a:lnTo>
                  <a:pt x="5867000" y="84954"/>
                </a:lnTo>
                <a:lnTo>
                  <a:pt x="5892533" y="86269"/>
                </a:lnTo>
                <a:lnTo>
                  <a:pt x="5918022" y="87146"/>
                </a:lnTo>
                <a:lnTo>
                  <a:pt x="5943481" y="87731"/>
                </a:lnTo>
                <a:lnTo>
                  <a:pt x="5968216" y="88120"/>
                </a:lnTo>
                <a:lnTo>
                  <a:pt x="5992466" y="88380"/>
                </a:lnTo>
                <a:lnTo>
                  <a:pt x="6016394" y="88554"/>
                </a:lnTo>
                <a:lnTo>
                  <a:pt x="6040813" y="89374"/>
                </a:lnTo>
                <a:lnTo>
                  <a:pt x="6065558" y="90627"/>
                </a:lnTo>
                <a:lnTo>
                  <a:pt x="6090522" y="92168"/>
                </a:lnTo>
                <a:lnTo>
                  <a:pt x="6114926" y="93195"/>
                </a:lnTo>
                <a:lnTo>
                  <a:pt x="6138956" y="93880"/>
                </a:lnTo>
                <a:lnTo>
                  <a:pt x="6162737" y="94337"/>
                </a:lnTo>
                <a:lnTo>
                  <a:pt x="6185647" y="94641"/>
                </a:lnTo>
                <a:lnTo>
                  <a:pt x="6207976" y="94844"/>
                </a:lnTo>
                <a:lnTo>
                  <a:pt x="6229917" y="94979"/>
                </a:lnTo>
                <a:lnTo>
                  <a:pt x="6252306" y="95070"/>
                </a:lnTo>
                <a:lnTo>
                  <a:pt x="6274993" y="95129"/>
                </a:lnTo>
                <a:lnTo>
                  <a:pt x="6297878" y="95170"/>
                </a:lnTo>
                <a:lnTo>
                  <a:pt x="6319486" y="95197"/>
                </a:lnTo>
                <a:lnTo>
                  <a:pt x="6340241" y="95214"/>
                </a:lnTo>
                <a:lnTo>
                  <a:pt x="6360427" y="95226"/>
                </a:lnTo>
                <a:lnTo>
                  <a:pt x="6380235" y="95940"/>
                </a:lnTo>
                <a:lnTo>
                  <a:pt x="6399790" y="97121"/>
                </a:lnTo>
                <a:lnTo>
                  <a:pt x="6419176" y="98614"/>
                </a:lnTo>
                <a:lnTo>
                  <a:pt x="6437746" y="99609"/>
                </a:lnTo>
                <a:lnTo>
                  <a:pt x="6455769" y="100273"/>
                </a:lnTo>
                <a:lnTo>
                  <a:pt x="6473430" y="100715"/>
                </a:lnTo>
                <a:lnTo>
                  <a:pt x="6490142" y="101715"/>
                </a:lnTo>
                <a:lnTo>
                  <a:pt x="6521882" y="104709"/>
                </a:lnTo>
                <a:lnTo>
                  <a:pt x="6548689" y="108391"/>
                </a:lnTo>
                <a:lnTo>
                  <a:pt x="6572362" y="112379"/>
                </a:lnTo>
                <a:lnTo>
                  <a:pt x="6594642" y="116504"/>
                </a:lnTo>
                <a:lnTo>
                  <a:pt x="6623648" y="119421"/>
                </a:lnTo>
                <a:lnTo>
                  <a:pt x="6652958" y="125477"/>
                </a:lnTo>
                <a:lnTo>
                  <a:pt x="6680200" y="133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80" name="SMARTInkShape-3987"/>
          <p:cNvSpPr/>
          <p:nvPr>
            <p:custDataLst>
              <p:tags r:id="rId17"/>
            </p:custDataLst>
          </p:nvPr>
        </p:nvSpPr>
        <p:spPr>
          <a:xfrm>
            <a:off x="711569" y="4260850"/>
            <a:ext cx="55431" cy="56751"/>
          </a:xfrm>
          <a:custGeom>
            <a:avLst/>
            <a:gdLst/>
            <a:ahLst/>
            <a:cxnLst/>
            <a:rect l="0" t="0" r="0" b="0"/>
            <a:pathLst>
              <a:path w="55431" h="56751">
                <a:moveTo>
                  <a:pt x="25031" y="0"/>
                </a:moveTo>
                <a:lnTo>
                  <a:pt x="25031" y="0"/>
                </a:lnTo>
                <a:lnTo>
                  <a:pt x="16193" y="0"/>
                </a:lnTo>
                <a:lnTo>
                  <a:pt x="12166" y="1881"/>
                </a:lnTo>
                <a:lnTo>
                  <a:pt x="3832" y="8838"/>
                </a:lnTo>
                <a:lnTo>
                  <a:pt x="1498" y="16628"/>
                </a:lnTo>
                <a:lnTo>
                  <a:pt x="0" y="35505"/>
                </a:lnTo>
                <a:lnTo>
                  <a:pt x="3558" y="44237"/>
                </a:lnTo>
                <a:lnTo>
                  <a:pt x="6482" y="48542"/>
                </a:lnTo>
                <a:lnTo>
                  <a:pt x="9843" y="51411"/>
                </a:lnTo>
                <a:lnTo>
                  <a:pt x="17340" y="54599"/>
                </a:lnTo>
                <a:lnTo>
                  <a:pt x="29494" y="56394"/>
                </a:lnTo>
                <a:lnTo>
                  <a:pt x="37833" y="53051"/>
                </a:lnTo>
                <a:lnTo>
                  <a:pt x="42033" y="50184"/>
                </a:lnTo>
                <a:lnTo>
                  <a:pt x="44832" y="46861"/>
                </a:lnTo>
                <a:lnTo>
                  <a:pt x="47943" y="39407"/>
                </a:lnTo>
                <a:lnTo>
                  <a:pt x="49694" y="30648"/>
                </a:lnTo>
                <a:lnTo>
                  <a:pt x="48528" y="28193"/>
                </a:lnTo>
                <a:lnTo>
                  <a:pt x="36061" y="17022"/>
                </a:lnTo>
                <a:lnTo>
                  <a:pt x="33090" y="16287"/>
                </a:lnTo>
                <a:lnTo>
                  <a:pt x="26026" y="17352"/>
                </a:lnTo>
                <a:lnTo>
                  <a:pt x="14115" y="25289"/>
                </a:lnTo>
                <a:lnTo>
                  <a:pt x="5020" y="36577"/>
                </a:lnTo>
                <a:lnTo>
                  <a:pt x="1228" y="45488"/>
                </a:lnTo>
                <a:lnTo>
                  <a:pt x="104" y="52597"/>
                </a:lnTo>
                <a:lnTo>
                  <a:pt x="2063" y="54115"/>
                </a:lnTo>
                <a:lnTo>
                  <a:pt x="18534" y="56550"/>
                </a:lnTo>
                <a:lnTo>
                  <a:pt x="22817" y="56750"/>
                </a:lnTo>
                <a:lnTo>
                  <a:pt x="31338" y="53209"/>
                </a:lnTo>
                <a:lnTo>
                  <a:pt x="44935" y="42809"/>
                </a:lnTo>
                <a:lnTo>
                  <a:pt x="47988" y="38312"/>
                </a:lnTo>
                <a:lnTo>
                  <a:pt x="48803" y="36124"/>
                </a:lnTo>
                <a:lnTo>
                  <a:pt x="47826" y="29931"/>
                </a:lnTo>
                <a:lnTo>
                  <a:pt x="46578" y="26304"/>
                </a:lnTo>
                <a:lnTo>
                  <a:pt x="41428" y="20393"/>
                </a:lnTo>
                <a:lnTo>
                  <a:pt x="26624" y="10849"/>
                </a:lnTo>
                <a:lnTo>
                  <a:pt x="17663" y="7683"/>
                </a:lnTo>
                <a:lnTo>
                  <a:pt x="15180" y="7944"/>
                </a:lnTo>
                <a:lnTo>
                  <a:pt x="10540" y="10116"/>
                </a:lnTo>
                <a:lnTo>
                  <a:pt x="9020" y="13094"/>
                </a:lnTo>
                <a:lnTo>
                  <a:pt x="7332" y="22047"/>
                </a:lnTo>
                <a:lnTo>
                  <a:pt x="8463" y="29319"/>
                </a:lnTo>
                <a:lnTo>
                  <a:pt x="9752" y="32246"/>
                </a:lnTo>
                <a:lnTo>
                  <a:pt x="14948" y="37380"/>
                </a:lnTo>
                <a:lnTo>
                  <a:pt x="21255" y="41308"/>
                </a:lnTo>
                <a:lnTo>
                  <a:pt x="29478" y="43519"/>
                </a:lnTo>
                <a:lnTo>
                  <a:pt x="36650" y="44036"/>
                </a:lnTo>
                <a:lnTo>
                  <a:pt x="42660" y="42384"/>
                </a:lnTo>
                <a:lnTo>
                  <a:pt x="45250" y="40956"/>
                </a:lnTo>
                <a:lnTo>
                  <a:pt x="46977" y="38593"/>
                </a:lnTo>
                <a:lnTo>
                  <a:pt x="49408" y="29231"/>
                </a:lnTo>
                <a:lnTo>
                  <a:pt x="49976" y="24045"/>
                </a:lnTo>
                <a:lnTo>
                  <a:pt x="43554" y="10417"/>
                </a:lnTo>
                <a:lnTo>
                  <a:pt x="38438" y="4630"/>
                </a:lnTo>
                <a:lnTo>
                  <a:pt x="33812" y="2058"/>
                </a:lnTo>
                <a:lnTo>
                  <a:pt x="29404" y="915"/>
                </a:lnTo>
                <a:lnTo>
                  <a:pt x="19585" y="3642"/>
                </a:lnTo>
                <a:lnTo>
                  <a:pt x="17167" y="5250"/>
                </a:lnTo>
                <a:lnTo>
                  <a:pt x="14480" y="8918"/>
                </a:lnTo>
                <a:lnTo>
                  <a:pt x="12968" y="18321"/>
                </a:lnTo>
                <a:lnTo>
                  <a:pt x="15891" y="30045"/>
                </a:lnTo>
                <a:lnTo>
                  <a:pt x="18232" y="32730"/>
                </a:lnTo>
                <a:lnTo>
                  <a:pt x="24596" y="35713"/>
                </a:lnTo>
                <a:lnTo>
                  <a:pt x="45091" y="37891"/>
                </a:lnTo>
                <a:lnTo>
                  <a:pt x="49939" y="36125"/>
                </a:lnTo>
                <a:lnTo>
                  <a:pt x="52220" y="34666"/>
                </a:lnTo>
                <a:lnTo>
                  <a:pt x="53740" y="32989"/>
                </a:lnTo>
                <a:lnTo>
                  <a:pt x="55430" y="29243"/>
                </a:lnTo>
                <a:lnTo>
                  <a:pt x="54299" y="23345"/>
                </a:lnTo>
                <a:lnTo>
                  <a:pt x="47824" y="8061"/>
                </a:lnTo>
                <a:lnTo>
                  <a:pt x="45165" y="5374"/>
                </a:lnTo>
                <a:lnTo>
                  <a:pt x="38448" y="2388"/>
                </a:lnTo>
                <a:lnTo>
                  <a:pt x="30759" y="2943"/>
                </a:lnTo>
                <a:lnTo>
                  <a:pt x="26733" y="4079"/>
                </a:lnTo>
                <a:lnTo>
                  <a:pt x="24049" y="6952"/>
                </a:lnTo>
                <a:lnTo>
                  <a:pt x="15494" y="28571"/>
                </a:lnTo>
                <a:lnTo>
                  <a:pt x="15851" y="31042"/>
                </a:lnTo>
                <a:lnTo>
                  <a:pt x="16794" y="33394"/>
                </a:lnTo>
                <a:lnTo>
                  <a:pt x="18834" y="34963"/>
                </a:lnTo>
                <a:lnTo>
                  <a:pt x="27742" y="37171"/>
                </a:lnTo>
                <a:lnTo>
                  <a:pt x="32821" y="37687"/>
                </a:lnTo>
                <a:lnTo>
                  <a:pt x="37430" y="36035"/>
                </a:lnTo>
                <a:lnTo>
                  <a:pt x="41831" y="33655"/>
                </a:lnTo>
                <a:lnTo>
                  <a:pt x="46138" y="32596"/>
                </a:lnTo>
                <a:lnTo>
                  <a:pt x="47569" y="31609"/>
                </a:lnTo>
                <a:lnTo>
                  <a:pt x="48523" y="30245"/>
                </a:lnTo>
                <a:lnTo>
                  <a:pt x="49159" y="28630"/>
                </a:lnTo>
                <a:lnTo>
                  <a:pt x="47984" y="23072"/>
                </a:lnTo>
                <a:lnTo>
                  <a:pt x="46683" y="19615"/>
                </a:lnTo>
                <a:lnTo>
                  <a:pt x="45110" y="17310"/>
                </a:lnTo>
                <a:lnTo>
                  <a:pt x="41481" y="14749"/>
                </a:lnTo>
                <a:lnTo>
                  <a:pt x="32100" y="13307"/>
                </a:lnTo>
                <a:lnTo>
                  <a:pt x="29744" y="13810"/>
                </a:lnTo>
                <a:lnTo>
                  <a:pt x="28173" y="14851"/>
                </a:lnTo>
                <a:lnTo>
                  <a:pt x="22281" y="21592"/>
                </a:lnTo>
                <a:lnTo>
                  <a:pt x="21786" y="23566"/>
                </a:lnTo>
                <a:lnTo>
                  <a:pt x="22162" y="25589"/>
                </a:lnTo>
                <a:lnTo>
                  <a:pt x="25031" y="317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62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Fermats</a:t>
            </a:r>
            <a:r>
              <a:rPr lang="en-US" dirty="0" smtClean="0"/>
              <a:t> </a:t>
            </a:r>
            <a:r>
              <a:rPr lang="en-US" dirty="0" err="1" smtClean="0"/>
              <a:t>prinsipp</a:t>
            </a:r>
            <a:endParaRPr lang="en-US" dirty="0"/>
          </a:p>
        </p:txBody>
      </p:sp>
      <p:grpSp>
        <p:nvGrpSpPr>
          <p:cNvPr id="380" name="SMARTInkShape-Group986"/>
          <p:cNvGrpSpPr/>
          <p:nvPr/>
        </p:nvGrpSpPr>
        <p:grpSpPr>
          <a:xfrm>
            <a:off x="6747695" y="4102983"/>
            <a:ext cx="370656" cy="507118"/>
            <a:chOff x="6747695" y="4102983"/>
            <a:chExt cx="370656" cy="507118"/>
          </a:xfrm>
        </p:grpSpPr>
        <p:sp>
          <p:nvSpPr>
            <p:cNvPr id="375" name="SMARTInkShape-3988"/>
            <p:cNvSpPr/>
            <p:nvPr>
              <p:custDataLst>
                <p:tags r:id="rId142"/>
              </p:custDataLst>
            </p:nvPr>
          </p:nvSpPr>
          <p:spPr>
            <a:xfrm>
              <a:off x="6999619" y="4515111"/>
              <a:ext cx="73277" cy="94990"/>
            </a:xfrm>
            <a:custGeom>
              <a:avLst/>
              <a:gdLst/>
              <a:ahLst/>
              <a:cxnLst/>
              <a:rect l="0" t="0" r="0" b="0"/>
              <a:pathLst>
                <a:path w="73277" h="94990">
                  <a:moveTo>
                    <a:pt x="10781" y="6089"/>
                  </a:moveTo>
                  <a:lnTo>
                    <a:pt x="10781" y="6089"/>
                  </a:lnTo>
                  <a:lnTo>
                    <a:pt x="20920" y="5384"/>
                  </a:lnTo>
                  <a:lnTo>
                    <a:pt x="39725" y="327"/>
                  </a:lnTo>
                  <a:lnTo>
                    <a:pt x="44341" y="0"/>
                  </a:lnTo>
                  <a:lnTo>
                    <a:pt x="45855" y="619"/>
                  </a:lnTo>
                  <a:lnTo>
                    <a:pt x="46864" y="1737"/>
                  </a:lnTo>
                  <a:lnTo>
                    <a:pt x="47535" y="3187"/>
                  </a:lnTo>
                  <a:lnTo>
                    <a:pt x="45111" y="15342"/>
                  </a:lnTo>
                  <a:lnTo>
                    <a:pt x="27833" y="38412"/>
                  </a:lnTo>
                  <a:lnTo>
                    <a:pt x="2400" y="66555"/>
                  </a:lnTo>
                  <a:lnTo>
                    <a:pt x="0" y="74355"/>
                  </a:lnTo>
                  <a:lnTo>
                    <a:pt x="772" y="77000"/>
                  </a:lnTo>
                  <a:lnTo>
                    <a:pt x="2697" y="78763"/>
                  </a:lnTo>
                  <a:lnTo>
                    <a:pt x="20561" y="86189"/>
                  </a:lnTo>
                  <a:lnTo>
                    <a:pt x="49757" y="88424"/>
                  </a:lnTo>
                  <a:lnTo>
                    <a:pt x="55856" y="88544"/>
                  </a:lnTo>
                  <a:lnTo>
                    <a:pt x="60918" y="90478"/>
                  </a:lnTo>
                  <a:lnTo>
                    <a:pt x="66546" y="94098"/>
                  </a:lnTo>
                  <a:lnTo>
                    <a:pt x="73276" y="94911"/>
                  </a:lnTo>
                  <a:lnTo>
                    <a:pt x="67931" y="949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6" name="SMARTInkShape-3989"/>
            <p:cNvSpPr/>
            <p:nvPr>
              <p:custDataLst>
                <p:tags r:id="rId143"/>
              </p:custDataLst>
            </p:nvPr>
          </p:nvSpPr>
          <p:spPr>
            <a:xfrm>
              <a:off x="6806414" y="4448862"/>
              <a:ext cx="154655" cy="114085"/>
            </a:xfrm>
            <a:custGeom>
              <a:avLst/>
              <a:gdLst/>
              <a:ahLst/>
              <a:cxnLst/>
              <a:rect l="0" t="0" r="0" b="0"/>
              <a:pathLst>
                <a:path w="154655" h="114085">
                  <a:moveTo>
                    <a:pt x="121436" y="8838"/>
                  </a:moveTo>
                  <a:lnTo>
                    <a:pt x="121436" y="8838"/>
                  </a:lnTo>
                  <a:lnTo>
                    <a:pt x="100388" y="0"/>
                  </a:lnTo>
                  <a:lnTo>
                    <a:pt x="85035" y="1617"/>
                  </a:lnTo>
                  <a:lnTo>
                    <a:pt x="66452" y="8451"/>
                  </a:lnTo>
                  <a:lnTo>
                    <a:pt x="36863" y="28871"/>
                  </a:lnTo>
                  <a:lnTo>
                    <a:pt x="12024" y="56950"/>
                  </a:lnTo>
                  <a:lnTo>
                    <a:pt x="2723" y="77258"/>
                  </a:lnTo>
                  <a:lnTo>
                    <a:pt x="0" y="92399"/>
                  </a:lnTo>
                  <a:lnTo>
                    <a:pt x="262" y="98412"/>
                  </a:lnTo>
                  <a:lnTo>
                    <a:pt x="6081" y="103126"/>
                  </a:lnTo>
                  <a:lnTo>
                    <a:pt x="27599" y="110246"/>
                  </a:lnTo>
                  <a:lnTo>
                    <a:pt x="54095" y="113880"/>
                  </a:lnTo>
                  <a:lnTo>
                    <a:pt x="82335" y="114084"/>
                  </a:lnTo>
                  <a:lnTo>
                    <a:pt x="111348" y="109472"/>
                  </a:lnTo>
                  <a:lnTo>
                    <a:pt x="141965" y="102312"/>
                  </a:lnTo>
                  <a:lnTo>
                    <a:pt x="154330" y="99093"/>
                  </a:lnTo>
                  <a:lnTo>
                    <a:pt x="154654" y="97936"/>
                  </a:lnTo>
                  <a:lnTo>
                    <a:pt x="153459" y="96459"/>
                  </a:lnTo>
                  <a:lnTo>
                    <a:pt x="146836" y="913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7" name="SMARTInkShape-3990"/>
            <p:cNvSpPr/>
            <p:nvPr>
              <p:custDataLst>
                <p:tags r:id="rId144"/>
              </p:custDataLst>
            </p:nvPr>
          </p:nvSpPr>
          <p:spPr>
            <a:xfrm>
              <a:off x="6794500" y="4289229"/>
              <a:ext cx="323851" cy="3372"/>
            </a:xfrm>
            <a:custGeom>
              <a:avLst/>
              <a:gdLst/>
              <a:ahLst/>
              <a:cxnLst/>
              <a:rect l="0" t="0" r="0" b="0"/>
              <a:pathLst>
                <a:path w="323851" h="3372">
                  <a:moveTo>
                    <a:pt x="0" y="3371"/>
                  </a:moveTo>
                  <a:lnTo>
                    <a:pt x="0" y="3371"/>
                  </a:lnTo>
                  <a:lnTo>
                    <a:pt x="25694" y="3371"/>
                  </a:lnTo>
                  <a:lnTo>
                    <a:pt x="51166" y="3371"/>
                  </a:lnTo>
                  <a:lnTo>
                    <a:pt x="82713" y="3371"/>
                  </a:lnTo>
                  <a:lnTo>
                    <a:pt x="101002" y="3371"/>
                  </a:lnTo>
                  <a:lnTo>
                    <a:pt x="120252" y="3371"/>
                  </a:lnTo>
                  <a:lnTo>
                    <a:pt x="140846" y="3371"/>
                  </a:lnTo>
                  <a:lnTo>
                    <a:pt x="162336" y="3371"/>
                  </a:lnTo>
                  <a:lnTo>
                    <a:pt x="184424" y="3371"/>
                  </a:lnTo>
                  <a:lnTo>
                    <a:pt x="206204" y="2666"/>
                  </a:lnTo>
                  <a:lnTo>
                    <a:pt x="227781" y="1490"/>
                  </a:lnTo>
                  <a:lnTo>
                    <a:pt x="249220" y="0"/>
                  </a:lnTo>
                  <a:lnTo>
                    <a:pt x="280569" y="227"/>
                  </a:lnTo>
                  <a:lnTo>
                    <a:pt x="308439" y="2439"/>
                  </a:lnTo>
                  <a:lnTo>
                    <a:pt x="32385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8" name="SMARTInkShape-3991"/>
            <p:cNvSpPr/>
            <p:nvPr>
              <p:custDataLst>
                <p:tags r:id="rId145"/>
              </p:custDataLst>
            </p:nvPr>
          </p:nvSpPr>
          <p:spPr>
            <a:xfrm>
              <a:off x="6959600" y="4176644"/>
              <a:ext cx="42790" cy="71507"/>
            </a:xfrm>
            <a:custGeom>
              <a:avLst/>
              <a:gdLst/>
              <a:ahLst/>
              <a:cxnLst/>
              <a:rect l="0" t="0" r="0" b="0"/>
              <a:pathLst>
                <a:path w="42790" h="71507">
                  <a:moveTo>
                    <a:pt x="0" y="52456"/>
                  </a:moveTo>
                  <a:lnTo>
                    <a:pt x="0" y="52456"/>
                  </a:lnTo>
                  <a:lnTo>
                    <a:pt x="0" y="49085"/>
                  </a:lnTo>
                  <a:lnTo>
                    <a:pt x="3371" y="40247"/>
                  </a:lnTo>
                  <a:lnTo>
                    <a:pt x="29232" y="12959"/>
                  </a:lnTo>
                  <a:lnTo>
                    <a:pt x="38844" y="1634"/>
                  </a:lnTo>
                  <a:lnTo>
                    <a:pt x="40712" y="230"/>
                  </a:lnTo>
                  <a:lnTo>
                    <a:pt x="41959" y="0"/>
                  </a:lnTo>
                  <a:lnTo>
                    <a:pt x="42789" y="552"/>
                  </a:lnTo>
                  <a:lnTo>
                    <a:pt x="41830" y="4928"/>
                  </a:lnTo>
                  <a:lnTo>
                    <a:pt x="34227" y="32687"/>
                  </a:lnTo>
                  <a:lnTo>
                    <a:pt x="33189" y="50832"/>
                  </a:lnTo>
                  <a:lnTo>
                    <a:pt x="37314" y="66501"/>
                  </a:lnTo>
                  <a:lnTo>
                    <a:pt x="36871" y="68169"/>
                  </a:lnTo>
                  <a:lnTo>
                    <a:pt x="35869" y="69281"/>
                  </a:lnTo>
                  <a:lnTo>
                    <a:pt x="31750" y="715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9" name="SMARTInkShape-3992"/>
            <p:cNvSpPr/>
            <p:nvPr>
              <p:custDataLst>
                <p:tags r:id="rId146"/>
              </p:custDataLst>
            </p:nvPr>
          </p:nvSpPr>
          <p:spPr>
            <a:xfrm>
              <a:off x="6747695" y="4102983"/>
              <a:ext cx="110306" cy="114892"/>
            </a:xfrm>
            <a:custGeom>
              <a:avLst/>
              <a:gdLst/>
              <a:ahLst/>
              <a:cxnLst/>
              <a:rect l="0" t="0" r="0" b="0"/>
              <a:pathLst>
                <a:path w="110306" h="114892">
                  <a:moveTo>
                    <a:pt x="78555" y="5467"/>
                  </a:moveTo>
                  <a:lnTo>
                    <a:pt x="78555" y="5467"/>
                  </a:lnTo>
                  <a:lnTo>
                    <a:pt x="57832" y="441"/>
                  </a:lnTo>
                  <a:lnTo>
                    <a:pt x="52040" y="0"/>
                  </a:lnTo>
                  <a:lnTo>
                    <a:pt x="30404" y="6120"/>
                  </a:lnTo>
                  <a:lnTo>
                    <a:pt x="9489" y="23613"/>
                  </a:lnTo>
                  <a:lnTo>
                    <a:pt x="1998" y="38696"/>
                  </a:lnTo>
                  <a:lnTo>
                    <a:pt x="0" y="46670"/>
                  </a:lnTo>
                  <a:lnTo>
                    <a:pt x="1544" y="63055"/>
                  </a:lnTo>
                  <a:lnTo>
                    <a:pt x="14033" y="93199"/>
                  </a:lnTo>
                  <a:lnTo>
                    <a:pt x="25654" y="102785"/>
                  </a:lnTo>
                  <a:lnTo>
                    <a:pt x="56111" y="114688"/>
                  </a:lnTo>
                  <a:lnTo>
                    <a:pt x="80920" y="114891"/>
                  </a:lnTo>
                  <a:lnTo>
                    <a:pt x="99403" y="110482"/>
                  </a:lnTo>
                  <a:lnTo>
                    <a:pt x="105460" y="106703"/>
                  </a:lnTo>
                  <a:lnTo>
                    <a:pt x="110305" y="1007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83" name="SMARTInkShape-Group987"/>
          <p:cNvGrpSpPr/>
          <p:nvPr/>
        </p:nvGrpSpPr>
        <p:grpSpPr>
          <a:xfrm>
            <a:off x="6299200" y="4311650"/>
            <a:ext cx="95251" cy="63501"/>
            <a:chOff x="6299200" y="4311650"/>
            <a:chExt cx="95251" cy="63501"/>
          </a:xfrm>
        </p:grpSpPr>
        <p:sp>
          <p:nvSpPr>
            <p:cNvPr id="381" name="SMARTInkShape-3993"/>
            <p:cNvSpPr/>
            <p:nvPr>
              <p:custDataLst>
                <p:tags r:id="rId140"/>
              </p:custDataLst>
            </p:nvPr>
          </p:nvSpPr>
          <p:spPr>
            <a:xfrm>
              <a:off x="6314591" y="4362450"/>
              <a:ext cx="73510" cy="12701"/>
            </a:xfrm>
            <a:custGeom>
              <a:avLst/>
              <a:gdLst/>
              <a:ahLst/>
              <a:cxnLst/>
              <a:rect l="0" t="0" r="0" b="0"/>
              <a:pathLst>
                <a:path w="73510" h="12701">
                  <a:moveTo>
                    <a:pt x="3659" y="0"/>
                  </a:moveTo>
                  <a:lnTo>
                    <a:pt x="3659" y="0"/>
                  </a:lnTo>
                  <a:lnTo>
                    <a:pt x="288" y="3371"/>
                  </a:lnTo>
                  <a:lnTo>
                    <a:pt x="0" y="5069"/>
                  </a:lnTo>
                  <a:lnTo>
                    <a:pt x="513" y="6907"/>
                  </a:lnTo>
                  <a:lnTo>
                    <a:pt x="1562" y="8838"/>
                  </a:lnTo>
                  <a:lnTo>
                    <a:pt x="8372" y="10984"/>
                  </a:lnTo>
                  <a:lnTo>
                    <a:pt x="33360" y="12361"/>
                  </a:lnTo>
                  <a:lnTo>
                    <a:pt x="63126" y="12655"/>
                  </a:lnTo>
                  <a:lnTo>
                    <a:pt x="73509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2" name="SMARTInkShape-3994"/>
            <p:cNvSpPr/>
            <p:nvPr>
              <p:custDataLst>
                <p:tags r:id="rId141"/>
              </p:custDataLst>
            </p:nvPr>
          </p:nvSpPr>
          <p:spPr>
            <a:xfrm>
              <a:off x="6299200" y="4311650"/>
              <a:ext cx="95251" cy="19051"/>
            </a:xfrm>
            <a:custGeom>
              <a:avLst/>
              <a:gdLst/>
              <a:ahLst/>
              <a:cxnLst/>
              <a:rect l="0" t="0" r="0" b="0"/>
              <a:pathLst>
                <a:path w="95251" h="19051">
                  <a:moveTo>
                    <a:pt x="0" y="0"/>
                  </a:moveTo>
                  <a:lnTo>
                    <a:pt x="0" y="0"/>
                  </a:lnTo>
                  <a:lnTo>
                    <a:pt x="20722" y="1881"/>
                  </a:lnTo>
                  <a:lnTo>
                    <a:pt x="48151" y="8838"/>
                  </a:lnTo>
                  <a:lnTo>
                    <a:pt x="74971" y="16301"/>
                  </a:lnTo>
                  <a:lnTo>
                    <a:pt x="952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89" name="SMARTInkShape-Group988"/>
          <p:cNvGrpSpPr/>
          <p:nvPr/>
        </p:nvGrpSpPr>
        <p:grpSpPr>
          <a:xfrm>
            <a:off x="5788380" y="4083050"/>
            <a:ext cx="288571" cy="582842"/>
            <a:chOff x="5788380" y="4083050"/>
            <a:chExt cx="288571" cy="582842"/>
          </a:xfrm>
        </p:grpSpPr>
        <p:sp>
          <p:nvSpPr>
            <p:cNvPr id="384" name="SMARTInkShape-3995"/>
            <p:cNvSpPr/>
            <p:nvPr>
              <p:custDataLst>
                <p:tags r:id="rId135"/>
              </p:custDataLst>
            </p:nvPr>
          </p:nvSpPr>
          <p:spPr>
            <a:xfrm>
              <a:off x="5803900" y="4083050"/>
              <a:ext cx="133351" cy="180041"/>
            </a:xfrm>
            <a:custGeom>
              <a:avLst/>
              <a:gdLst/>
              <a:ahLst/>
              <a:cxnLst/>
              <a:rect l="0" t="0" r="0" b="0"/>
              <a:pathLst>
                <a:path w="133351" h="180041">
                  <a:moveTo>
                    <a:pt x="0" y="44450"/>
                  </a:moveTo>
                  <a:lnTo>
                    <a:pt x="0" y="44450"/>
                  </a:lnTo>
                  <a:lnTo>
                    <a:pt x="6088" y="38362"/>
                  </a:lnTo>
                  <a:lnTo>
                    <a:pt x="11404" y="64155"/>
                  </a:lnTo>
                  <a:lnTo>
                    <a:pt x="17176" y="88310"/>
                  </a:lnTo>
                  <a:lnTo>
                    <a:pt x="24061" y="116791"/>
                  </a:lnTo>
                  <a:lnTo>
                    <a:pt x="34019" y="142711"/>
                  </a:lnTo>
                  <a:lnTo>
                    <a:pt x="43442" y="173718"/>
                  </a:lnTo>
                  <a:lnTo>
                    <a:pt x="44002" y="179043"/>
                  </a:lnTo>
                  <a:lnTo>
                    <a:pt x="44856" y="180040"/>
                  </a:lnTo>
                  <a:lnTo>
                    <a:pt x="46132" y="179998"/>
                  </a:lnTo>
                  <a:lnTo>
                    <a:pt x="47688" y="179266"/>
                  </a:lnTo>
                  <a:lnTo>
                    <a:pt x="48725" y="178072"/>
                  </a:lnTo>
                  <a:lnTo>
                    <a:pt x="62929" y="147331"/>
                  </a:lnTo>
                  <a:lnTo>
                    <a:pt x="74541" y="120638"/>
                  </a:lnTo>
                  <a:lnTo>
                    <a:pt x="90290" y="90386"/>
                  </a:lnTo>
                  <a:lnTo>
                    <a:pt x="101620" y="62450"/>
                  </a:lnTo>
                  <a:lnTo>
                    <a:pt x="111769" y="33503"/>
                  </a:lnTo>
                  <a:lnTo>
                    <a:pt x="122712" y="8976"/>
                  </a:lnTo>
                  <a:lnTo>
                    <a:pt x="126976" y="3989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5" name="SMARTInkShape-3996"/>
            <p:cNvSpPr/>
            <p:nvPr>
              <p:custDataLst>
                <p:tags r:id="rId136"/>
              </p:custDataLst>
            </p:nvPr>
          </p:nvSpPr>
          <p:spPr>
            <a:xfrm>
              <a:off x="5994400" y="4591050"/>
              <a:ext cx="82551" cy="74842"/>
            </a:xfrm>
            <a:custGeom>
              <a:avLst/>
              <a:gdLst/>
              <a:ahLst/>
              <a:cxnLst/>
              <a:rect l="0" t="0" r="0" b="0"/>
              <a:pathLst>
                <a:path w="82551" h="74842">
                  <a:moveTo>
                    <a:pt x="0" y="25400"/>
                  </a:moveTo>
                  <a:lnTo>
                    <a:pt x="0" y="25400"/>
                  </a:lnTo>
                  <a:lnTo>
                    <a:pt x="14927" y="55253"/>
                  </a:lnTo>
                  <a:lnTo>
                    <a:pt x="21199" y="64427"/>
                  </a:lnTo>
                  <a:lnTo>
                    <a:pt x="30897" y="71614"/>
                  </a:lnTo>
                  <a:lnTo>
                    <a:pt x="39337" y="74841"/>
                  </a:lnTo>
                  <a:lnTo>
                    <a:pt x="41042" y="74588"/>
                  </a:lnTo>
                  <a:lnTo>
                    <a:pt x="42177" y="73715"/>
                  </a:lnTo>
                  <a:lnTo>
                    <a:pt x="57255" y="43270"/>
                  </a:lnTo>
                  <a:lnTo>
                    <a:pt x="71405" y="13956"/>
                  </a:lnTo>
                  <a:lnTo>
                    <a:pt x="75485" y="4449"/>
                  </a:lnTo>
                  <a:lnTo>
                    <a:pt x="77134" y="2966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6" name="SMARTInkShape-3997"/>
            <p:cNvSpPr/>
            <p:nvPr>
              <p:custDataLst>
                <p:tags r:id="rId137"/>
              </p:custDataLst>
            </p:nvPr>
          </p:nvSpPr>
          <p:spPr>
            <a:xfrm>
              <a:off x="5829300" y="4490454"/>
              <a:ext cx="132849" cy="121320"/>
            </a:xfrm>
            <a:custGeom>
              <a:avLst/>
              <a:gdLst/>
              <a:ahLst/>
              <a:cxnLst/>
              <a:rect l="0" t="0" r="0" b="0"/>
              <a:pathLst>
                <a:path w="132849" h="121320">
                  <a:moveTo>
                    <a:pt x="0" y="5346"/>
                  </a:moveTo>
                  <a:lnTo>
                    <a:pt x="0" y="5346"/>
                  </a:lnTo>
                  <a:lnTo>
                    <a:pt x="3371" y="5346"/>
                  </a:lnTo>
                  <a:lnTo>
                    <a:pt x="12209" y="15459"/>
                  </a:lnTo>
                  <a:lnTo>
                    <a:pt x="23474" y="43614"/>
                  </a:lnTo>
                  <a:lnTo>
                    <a:pt x="34550" y="71561"/>
                  </a:lnTo>
                  <a:lnTo>
                    <a:pt x="49054" y="102883"/>
                  </a:lnTo>
                  <a:lnTo>
                    <a:pt x="54963" y="112901"/>
                  </a:lnTo>
                  <a:lnTo>
                    <a:pt x="62293" y="119706"/>
                  </a:lnTo>
                  <a:lnTo>
                    <a:pt x="65518" y="121097"/>
                  </a:lnTo>
                  <a:lnTo>
                    <a:pt x="68373" y="121319"/>
                  </a:lnTo>
                  <a:lnTo>
                    <a:pt x="70982" y="120761"/>
                  </a:lnTo>
                  <a:lnTo>
                    <a:pt x="75762" y="114497"/>
                  </a:lnTo>
                  <a:lnTo>
                    <a:pt x="87952" y="89858"/>
                  </a:lnTo>
                  <a:lnTo>
                    <a:pt x="103200" y="59314"/>
                  </a:lnTo>
                  <a:lnTo>
                    <a:pt x="117753" y="30195"/>
                  </a:lnTo>
                  <a:lnTo>
                    <a:pt x="132848" y="0"/>
                  </a:lnTo>
                  <a:lnTo>
                    <a:pt x="127000" y="53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7" name="SMARTInkShape-3998"/>
            <p:cNvSpPr/>
            <p:nvPr>
              <p:custDataLst>
                <p:tags r:id="rId138"/>
              </p:custDataLst>
            </p:nvPr>
          </p:nvSpPr>
          <p:spPr>
            <a:xfrm>
              <a:off x="5788380" y="4343446"/>
              <a:ext cx="256821" cy="12655"/>
            </a:xfrm>
            <a:custGeom>
              <a:avLst/>
              <a:gdLst/>
              <a:ahLst/>
              <a:cxnLst/>
              <a:rect l="0" t="0" r="0" b="0"/>
              <a:pathLst>
                <a:path w="256821" h="12655">
                  <a:moveTo>
                    <a:pt x="21870" y="12654"/>
                  </a:moveTo>
                  <a:lnTo>
                    <a:pt x="21870" y="12654"/>
                  </a:lnTo>
                  <a:lnTo>
                    <a:pt x="0" y="12654"/>
                  </a:lnTo>
                  <a:lnTo>
                    <a:pt x="10834" y="11243"/>
                  </a:lnTo>
                  <a:lnTo>
                    <a:pt x="31311" y="5912"/>
                  </a:lnTo>
                  <a:lnTo>
                    <a:pt x="58757" y="2602"/>
                  </a:lnTo>
                  <a:lnTo>
                    <a:pt x="89769" y="1131"/>
                  </a:lnTo>
                  <a:lnTo>
                    <a:pt x="105942" y="738"/>
                  </a:lnTo>
                  <a:lnTo>
                    <a:pt x="122368" y="477"/>
                  </a:lnTo>
                  <a:lnTo>
                    <a:pt x="153789" y="187"/>
                  </a:lnTo>
                  <a:lnTo>
                    <a:pt x="183512" y="57"/>
                  </a:lnTo>
                  <a:lnTo>
                    <a:pt x="210833" y="0"/>
                  </a:lnTo>
                  <a:lnTo>
                    <a:pt x="241883" y="4327"/>
                  </a:lnTo>
                  <a:lnTo>
                    <a:pt x="256820" y="63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8" name="SMARTInkShape-3999"/>
            <p:cNvSpPr/>
            <p:nvPr>
              <p:custDataLst>
                <p:tags r:id="rId139"/>
              </p:custDataLst>
            </p:nvPr>
          </p:nvSpPr>
          <p:spPr>
            <a:xfrm>
              <a:off x="5945184" y="4216400"/>
              <a:ext cx="74617" cy="93854"/>
            </a:xfrm>
            <a:custGeom>
              <a:avLst/>
              <a:gdLst/>
              <a:ahLst/>
              <a:cxnLst/>
              <a:rect l="0" t="0" r="0" b="0"/>
              <a:pathLst>
                <a:path w="74617" h="93854">
                  <a:moveTo>
                    <a:pt x="36516" y="0"/>
                  </a:moveTo>
                  <a:lnTo>
                    <a:pt x="36516" y="0"/>
                  </a:lnTo>
                  <a:lnTo>
                    <a:pt x="24306" y="15580"/>
                  </a:lnTo>
                  <a:lnTo>
                    <a:pt x="9384" y="43033"/>
                  </a:lnTo>
                  <a:lnTo>
                    <a:pt x="791" y="67689"/>
                  </a:lnTo>
                  <a:lnTo>
                    <a:pt x="0" y="72642"/>
                  </a:lnTo>
                  <a:lnTo>
                    <a:pt x="883" y="76650"/>
                  </a:lnTo>
                  <a:lnTo>
                    <a:pt x="5627" y="82985"/>
                  </a:lnTo>
                  <a:lnTo>
                    <a:pt x="12440" y="86271"/>
                  </a:lnTo>
                  <a:lnTo>
                    <a:pt x="43540" y="93695"/>
                  </a:lnTo>
                  <a:lnTo>
                    <a:pt x="55160" y="93853"/>
                  </a:lnTo>
                  <a:lnTo>
                    <a:pt x="74616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92" name="SMARTInkShape-Group989"/>
          <p:cNvGrpSpPr/>
          <p:nvPr/>
        </p:nvGrpSpPr>
        <p:grpSpPr>
          <a:xfrm>
            <a:off x="5391150" y="4318000"/>
            <a:ext cx="88901" cy="50801"/>
            <a:chOff x="5391150" y="4318000"/>
            <a:chExt cx="88901" cy="50801"/>
          </a:xfrm>
        </p:grpSpPr>
        <p:sp>
          <p:nvSpPr>
            <p:cNvPr id="390" name="SMARTInkShape-4000"/>
            <p:cNvSpPr/>
            <p:nvPr>
              <p:custDataLst>
                <p:tags r:id="rId133"/>
              </p:custDataLst>
            </p:nvPr>
          </p:nvSpPr>
          <p:spPr>
            <a:xfrm>
              <a:off x="5391150" y="4318000"/>
              <a:ext cx="88901" cy="5762"/>
            </a:xfrm>
            <a:custGeom>
              <a:avLst/>
              <a:gdLst/>
              <a:ahLst/>
              <a:cxnLst/>
              <a:rect l="0" t="0" r="0" b="0"/>
              <a:pathLst>
                <a:path w="88901" h="5762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1801" y="5761"/>
                  </a:lnTo>
                  <a:lnTo>
                    <a:pt x="55676" y="547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1" name="SMARTInkShape-4001"/>
            <p:cNvSpPr/>
            <p:nvPr>
              <p:custDataLst>
                <p:tags r:id="rId134"/>
              </p:custDataLst>
            </p:nvPr>
          </p:nvSpPr>
          <p:spPr>
            <a:xfrm>
              <a:off x="5403850" y="43624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6350"/>
                  </a:moveTo>
                  <a:lnTo>
                    <a:pt x="0" y="6350"/>
                  </a:lnTo>
                  <a:lnTo>
                    <a:pt x="26680" y="6350"/>
                  </a:lnTo>
                  <a:lnTo>
                    <a:pt x="54424" y="2979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01" name="SMARTInkShape-Group990"/>
          <p:cNvGrpSpPr/>
          <p:nvPr/>
        </p:nvGrpSpPr>
        <p:grpSpPr>
          <a:xfrm>
            <a:off x="4235450" y="4096894"/>
            <a:ext cx="939801" cy="506857"/>
            <a:chOff x="4235450" y="4096894"/>
            <a:chExt cx="939801" cy="506857"/>
          </a:xfrm>
        </p:grpSpPr>
        <p:sp>
          <p:nvSpPr>
            <p:cNvPr id="393" name="SMARTInkShape-4002"/>
            <p:cNvSpPr/>
            <p:nvPr>
              <p:custDataLst>
                <p:tags r:id="rId125"/>
              </p:custDataLst>
            </p:nvPr>
          </p:nvSpPr>
          <p:spPr>
            <a:xfrm>
              <a:off x="4836160" y="4096894"/>
              <a:ext cx="97529" cy="144907"/>
            </a:xfrm>
            <a:custGeom>
              <a:avLst/>
              <a:gdLst/>
              <a:ahLst/>
              <a:cxnLst/>
              <a:rect l="0" t="0" r="0" b="0"/>
              <a:pathLst>
                <a:path w="97529" h="144907">
                  <a:moveTo>
                    <a:pt x="91440" y="11556"/>
                  </a:moveTo>
                  <a:lnTo>
                    <a:pt x="91440" y="11556"/>
                  </a:lnTo>
                  <a:lnTo>
                    <a:pt x="94811" y="8185"/>
                  </a:lnTo>
                  <a:lnTo>
                    <a:pt x="96466" y="4648"/>
                  </a:lnTo>
                  <a:lnTo>
                    <a:pt x="97528" y="0"/>
                  </a:lnTo>
                  <a:lnTo>
                    <a:pt x="95792" y="1246"/>
                  </a:lnTo>
                  <a:lnTo>
                    <a:pt x="85557" y="14536"/>
                  </a:lnTo>
                  <a:lnTo>
                    <a:pt x="70647" y="38231"/>
                  </a:lnTo>
                  <a:lnTo>
                    <a:pt x="49453" y="67594"/>
                  </a:lnTo>
                  <a:lnTo>
                    <a:pt x="32041" y="95266"/>
                  </a:lnTo>
                  <a:lnTo>
                    <a:pt x="17944" y="111226"/>
                  </a:lnTo>
                  <a:lnTo>
                    <a:pt x="11033" y="115826"/>
                  </a:lnTo>
                  <a:lnTo>
                    <a:pt x="8202" y="117053"/>
                  </a:lnTo>
                  <a:lnTo>
                    <a:pt x="5609" y="117165"/>
                  </a:lnTo>
                  <a:lnTo>
                    <a:pt x="846" y="115408"/>
                  </a:lnTo>
                  <a:lnTo>
                    <a:pt x="0" y="112541"/>
                  </a:lnTo>
                  <a:lnTo>
                    <a:pt x="5437" y="83468"/>
                  </a:lnTo>
                  <a:lnTo>
                    <a:pt x="14609" y="56225"/>
                  </a:lnTo>
                  <a:lnTo>
                    <a:pt x="19522" y="39294"/>
                  </a:lnTo>
                  <a:lnTo>
                    <a:pt x="20916" y="37104"/>
                  </a:lnTo>
                  <a:lnTo>
                    <a:pt x="22552" y="36349"/>
                  </a:lnTo>
                  <a:lnTo>
                    <a:pt x="24348" y="36551"/>
                  </a:lnTo>
                  <a:lnTo>
                    <a:pt x="25545" y="38097"/>
                  </a:lnTo>
                  <a:lnTo>
                    <a:pt x="37869" y="68734"/>
                  </a:lnTo>
                  <a:lnTo>
                    <a:pt x="53629" y="98998"/>
                  </a:lnTo>
                  <a:lnTo>
                    <a:pt x="73839" y="130603"/>
                  </a:lnTo>
                  <a:lnTo>
                    <a:pt x="85090" y="1449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4" name="SMARTInkShape-4003"/>
            <p:cNvSpPr/>
            <p:nvPr>
              <p:custDataLst>
                <p:tags r:id="rId126"/>
              </p:custDataLst>
            </p:nvPr>
          </p:nvSpPr>
          <p:spPr>
            <a:xfrm>
              <a:off x="4984750" y="4208476"/>
              <a:ext cx="33955" cy="65075"/>
            </a:xfrm>
            <a:custGeom>
              <a:avLst/>
              <a:gdLst/>
              <a:ahLst/>
              <a:cxnLst/>
              <a:rect l="0" t="0" r="0" b="0"/>
              <a:pathLst>
                <a:path w="33955" h="65075">
                  <a:moveTo>
                    <a:pt x="0" y="52374"/>
                  </a:moveTo>
                  <a:lnTo>
                    <a:pt x="0" y="52374"/>
                  </a:lnTo>
                  <a:lnTo>
                    <a:pt x="0" y="49003"/>
                  </a:lnTo>
                  <a:lnTo>
                    <a:pt x="3763" y="45466"/>
                  </a:lnTo>
                  <a:lnTo>
                    <a:pt x="6742" y="43536"/>
                  </a:lnTo>
                  <a:lnTo>
                    <a:pt x="11933" y="35746"/>
                  </a:lnTo>
                  <a:lnTo>
                    <a:pt x="30359" y="4992"/>
                  </a:lnTo>
                  <a:lnTo>
                    <a:pt x="33954" y="271"/>
                  </a:lnTo>
                  <a:lnTo>
                    <a:pt x="33924" y="0"/>
                  </a:lnTo>
                  <a:lnTo>
                    <a:pt x="33200" y="524"/>
                  </a:lnTo>
                  <a:lnTo>
                    <a:pt x="23039" y="27996"/>
                  </a:lnTo>
                  <a:lnTo>
                    <a:pt x="22705" y="40128"/>
                  </a:lnTo>
                  <a:lnTo>
                    <a:pt x="24908" y="51165"/>
                  </a:lnTo>
                  <a:lnTo>
                    <a:pt x="31750" y="650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5" name="SMARTInkShape-4004"/>
            <p:cNvSpPr/>
            <p:nvPr>
              <p:custDataLst>
                <p:tags r:id="rId127"/>
              </p:custDataLst>
            </p:nvPr>
          </p:nvSpPr>
          <p:spPr>
            <a:xfrm>
              <a:off x="4235450" y="4349750"/>
              <a:ext cx="939801" cy="25401"/>
            </a:xfrm>
            <a:custGeom>
              <a:avLst/>
              <a:gdLst/>
              <a:ahLst/>
              <a:cxnLst/>
              <a:rect l="0" t="0" r="0" b="0"/>
              <a:pathLst>
                <a:path w="939801" h="25401">
                  <a:moveTo>
                    <a:pt x="0" y="25400"/>
                  </a:moveTo>
                  <a:lnTo>
                    <a:pt x="0" y="25400"/>
                  </a:lnTo>
                  <a:lnTo>
                    <a:pt x="29886" y="22029"/>
                  </a:lnTo>
                  <a:lnTo>
                    <a:pt x="51147" y="18492"/>
                  </a:lnTo>
                  <a:lnTo>
                    <a:pt x="77765" y="14569"/>
                  </a:lnTo>
                  <a:lnTo>
                    <a:pt x="108411" y="10473"/>
                  </a:lnTo>
                  <a:lnTo>
                    <a:pt x="124485" y="9099"/>
                  </a:lnTo>
                  <a:lnTo>
                    <a:pt x="140846" y="8182"/>
                  </a:lnTo>
                  <a:lnTo>
                    <a:pt x="157397" y="7572"/>
                  </a:lnTo>
                  <a:lnTo>
                    <a:pt x="174782" y="7164"/>
                  </a:lnTo>
                  <a:lnTo>
                    <a:pt x="192721" y="6893"/>
                  </a:lnTo>
                  <a:lnTo>
                    <a:pt x="211031" y="6712"/>
                  </a:lnTo>
                  <a:lnTo>
                    <a:pt x="231704" y="5886"/>
                  </a:lnTo>
                  <a:lnTo>
                    <a:pt x="253952" y="4629"/>
                  </a:lnTo>
                  <a:lnTo>
                    <a:pt x="277252" y="3086"/>
                  </a:lnTo>
                  <a:lnTo>
                    <a:pt x="300546" y="2057"/>
                  </a:lnTo>
                  <a:lnTo>
                    <a:pt x="323836" y="1372"/>
                  </a:lnTo>
                  <a:lnTo>
                    <a:pt x="347124" y="914"/>
                  </a:lnTo>
                  <a:lnTo>
                    <a:pt x="371821" y="609"/>
                  </a:lnTo>
                  <a:lnTo>
                    <a:pt x="397459" y="406"/>
                  </a:lnTo>
                  <a:lnTo>
                    <a:pt x="423722" y="271"/>
                  </a:lnTo>
                  <a:lnTo>
                    <a:pt x="450404" y="181"/>
                  </a:lnTo>
                  <a:lnTo>
                    <a:pt x="477363" y="121"/>
                  </a:lnTo>
                  <a:lnTo>
                    <a:pt x="504509" y="80"/>
                  </a:lnTo>
                  <a:lnTo>
                    <a:pt x="531073" y="53"/>
                  </a:lnTo>
                  <a:lnTo>
                    <a:pt x="557249" y="36"/>
                  </a:lnTo>
                  <a:lnTo>
                    <a:pt x="583166" y="24"/>
                  </a:lnTo>
                  <a:lnTo>
                    <a:pt x="608911" y="721"/>
                  </a:lnTo>
                  <a:lnTo>
                    <a:pt x="634540" y="1892"/>
                  </a:lnTo>
                  <a:lnTo>
                    <a:pt x="660094" y="3378"/>
                  </a:lnTo>
                  <a:lnTo>
                    <a:pt x="684185" y="4369"/>
                  </a:lnTo>
                  <a:lnTo>
                    <a:pt x="707301" y="5029"/>
                  </a:lnTo>
                  <a:lnTo>
                    <a:pt x="729767" y="5469"/>
                  </a:lnTo>
                  <a:lnTo>
                    <a:pt x="751800" y="5763"/>
                  </a:lnTo>
                  <a:lnTo>
                    <a:pt x="773543" y="5959"/>
                  </a:lnTo>
                  <a:lnTo>
                    <a:pt x="795096" y="6089"/>
                  </a:lnTo>
                  <a:lnTo>
                    <a:pt x="815815" y="6176"/>
                  </a:lnTo>
                  <a:lnTo>
                    <a:pt x="835976" y="6234"/>
                  </a:lnTo>
                  <a:lnTo>
                    <a:pt x="855767" y="6272"/>
                  </a:lnTo>
                  <a:lnTo>
                    <a:pt x="873195" y="6298"/>
                  </a:lnTo>
                  <a:lnTo>
                    <a:pt x="903848" y="6327"/>
                  </a:lnTo>
                  <a:lnTo>
                    <a:pt x="931421" y="2972"/>
                  </a:lnTo>
                  <a:lnTo>
                    <a:pt x="937723" y="1321"/>
                  </a:lnTo>
                  <a:lnTo>
                    <a:pt x="939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6" name="SMARTInkShape-4005"/>
            <p:cNvSpPr/>
            <p:nvPr>
              <p:custDataLst>
                <p:tags r:id="rId128"/>
              </p:custDataLst>
            </p:nvPr>
          </p:nvSpPr>
          <p:spPr>
            <a:xfrm>
              <a:off x="4365773" y="4464050"/>
              <a:ext cx="68860" cy="121804"/>
            </a:xfrm>
            <a:custGeom>
              <a:avLst/>
              <a:gdLst/>
              <a:ahLst/>
              <a:cxnLst/>
              <a:rect l="0" t="0" r="0" b="0"/>
              <a:pathLst>
                <a:path w="68860" h="121804">
                  <a:moveTo>
                    <a:pt x="60177" y="0"/>
                  </a:moveTo>
                  <a:lnTo>
                    <a:pt x="60177" y="0"/>
                  </a:lnTo>
                  <a:lnTo>
                    <a:pt x="30291" y="3371"/>
                  </a:lnTo>
                  <a:lnTo>
                    <a:pt x="5512" y="10831"/>
                  </a:lnTo>
                  <a:lnTo>
                    <a:pt x="604" y="14927"/>
                  </a:lnTo>
                  <a:lnTo>
                    <a:pt x="0" y="17006"/>
                  </a:lnTo>
                  <a:lnTo>
                    <a:pt x="303" y="19099"/>
                  </a:lnTo>
                  <a:lnTo>
                    <a:pt x="1211" y="21199"/>
                  </a:lnTo>
                  <a:lnTo>
                    <a:pt x="30418" y="45569"/>
                  </a:lnTo>
                  <a:lnTo>
                    <a:pt x="59316" y="70071"/>
                  </a:lnTo>
                  <a:lnTo>
                    <a:pt x="66849" y="82648"/>
                  </a:lnTo>
                  <a:lnTo>
                    <a:pt x="68859" y="88965"/>
                  </a:lnTo>
                  <a:lnTo>
                    <a:pt x="67328" y="101629"/>
                  </a:lnTo>
                  <a:lnTo>
                    <a:pt x="61944" y="112902"/>
                  </a:lnTo>
                  <a:lnTo>
                    <a:pt x="54847" y="120264"/>
                  </a:lnTo>
                  <a:lnTo>
                    <a:pt x="50274" y="121803"/>
                  </a:lnTo>
                  <a:lnTo>
                    <a:pt x="39548" y="121633"/>
                  </a:lnTo>
                  <a:lnTo>
                    <a:pt x="21609" y="117570"/>
                  </a:lnTo>
                  <a:lnTo>
                    <a:pt x="11051" y="108228"/>
                  </a:lnTo>
                  <a:lnTo>
                    <a:pt x="6259" y="101785"/>
                  </a:lnTo>
                  <a:lnTo>
                    <a:pt x="3771" y="96079"/>
                  </a:lnTo>
                  <a:lnTo>
                    <a:pt x="3027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7" name="SMARTInkShape-4006"/>
            <p:cNvSpPr/>
            <p:nvPr>
              <p:custDataLst>
                <p:tags r:id="rId129"/>
              </p:custDataLst>
            </p:nvPr>
          </p:nvSpPr>
          <p:spPr>
            <a:xfrm>
              <a:off x="4489450" y="4500203"/>
              <a:ext cx="146051" cy="59098"/>
            </a:xfrm>
            <a:custGeom>
              <a:avLst/>
              <a:gdLst/>
              <a:ahLst/>
              <a:cxnLst/>
              <a:rect l="0" t="0" r="0" b="0"/>
              <a:pathLst>
                <a:path w="146051" h="59098">
                  <a:moveTo>
                    <a:pt x="0" y="1947"/>
                  </a:moveTo>
                  <a:lnTo>
                    <a:pt x="0" y="1947"/>
                  </a:lnTo>
                  <a:lnTo>
                    <a:pt x="0" y="12060"/>
                  </a:lnTo>
                  <a:lnTo>
                    <a:pt x="3763" y="20788"/>
                  </a:lnTo>
                  <a:lnTo>
                    <a:pt x="14305" y="34518"/>
                  </a:lnTo>
                  <a:lnTo>
                    <a:pt x="29568" y="45029"/>
                  </a:lnTo>
                  <a:lnTo>
                    <a:pt x="34543" y="42026"/>
                  </a:lnTo>
                  <a:lnTo>
                    <a:pt x="60540" y="15587"/>
                  </a:lnTo>
                  <a:lnTo>
                    <a:pt x="71382" y="1270"/>
                  </a:lnTo>
                  <a:lnTo>
                    <a:pt x="72988" y="85"/>
                  </a:lnTo>
                  <a:lnTo>
                    <a:pt x="74059" y="0"/>
                  </a:lnTo>
                  <a:lnTo>
                    <a:pt x="74772" y="649"/>
                  </a:lnTo>
                  <a:lnTo>
                    <a:pt x="73684" y="5133"/>
                  </a:lnTo>
                  <a:lnTo>
                    <a:pt x="71554" y="12535"/>
                  </a:lnTo>
                  <a:lnTo>
                    <a:pt x="70075" y="37234"/>
                  </a:lnTo>
                  <a:lnTo>
                    <a:pt x="71832" y="44206"/>
                  </a:lnTo>
                  <a:lnTo>
                    <a:pt x="73288" y="47053"/>
                  </a:lnTo>
                  <a:lnTo>
                    <a:pt x="74964" y="48951"/>
                  </a:lnTo>
                  <a:lnTo>
                    <a:pt x="78708" y="51060"/>
                  </a:lnTo>
                  <a:lnTo>
                    <a:pt x="84605" y="50115"/>
                  </a:lnTo>
                  <a:lnTo>
                    <a:pt x="91930" y="46638"/>
                  </a:lnTo>
                  <a:lnTo>
                    <a:pt x="112304" y="28938"/>
                  </a:lnTo>
                  <a:lnTo>
                    <a:pt x="126458" y="11991"/>
                  </a:lnTo>
                  <a:lnTo>
                    <a:pt x="128756" y="10760"/>
                  </a:lnTo>
                  <a:lnTo>
                    <a:pt x="130287" y="10644"/>
                  </a:lnTo>
                  <a:lnTo>
                    <a:pt x="131308" y="11273"/>
                  </a:lnTo>
                  <a:lnTo>
                    <a:pt x="131988" y="12398"/>
                  </a:lnTo>
                  <a:lnTo>
                    <a:pt x="135053" y="31310"/>
                  </a:lnTo>
                  <a:lnTo>
                    <a:pt x="137634" y="37575"/>
                  </a:lnTo>
                  <a:lnTo>
                    <a:pt x="139793" y="48330"/>
                  </a:lnTo>
                  <a:lnTo>
                    <a:pt x="146050" y="590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8" name="SMARTInkShape-4007"/>
            <p:cNvSpPr/>
            <p:nvPr>
              <p:custDataLst>
                <p:tags r:id="rId130"/>
              </p:custDataLst>
            </p:nvPr>
          </p:nvSpPr>
          <p:spPr>
            <a:xfrm>
              <a:off x="4521200" y="4413250"/>
              <a:ext cx="19051" cy="6351"/>
            </a:xfrm>
            <a:custGeom>
              <a:avLst/>
              <a:gdLst/>
              <a:ahLst/>
              <a:cxnLst/>
              <a:rect l="0" t="0" r="0" b="0"/>
              <a:pathLst>
                <a:path w="19051" h="6351">
                  <a:moveTo>
                    <a:pt x="19050" y="6350"/>
                  </a:moveTo>
                  <a:lnTo>
                    <a:pt x="19050" y="6350"/>
                  </a:lnTo>
                  <a:lnTo>
                    <a:pt x="8115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9" name="SMARTInkShape-4008"/>
            <p:cNvSpPr/>
            <p:nvPr>
              <p:custDataLst>
                <p:tags r:id="rId131"/>
              </p:custDataLst>
            </p:nvPr>
          </p:nvSpPr>
          <p:spPr>
            <a:xfrm>
              <a:off x="4828016" y="4447979"/>
              <a:ext cx="99585" cy="117672"/>
            </a:xfrm>
            <a:custGeom>
              <a:avLst/>
              <a:gdLst/>
              <a:ahLst/>
              <a:cxnLst/>
              <a:rect l="0" t="0" r="0" b="0"/>
              <a:pathLst>
                <a:path w="99585" h="117672">
                  <a:moveTo>
                    <a:pt x="99584" y="3371"/>
                  </a:moveTo>
                  <a:lnTo>
                    <a:pt x="99584" y="3371"/>
                  </a:lnTo>
                  <a:lnTo>
                    <a:pt x="92843" y="0"/>
                  </a:lnTo>
                  <a:lnTo>
                    <a:pt x="88740" y="418"/>
                  </a:lnTo>
                  <a:lnTo>
                    <a:pt x="78536" y="4645"/>
                  </a:lnTo>
                  <a:lnTo>
                    <a:pt x="57521" y="25072"/>
                  </a:lnTo>
                  <a:lnTo>
                    <a:pt x="43495" y="47353"/>
                  </a:lnTo>
                  <a:lnTo>
                    <a:pt x="30205" y="70896"/>
                  </a:lnTo>
                  <a:lnTo>
                    <a:pt x="8190" y="101376"/>
                  </a:lnTo>
                  <a:lnTo>
                    <a:pt x="2520" y="109723"/>
                  </a:lnTo>
                  <a:lnTo>
                    <a:pt x="1008" y="110961"/>
                  </a:lnTo>
                  <a:lnTo>
                    <a:pt x="0" y="111081"/>
                  </a:lnTo>
                  <a:lnTo>
                    <a:pt x="761" y="105570"/>
                  </a:lnTo>
                  <a:lnTo>
                    <a:pt x="6999" y="81414"/>
                  </a:lnTo>
                  <a:lnTo>
                    <a:pt x="16334" y="50954"/>
                  </a:lnTo>
                  <a:lnTo>
                    <a:pt x="26356" y="20061"/>
                  </a:lnTo>
                  <a:lnTo>
                    <a:pt x="28233" y="14316"/>
                  </a:lnTo>
                  <a:lnTo>
                    <a:pt x="29438" y="15607"/>
                  </a:lnTo>
                  <a:lnTo>
                    <a:pt x="38440" y="45478"/>
                  </a:lnTo>
                  <a:lnTo>
                    <a:pt x="52490" y="77122"/>
                  </a:lnTo>
                  <a:lnTo>
                    <a:pt x="77651" y="107627"/>
                  </a:lnTo>
                  <a:lnTo>
                    <a:pt x="86884" y="1176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0" name="SMARTInkShape-4009"/>
            <p:cNvSpPr/>
            <p:nvPr>
              <p:custDataLst>
                <p:tags r:id="rId132"/>
              </p:custDataLst>
            </p:nvPr>
          </p:nvSpPr>
          <p:spPr>
            <a:xfrm>
              <a:off x="4981198" y="4528772"/>
              <a:ext cx="35303" cy="74979"/>
            </a:xfrm>
            <a:custGeom>
              <a:avLst/>
              <a:gdLst/>
              <a:ahLst/>
              <a:cxnLst/>
              <a:rect l="0" t="0" r="0" b="0"/>
              <a:pathLst>
                <a:path w="35303" h="74979">
                  <a:moveTo>
                    <a:pt x="3552" y="17828"/>
                  </a:moveTo>
                  <a:lnTo>
                    <a:pt x="3552" y="17828"/>
                  </a:lnTo>
                  <a:lnTo>
                    <a:pt x="6923" y="14457"/>
                  </a:lnTo>
                  <a:lnTo>
                    <a:pt x="8578" y="10920"/>
                  </a:lnTo>
                  <a:lnTo>
                    <a:pt x="9019" y="8990"/>
                  </a:lnTo>
                  <a:lnTo>
                    <a:pt x="13011" y="2901"/>
                  </a:lnTo>
                  <a:lnTo>
                    <a:pt x="16693" y="610"/>
                  </a:lnTo>
                  <a:lnTo>
                    <a:pt x="18663" y="0"/>
                  </a:lnTo>
                  <a:lnTo>
                    <a:pt x="20682" y="298"/>
                  </a:lnTo>
                  <a:lnTo>
                    <a:pt x="24807" y="2511"/>
                  </a:lnTo>
                  <a:lnTo>
                    <a:pt x="26188" y="4794"/>
                  </a:lnTo>
                  <a:lnTo>
                    <a:pt x="27723" y="11094"/>
                  </a:lnTo>
                  <a:lnTo>
                    <a:pt x="21846" y="29317"/>
                  </a:lnTo>
                  <a:lnTo>
                    <a:pt x="1911" y="58356"/>
                  </a:lnTo>
                  <a:lnTo>
                    <a:pt x="341" y="61780"/>
                  </a:lnTo>
                  <a:lnTo>
                    <a:pt x="0" y="64768"/>
                  </a:lnTo>
                  <a:lnTo>
                    <a:pt x="1503" y="69970"/>
                  </a:lnTo>
                  <a:lnTo>
                    <a:pt x="3597" y="71639"/>
                  </a:lnTo>
                  <a:lnTo>
                    <a:pt x="12581" y="73989"/>
                  </a:lnTo>
                  <a:lnTo>
                    <a:pt x="35302" y="749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05" name="SMARTInkShape-Group991"/>
          <p:cNvGrpSpPr/>
          <p:nvPr/>
        </p:nvGrpSpPr>
        <p:grpSpPr>
          <a:xfrm>
            <a:off x="4258596" y="4089400"/>
            <a:ext cx="313405" cy="217218"/>
            <a:chOff x="4258596" y="4089400"/>
            <a:chExt cx="313405" cy="217218"/>
          </a:xfrm>
        </p:grpSpPr>
        <p:sp>
          <p:nvSpPr>
            <p:cNvPr id="402" name="SMARTInkShape-4010"/>
            <p:cNvSpPr/>
            <p:nvPr>
              <p:custDataLst>
                <p:tags r:id="rId122"/>
              </p:custDataLst>
            </p:nvPr>
          </p:nvSpPr>
          <p:spPr>
            <a:xfrm>
              <a:off x="4258596" y="4151717"/>
              <a:ext cx="95019" cy="154901"/>
            </a:xfrm>
            <a:custGeom>
              <a:avLst/>
              <a:gdLst/>
              <a:ahLst/>
              <a:cxnLst/>
              <a:rect l="0" t="0" r="0" b="0"/>
              <a:pathLst>
                <a:path w="95019" h="154901">
                  <a:moveTo>
                    <a:pt x="91154" y="32933"/>
                  </a:moveTo>
                  <a:lnTo>
                    <a:pt x="91154" y="32933"/>
                  </a:lnTo>
                  <a:lnTo>
                    <a:pt x="70876" y="10407"/>
                  </a:lnTo>
                  <a:lnTo>
                    <a:pt x="55801" y="2225"/>
                  </a:lnTo>
                  <a:lnTo>
                    <a:pt x="39694" y="0"/>
                  </a:lnTo>
                  <a:lnTo>
                    <a:pt x="23833" y="2068"/>
                  </a:lnTo>
                  <a:lnTo>
                    <a:pt x="9728" y="7691"/>
                  </a:lnTo>
                  <a:lnTo>
                    <a:pt x="5120" y="12577"/>
                  </a:lnTo>
                  <a:lnTo>
                    <a:pt x="0" y="25532"/>
                  </a:lnTo>
                  <a:lnTo>
                    <a:pt x="2163" y="32938"/>
                  </a:lnTo>
                  <a:lnTo>
                    <a:pt x="13972" y="48693"/>
                  </a:lnTo>
                  <a:lnTo>
                    <a:pt x="43826" y="73429"/>
                  </a:lnTo>
                  <a:lnTo>
                    <a:pt x="72741" y="95261"/>
                  </a:lnTo>
                  <a:lnTo>
                    <a:pt x="92440" y="115136"/>
                  </a:lnTo>
                  <a:lnTo>
                    <a:pt x="94834" y="120896"/>
                  </a:lnTo>
                  <a:lnTo>
                    <a:pt x="95018" y="126147"/>
                  </a:lnTo>
                  <a:lnTo>
                    <a:pt x="93730" y="131059"/>
                  </a:lnTo>
                  <a:lnTo>
                    <a:pt x="86655" y="140280"/>
                  </a:lnTo>
                  <a:lnTo>
                    <a:pt x="81805" y="144714"/>
                  </a:lnTo>
                  <a:lnTo>
                    <a:pt x="58123" y="154326"/>
                  </a:lnTo>
                  <a:lnTo>
                    <a:pt x="32135" y="154900"/>
                  </a:lnTo>
                  <a:lnTo>
                    <a:pt x="25702" y="152345"/>
                  </a:lnTo>
                  <a:lnTo>
                    <a:pt x="16674" y="143860"/>
                  </a:lnTo>
                  <a:lnTo>
                    <a:pt x="14689" y="138634"/>
                  </a:lnTo>
                  <a:lnTo>
                    <a:pt x="14954" y="1154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3" name="SMARTInkShape-4011"/>
            <p:cNvSpPr/>
            <p:nvPr>
              <p:custDataLst>
                <p:tags r:id="rId123"/>
              </p:custDataLst>
            </p:nvPr>
          </p:nvSpPr>
          <p:spPr>
            <a:xfrm>
              <a:off x="4420188" y="4207034"/>
              <a:ext cx="151813" cy="63926"/>
            </a:xfrm>
            <a:custGeom>
              <a:avLst/>
              <a:gdLst/>
              <a:ahLst/>
              <a:cxnLst/>
              <a:rect l="0" t="0" r="0" b="0"/>
              <a:pathLst>
                <a:path w="151813" h="63926">
                  <a:moveTo>
                    <a:pt x="5762" y="3016"/>
                  </a:moveTo>
                  <a:lnTo>
                    <a:pt x="5762" y="3016"/>
                  </a:lnTo>
                  <a:lnTo>
                    <a:pt x="2391" y="3016"/>
                  </a:lnTo>
                  <a:lnTo>
                    <a:pt x="1398" y="4427"/>
                  </a:lnTo>
                  <a:lnTo>
                    <a:pt x="0" y="13861"/>
                  </a:lnTo>
                  <a:lnTo>
                    <a:pt x="292" y="29748"/>
                  </a:lnTo>
                  <a:lnTo>
                    <a:pt x="2860" y="41708"/>
                  </a:lnTo>
                  <a:lnTo>
                    <a:pt x="11645" y="56970"/>
                  </a:lnTo>
                  <a:lnTo>
                    <a:pt x="17314" y="62273"/>
                  </a:lnTo>
                  <a:lnTo>
                    <a:pt x="19813" y="63687"/>
                  </a:lnTo>
                  <a:lnTo>
                    <a:pt x="22890" y="63925"/>
                  </a:lnTo>
                  <a:lnTo>
                    <a:pt x="30073" y="62307"/>
                  </a:lnTo>
                  <a:lnTo>
                    <a:pt x="37969" y="55473"/>
                  </a:lnTo>
                  <a:lnTo>
                    <a:pt x="45476" y="44675"/>
                  </a:lnTo>
                  <a:lnTo>
                    <a:pt x="56045" y="16628"/>
                  </a:lnTo>
                  <a:lnTo>
                    <a:pt x="60565" y="5538"/>
                  </a:lnTo>
                  <a:lnTo>
                    <a:pt x="64926" y="609"/>
                  </a:lnTo>
                  <a:lnTo>
                    <a:pt x="66371" y="0"/>
                  </a:lnTo>
                  <a:lnTo>
                    <a:pt x="67335" y="300"/>
                  </a:lnTo>
                  <a:lnTo>
                    <a:pt x="67977" y="1205"/>
                  </a:lnTo>
                  <a:lnTo>
                    <a:pt x="68881" y="9221"/>
                  </a:lnTo>
                  <a:lnTo>
                    <a:pt x="64186" y="35583"/>
                  </a:lnTo>
                  <a:lnTo>
                    <a:pt x="63761" y="41661"/>
                  </a:lnTo>
                  <a:lnTo>
                    <a:pt x="64889" y="46418"/>
                  </a:lnTo>
                  <a:lnTo>
                    <a:pt x="69906" y="53585"/>
                  </a:lnTo>
                  <a:lnTo>
                    <a:pt x="73925" y="55073"/>
                  </a:lnTo>
                  <a:lnTo>
                    <a:pt x="84034" y="54845"/>
                  </a:lnTo>
                  <a:lnTo>
                    <a:pt x="88282" y="52385"/>
                  </a:lnTo>
                  <a:lnTo>
                    <a:pt x="97632" y="39516"/>
                  </a:lnTo>
                  <a:lnTo>
                    <a:pt x="115780" y="8524"/>
                  </a:lnTo>
                  <a:lnTo>
                    <a:pt x="118618" y="7393"/>
                  </a:lnTo>
                  <a:lnTo>
                    <a:pt x="125535" y="8019"/>
                  </a:lnTo>
                  <a:lnTo>
                    <a:pt x="131431" y="12530"/>
                  </a:lnTo>
                  <a:lnTo>
                    <a:pt x="137110" y="18533"/>
                  </a:lnTo>
                  <a:lnTo>
                    <a:pt x="146829" y="25880"/>
                  </a:lnTo>
                  <a:lnTo>
                    <a:pt x="151812" y="347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4" name="SMARTInkShape-4012"/>
            <p:cNvSpPr/>
            <p:nvPr>
              <p:custDataLst>
                <p:tags r:id="rId124"/>
              </p:custDataLst>
            </p:nvPr>
          </p:nvSpPr>
          <p:spPr>
            <a:xfrm>
              <a:off x="4438650" y="4089400"/>
              <a:ext cx="19051" cy="19051"/>
            </a:xfrm>
            <a:custGeom>
              <a:avLst/>
              <a:gdLst/>
              <a:ahLst/>
              <a:cxnLst/>
              <a:rect l="0" t="0" r="0" b="0"/>
              <a:pathLst>
                <a:path w="19051" h="19051">
                  <a:moveTo>
                    <a:pt x="19050" y="19050"/>
                  </a:moveTo>
                  <a:lnTo>
                    <a:pt x="19050" y="19050"/>
                  </a:lnTo>
                  <a:lnTo>
                    <a:pt x="12308" y="15679"/>
                  </a:lnTo>
                  <a:lnTo>
                    <a:pt x="7117" y="10261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06" name="SMARTInkShape-4013"/>
          <p:cNvSpPr/>
          <p:nvPr>
            <p:custDataLst>
              <p:tags r:id="rId1"/>
            </p:custDataLst>
          </p:nvPr>
        </p:nvSpPr>
        <p:spPr>
          <a:xfrm>
            <a:off x="3619500" y="4320590"/>
            <a:ext cx="308502" cy="137111"/>
          </a:xfrm>
          <a:custGeom>
            <a:avLst/>
            <a:gdLst/>
            <a:ahLst/>
            <a:cxnLst/>
            <a:rect l="0" t="0" r="0" b="0"/>
            <a:pathLst>
              <a:path w="308502" h="137111">
                <a:moveTo>
                  <a:pt x="0" y="60910"/>
                </a:moveTo>
                <a:lnTo>
                  <a:pt x="0" y="60910"/>
                </a:lnTo>
                <a:lnTo>
                  <a:pt x="0" y="34395"/>
                </a:lnTo>
                <a:lnTo>
                  <a:pt x="0" y="19501"/>
                </a:lnTo>
                <a:lnTo>
                  <a:pt x="3763" y="10521"/>
                </a:lnTo>
                <a:lnTo>
                  <a:pt x="6742" y="6150"/>
                </a:lnTo>
                <a:lnTo>
                  <a:pt x="19459" y="1294"/>
                </a:lnTo>
                <a:lnTo>
                  <a:pt x="27790" y="0"/>
                </a:lnTo>
                <a:lnTo>
                  <a:pt x="46453" y="4205"/>
                </a:lnTo>
                <a:lnTo>
                  <a:pt x="76793" y="20355"/>
                </a:lnTo>
                <a:lnTo>
                  <a:pt x="106244" y="43014"/>
                </a:lnTo>
                <a:lnTo>
                  <a:pt x="132845" y="63839"/>
                </a:lnTo>
                <a:lnTo>
                  <a:pt x="163746" y="83518"/>
                </a:lnTo>
                <a:lnTo>
                  <a:pt x="180378" y="89951"/>
                </a:lnTo>
                <a:lnTo>
                  <a:pt x="189764" y="89575"/>
                </a:lnTo>
                <a:lnTo>
                  <a:pt x="194243" y="88486"/>
                </a:lnTo>
                <a:lnTo>
                  <a:pt x="201101" y="83514"/>
                </a:lnTo>
                <a:lnTo>
                  <a:pt x="223710" y="53040"/>
                </a:lnTo>
                <a:lnTo>
                  <a:pt x="226426" y="47299"/>
                </a:lnTo>
                <a:lnTo>
                  <a:pt x="228562" y="46192"/>
                </a:lnTo>
                <a:lnTo>
                  <a:pt x="234698" y="46842"/>
                </a:lnTo>
                <a:lnTo>
                  <a:pt x="261870" y="58961"/>
                </a:lnTo>
                <a:lnTo>
                  <a:pt x="274810" y="69399"/>
                </a:lnTo>
                <a:lnTo>
                  <a:pt x="275634" y="70802"/>
                </a:lnTo>
                <a:lnTo>
                  <a:pt x="275478" y="71738"/>
                </a:lnTo>
                <a:lnTo>
                  <a:pt x="274669" y="72362"/>
                </a:lnTo>
                <a:lnTo>
                  <a:pt x="270159" y="73240"/>
                </a:lnTo>
                <a:lnTo>
                  <a:pt x="264474" y="69682"/>
                </a:lnTo>
                <a:lnTo>
                  <a:pt x="253341" y="57865"/>
                </a:lnTo>
                <a:lnTo>
                  <a:pt x="244868" y="44721"/>
                </a:lnTo>
                <a:lnTo>
                  <a:pt x="243679" y="41650"/>
                </a:lnTo>
                <a:lnTo>
                  <a:pt x="243591" y="38898"/>
                </a:lnTo>
                <a:lnTo>
                  <a:pt x="245376" y="33958"/>
                </a:lnTo>
                <a:lnTo>
                  <a:pt x="247545" y="32359"/>
                </a:lnTo>
                <a:lnTo>
                  <a:pt x="253718" y="30582"/>
                </a:lnTo>
                <a:lnTo>
                  <a:pt x="271869" y="29581"/>
                </a:lnTo>
                <a:lnTo>
                  <a:pt x="283344" y="33110"/>
                </a:lnTo>
                <a:lnTo>
                  <a:pt x="293147" y="40088"/>
                </a:lnTo>
                <a:lnTo>
                  <a:pt x="302208" y="50245"/>
                </a:lnTo>
                <a:lnTo>
                  <a:pt x="307176" y="63695"/>
                </a:lnTo>
                <a:lnTo>
                  <a:pt x="308501" y="71234"/>
                </a:lnTo>
                <a:lnTo>
                  <a:pt x="304328" y="87136"/>
                </a:lnTo>
                <a:lnTo>
                  <a:pt x="290079" y="110073"/>
                </a:lnTo>
                <a:lnTo>
                  <a:pt x="266700" y="13711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10" name="SMARTInkShape-Group993"/>
          <p:cNvGrpSpPr/>
          <p:nvPr/>
        </p:nvGrpSpPr>
        <p:grpSpPr>
          <a:xfrm>
            <a:off x="5069992" y="3359150"/>
            <a:ext cx="413487" cy="149709"/>
            <a:chOff x="5069992" y="3359150"/>
            <a:chExt cx="413487" cy="149709"/>
          </a:xfrm>
        </p:grpSpPr>
        <p:sp>
          <p:nvSpPr>
            <p:cNvPr id="407" name="SMARTInkShape-4014"/>
            <p:cNvSpPr/>
            <p:nvPr>
              <p:custDataLst>
                <p:tags r:id="rId119"/>
              </p:custDataLst>
            </p:nvPr>
          </p:nvSpPr>
          <p:spPr>
            <a:xfrm>
              <a:off x="5092700" y="3435350"/>
              <a:ext cx="95251" cy="3659"/>
            </a:xfrm>
            <a:custGeom>
              <a:avLst/>
              <a:gdLst/>
              <a:ahLst/>
              <a:cxnLst/>
              <a:rect l="0" t="0" r="0" b="0"/>
              <a:pathLst>
                <a:path w="95251" h="3659">
                  <a:moveTo>
                    <a:pt x="0" y="0"/>
                  </a:moveTo>
                  <a:lnTo>
                    <a:pt x="0" y="0"/>
                  </a:lnTo>
                  <a:lnTo>
                    <a:pt x="31095" y="705"/>
                  </a:lnTo>
                  <a:lnTo>
                    <a:pt x="51312" y="3658"/>
                  </a:lnTo>
                  <a:lnTo>
                    <a:pt x="79306" y="932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8" name="SMARTInkShape-4015"/>
            <p:cNvSpPr/>
            <p:nvPr>
              <p:custDataLst>
                <p:tags r:id="rId120"/>
              </p:custDataLst>
            </p:nvPr>
          </p:nvSpPr>
          <p:spPr>
            <a:xfrm>
              <a:off x="5069992" y="3492500"/>
              <a:ext cx="105259" cy="16359"/>
            </a:xfrm>
            <a:custGeom>
              <a:avLst/>
              <a:gdLst/>
              <a:ahLst/>
              <a:cxnLst/>
              <a:rect l="0" t="0" r="0" b="0"/>
              <a:pathLst>
                <a:path w="105259" h="16359">
                  <a:moveTo>
                    <a:pt x="3658" y="12700"/>
                  </a:moveTo>
                  <a:lnTo>
                    <a:pt x="3658" y="12700"/>
                  </a:lnTo>
                  <a:lnTo>
                    <a:pt x="0" y="16358"/>
                  </a:lnTo>
                  <a:lnTo>
                    <a:pt x="1562" y="14796"/>
                  </a:lnTo>
                  <a:lnTo>
                    <a:pt x="29298" y="8750"/>
                  </a:lnTo>
                  <a:lnTo>
                    <a:pt x="51036" y="7417"/>
                  </a:lnTo>
                  <a:lnTo>
                    <a:pt x="72928" y="4943"/>
                  </a:lnTo>
                  <a:lnTo>
                    <a:pt x="1052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9" name="SMARTInkShape-4016"/>
            <p:cNvSpPr/>
            <p:nvPr>
              <p:custDataLst>
                <p:tags r:id="rId121"/>
              </p:custDataLst>
            </p:nvPr>
          </p:nvSpPr>
          <p:spPr>
            <a:xfrm>
              <a:off x="5378589" y="3359150"/>
              <a:ext cx="104890" cy="145724"/>
            </a:xfrm>
            <a:custGeom>
              <a:avLst/>
              <a:gdLst/>
              <a:ahLst/>
              <a:cxnLst/>
              <a:rect l="0" t="0" r="0" b="0"/>
              <a:pathLst>
                <a:path w="104890" h="145724">
                  <a:moveTo>
                    <a:pt x="44311" y="0"/>
                  </a:moveTo>
                  <a:lnTo>
                    <a:pt x="44311" y="0"/>
                  </a:lnTo>
                  <a:lnTo>
                    <a:pt x="23341" y="23087"/>
                  </a:lnTo>
                  <a:lnTo>
                    <a:pt x="7053" y="53877"/>
                  </a:lnTo>
                  <a:lnTo>
                    <a:pt x="0" y="77568"/>
                  </a:lnTo>
                  <a:lnTo>
                    <a:pt x="158" y="100326"/>
                  </a:lnTo>
                  <a:lnTo>
                    <a:pt x="2176" y="111334"/>
                  </a:lnTo>
                  <a:lnTo>
                    <a:pt x="7049" y="120084"/>
                  </a:lnTo>
                  <a:lnTo>
                    <a:pt x="21871" y="133569"/>
                  </a:lnTo>
                  <a:lnTo>
                    <a:pt x="50048" y="145723"/>
                  </a:lnTo>
                  <a:lnTo>
                    <a:pt x="68498" y="145669"/>
                  </a:lnTo>
                  <a:lnTo>
                    <a:pt x="84694" y="140236"/>
                  </a:lnTo>
                  <a:lnTo>
                    <a:pt x="96596" y="130766"/>
                  </a:lnTo>
                  <a:lnTo>
                    <a:pt x="102826" y="119502"/>
                  </a:lnTo>
                  <a:lnTo>
                    <a:pt x="104889" y="106028"/>
                  </a:lnTo>
                  <a:lnTo>
                    <a:pt x="101380" y="78610"/>
                  </a:lnTo>
                  <a:lnTo>
                    <a:pt x="95310" y="58456"/>
                  </a:lnTo>
                  <a:lnTo>
                    <a:pt x="84146" y="43384"/>
                  </a:lnTo>
                  <a:lnTo>
                    <a:pt x="69071" y="32687"/>
                  </a:lnTo>
                  <a:lnTo>
                    <a:pt x="31611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13" name="SMARTInkShape-Group994"/>
          <p:cNvGrpSpPr/>
          <p:nvPr/>
        </p:nvGrpSpPr>
        <p:grpSpPr>
          <a:xfrm>
            <a:off x="4452152" y="3266879"/>
            <a:ext cx="183349" cy="181172"/>
            <a:chOff x="4452152" y="3266879"/>
            <a:chExt cx="183349" cy="181172"/>
          </a:xfrm>
        </p:grpSpPr>
        <p:sp>
          <p:nvSpPr>
            <p:cNvPr id="411" name="SMARTInkShape-4017"/>
            <p:cNvSpPr/>
            <p:nvPr>
              <p:custDataLst>
                <p:tags r:id="rId117"/>
              </p:custDataLst>
            </p:nvPr>
          </p:nvSpPr>
          <p:spPr>
            <a:xfrm>
              <a:off x="4452152" y="3266879"/>
              <a:ext cx="94449" cy="117672"/>
            </a:xfrm>
            <a:custGeom>
              <a:avLst/>
              <a:gdLst/>
              <a:ahLst/>
              <a:cxnLst/>
              <a:rect l="0" t="0" r="0" b="0"/>
              <a:pathLst>
                <a:path w="94449" h="117672">
                  <a:moveTo>
                    <a:pt x="94448" y="3371"/>
                  </a:moveTo>
                  <a:lnTo>
                    <a:pt x="94448" y="3371"/>
                  </a:lnTo>
                  <a:lnTo>
                    <a:pt x="91077" y="0"/>
                  </a:lnTo>
                  <a:lnTo>
                    <a:pt x="88673" y="418"/>
                  </a:lnTo>
                  <a:lnTo>
                    <a:pt x="82239" y="4646"/>
                  </a:lnTo>
                  <a:lnTo>
                    <a:pt x="56471" y="34771"/>
                  </a:lnTo>
                  <a:lnTo>
                    <a:pt x="40645" y="56838"/>
                  </a:lnTo>
                  <a:lnTo>
                    <a:pt x="22611" y="86319"/>
                  </a:lnTo>
                  <a:lnTo>
                    <a:pt x="8330" y="102815"/>
                  </a:lnTo>
                  <a:lnTo>
                    <a:pt x="5286" y="104945"/>
                  </a:lnTo>
                  <a:lnTo>
                    <a:pt x="3257" y="105659"/>
                  </a:lnTo>
                  <a:lnTo>
                    <a:pt x="1904" y="105430"/>
                  </a:lnTo>
                  <a:lnTo>
                    <a:pt x="1002" y="103866"/>
                  </a:lnTo>
                  <a:lnTo>
                    <a:pt x="0" y="98365"/>
                  </a:lnTo>
                  <a:lnTo>
                    <a:pt x="4426" y="73197"/>
                  </a:lnTo>
                  <a:lnTo>
                    <a:pt x="8665" y="50715"/>
                  </a:lnTo>
                  <a:lnTo>
                    <a:pt x="6098" y="31939"/>
                  </a:lnTo>
                  <a:lnTo>
                    <a:pt x="6620" y="32294"/>
                  </a:lnTo>
                  <a:lnTo>
                    <a:pt x="10726" y="40947"/>
                  </a:lnTo>
                  <a:lnTo>
                    <a:pt x="20316" y="66559"/>
                  </a:lnTo>
                  <a:lnTo>
                    <a:pt x="38961" y="92209"/>
                  </a:lnTo>
                  <a:lnTo>
                    <a:pt x="62698" y="1176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2" name="SMARTInkShape-4018"/>
            <p:cNvSpPr/>
            <p:nvPr>
              <p:custDataLst>
                <p:tags r:id="rId118"/>
              </p:custDataLst>
            </p:nvPr>
          </p:nvSpPr>
          <p:spPr>
            <a:xfrm>
              <a:off x="4572975" y="3354206"/>
              <a:ext cx="62526" cy="93845"/>
            </a:xfrm>
            <a:custGeom>
              <a:avLst/>
              <a:gdLst/>
              <a:ahLst/>
              <a:cxnLst/>
              <a:rect l="0" t="0" r="0" b="0"/>
              <a:pathLst>
                <a:path w="62526" h="93845">
                  <a:moveTo>
                    <a:pt x="5375" y="17644"/>
                  </a:moveTo>
                  <a:lnTo>
                    <a:pt x="5375" y="17644"/>
                  </a:lnTo>
                  <a:lnTo>
                    <a:pt x="14213" y="3338"/>
                  </a:lnTo>
                  <a:lnTo>
                    <a:pt x="20121" y="702"/>
                  </a:lnTo>
                  <a:lnTo>
                    <a:pt x="23673" y="0"/>
                  </a:lnTo>
                  <a:lnTo>
                    <a:pt x="26746" y="237"/>
                  </a:lnTo>
                  <a:lnTo>
                    <a:pt x="32041" y="2381"/>
                  </a:lnTo>
                  <a:lnTo>
                    <a:pt x="36748" y="7568"/>
                  </a:lnTo>
                  <a:lnTo>
                    <a:pt x="38990" y="10927"/>
                  </a:lnTo>
                  <a:lnTo>
                    <a:pt x="39074" y="14577"/>
                  </a:lnTo>
                  <a:lnTo>
                    <a:pt x="25405" y="41473"/>
                  </a:lnTo>
                  <a:lnTo>
                    <a:pt x="3963" y="67679"/>
                  </a:lnTo>
                  <a:lnTo>
                    <a:pt x="0" y="78484"/>
                  </a:lnTo>
                  <a:lnTo>
                    <a:pt x="1791" y="79371"/>
                  </a:lnTo>
                  <a:lnTo>
                    <a:pt x="28996" y="84281"/>
                  </a:lnTo>
                  <a:lnTo>
                    <a:pt x="53502" y="88952"/>
                  </a:lnTo>
                  <a:lnTo>
                    <a:pt x="62525" y="938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20" name="SMARTInkShape-Group995"/>
          <p:cNvGrpSpPr/>
          <p:nvPr/>
        </p:nvGrpSpPr>
        <p:grpSpPr>
          <a:xfrm>
            <a:off x="4000500" y="3219450"/>
            <a:ext cx="673101" cy="628501"/>
            <a:chOff x="4000500" y="3219450"/>
            <a:chExt cx="673101" cy="628501"/>
          </a:xfrm>
        </p:grpSpPr>
        <p:sp>
          <p:nvSpPr>
            <p:cNvPr id="414" name="SMARTInkShape-4019"/>
            <p:cNvSpPr/>
            <p:nvPr>
              <p:custDataLst>
                <p:tags r:id="rId111"/>
              </p:custDataLst>
            </p:nvPr>
          </p:nvSpPr>
          <p:spPr>
            <a:xfrm>
              <a:off x="4019972" y="3295650"/>
              <a:ext cx="78719" cy="119041"/>
            </a:xfrm>
            <a:custGeom>
              <a:avLst/>
              <a:gdLst/>
              <a:ahLst/>
              <a:cxnLst/>
              <a:rect l="0" t="0" r="0" b="0"/>
              <a:pathLst>
                <a:path w="78719" h="119041">
                  <a:moveTo>
                    <a:pt x="69428" y="0"/>
                  </a:moveTo>
                  <a:lnTo>
                    <a:pt x="69428" y="0"/>
                  </a:lnTo>
                  <a:lnTo>
                    <a:pt x="49150" y="1411"/>
                  </a:lnTo>
                  <a:lnTo>
                    <a:pt x="19848" y="13815"/>
                  </a:lnTo>
                  <a:lnTo>
                    <a:pt x="211" y="26482"/>
                  </a:lnTo>
                  <a:lnTo>
                    <a:pt x="0" y="30355"/>
                  </a:lnTo>
                  <a:lnTo>
                    <a:pt x="5410" y="40302"/>
                  </a:lnTo>
                  <a:lnTo>
                    <a:pt x="31200" y="59571"/>
                  </a:lnTo>
                  <a:lnTo>
                    <a:pt x="61589" y="79265"/>
                  </a:lnTo>
                  <a:lnTo>
                    <a:pt x="73000" y="86029"/>
                  </a:lnTo>
                  <a:lnTo>
                    <a:pt x="78071" y="93739"/>
                  </a:lnTo>
                  <a:lnTo>
                    <a:pt x="78718" y="97770"/>
                  </a:lnTo>
                  <a:lnTo>
                    <a:pt x="77555" y="106013"/>
                  </a:lnTo>
                  <a:lnTo>
                    <a:pt x="73435" y="109481"/>
                  </a:lnTo>
                  <a:lnTo>
                    <a:pt x="52193" y="117027"/>
                  </a:lnTo>
                  <a:lnTo>
                    <a:pt x="38484" y="119040"/>
                  </a:lnTo>
                  <a:lnTo>
                    <a:pt x="27218" y="116171"/>
                  </a:lnTo>
                  <a:lnTo>
                    <a:pt x="18918" y="110898"/>
                  </a:lnTo>
                  <a:lnTo>
                    <a:pt x="12278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5" name="SMARTInkShape-4020"/>
            <p:cNvSpPr/>
            <p:nvPr>
              <p:custDataLst>
                <p:tags r:id="rId112"/>
              </p:custDataLst>
            </p:nvPr>
          </p:nvSpPr>
          <p:spPr>
            <a:xfrm>
              <a:off x="4140723" y="3321050"/>
              <a:ext cx="145528" cy="82551"/>
            </a:xfrm>
            <a:custGeom>
              <a:avLst/>
              <a:gdLst/>
              <a:ahLst/>
              <a:cxnLst/>
              <a:rect l="0" t="0" r="0" b="0"/>
              <a:pathLst>
                <a:path w="145528" h="82551">
                  <a:moveTo>
                    <a:pt x="12177" y="0"/>
                  </a:moveTo>
                  <a:lnTo>
                    <a:pt x="12177" y="0"/>
                  </a:lnTo>
                  <a:lnTo>
                    <a:pt x="3449" y="15208"/>
                  </a:lnTo>
                  <a:lnTo>
                    <a:pt x="0" y="44780"/>
                  </a:lnTo>
                  <a:lnTo>
                    <a:pt x="1942" y="50315"/>
                  </a:lnTo>
                  <a:lnTo>
                    <a:pt x="9745" y="60227"/>
                  </a:lnTo>
                  <a:lnTo>
                    <a:pt x="22667" y="70370"/>
                  </a:lnTo>
                  <a:lnTo>
                    <a:pt x="32061" y="74472"/>
                  </a:lnTo>
                  <a:lnTo>
                    <a:pt x="38889" y="73551"/>
                  </a:lnTo>
                  <a:lnTo>
                    <a:pt x="42685" y="72317"/>
                  </a:lnTo>
                  <a:lnTo>
                    <a:pt x="45215" y="70083"/>
                  </a:lnTo>
                  <a:lnTo>
                    <a:pt x="59266" y="39604"/>
                  </a:lnTo>
                  <a:lnTo>
                    <a:pt x="67863" y="22035"/>
                  </a:lnTo>
                  <a:lnTo>
                    <a:pt x="69056" y="22451"/>
                  </a:lnTo>
                  <a:lnTo>
                    <a:pt x="72264" y="26677"/>
                  </a:lnTo>
                  <a:lnTo>
                    <a:pt x="74665" y="36988"/>
                  </a:lnTo>
                  <a:lnTo>
                    <a:pt x="76183" y="52410"/>
                  </a:lnTo>
                  <a:lnTo>
                    <a:pt x="78959" y="58100"/>
                  </a:lnTo>
                  <a:lnTo>
                    <a:pt x="81393" y="59900"/>
                  </a:lnTo>
                  <a:lnTo>
                    <a:pt x="87860" y="61900"/>
                  </a:lnTo>
                  <a:lnTo>
                    <a:pt x="91560" y="61022"/>
                  </a:lnTo>
                  <a:lnTo>
                    <a:pt x="103510" y="53045"/>
                  </a:lnTo>
                  <a:lnTo>
                    <a:pt x="123552" y="35234"/>
                  </a:lnTo>
                  <a:lnTo>
                    <a:pt x="128234" y="33298"/>
                  </a:lnTo>
                  <a:lnTo>
                    <a:pt x="130471" y="34193"/>
                  </a:lnTo>
                  <a:lnTo>
                    <a:pt x="134837" y="38951"/>
                  </a:lnTo>
                  <a:lnTo>
                    <a:pt x="137248" y="47650"/>
                  </a:lnTo>
                  <a:lnTo>
                    <a:pt x="145527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6" name="SMARTInkShape-4021"/>
            <p:cNvSpPr/>
            <p:nvPr>
              <p:custDataLst>
                <p:tags r:id="rId113"/>
              </p:custDataLst>
            </p:nvPr>
          </p:nvSpPr>
          <p:spPr>
            <a:xfrm>
              <a:off x="4165600" y="321945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6350" y="12700"/>
                  </a:moveTo>
                  <a:lnTo>
                    <a:pt x="6350" y="127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7" name="SMARTInkShape-4022"/>
            <p:cNvSpPr/>
            <p:nvPr>
              <p:custDataLst>
                <p:tags r:id="rId114"/>
              </p:custDataLst>
            </p:nvPr>
          </p:nvSpPr>
          <p:spPr>
            <a:xfrm>
              <a:off x="4000500" y="3473450"/>
              <a:ext cx="673101" cy="38101"/>
            </a:xfrm>
            <a:custGeom>
              <a:avLst/>
              <a:gdLst/>
              <a:ahLst/>
              <a:cxnLst/>
              <a:rect l="0" t="0" r="0" b="0"/>
              <a:pathLst>
                <a:path w="673101" h="38101">
                  <a:moveTo>
                    <a:pt x="0" y="0"/>
                  </a:moveTo>
                  <a:lnTo>
                    <a:pt x="0" y="0"/>
                  </a:lnTo>
                  <a:lnTo>
                    <a:pt x="6742" y="0"/>
                  </a:lnTo>
                  <a:lnTo>
                    <a:pt x="38282" y="9434"/>
                  </a:lnTo>
                  <a:lnTo>
                    <a:pt x="63110" y="14305"/>
                  </a:lnTo>
                  <a:lnTo>
                    <a:pt x="94371" y="16941"/>
                  </a:lnTo>
                  <a:lnTo>
                    <a:pt x="111597" y="17644"/>
                  </a:lnTo>
                  <a:lnTo>
                    <a:pt x="132254" y="18113"/>
                  </a:lnTo>
                  <a:lnTo>
                    <a:pt x="155197" y="18425"/>
                  </a:lnTo>
                  <a:lnTo>
                    <a:pt x="179665" y="18633"/>
                  </a:lnTo>
                  <a:lnTo>
                    <a:pt x="203738" y="18772"/>
                  </a:lnTo>
                  <a:lnTo>
                    <a:pt x="227547" y="18865"/>
                  </a:lnTo>
                  <a:lnTo>
                    <a:pt x="251182" y="18927"/>
                  </a:lnTo>
                  <a:lnTo>
                    <a:pt x="277521" y="18968"/>
                  </a:lnTo>
                  <a:lnTo>
                    <a:pt x="305664" y="18995"/>
                  </a:lnTo>
                  <a:lnTo>
                    <a:pt x="335009" y="19013"/>
                  </a:lnTo>
                  <a:lnTo>
                    <a:pt x="363745" y="19026"/>
                  </a:lnTo>
                  <a:lnTo>
                    <a:pt x="392075" y="19034"/>
                  </a:lnTo>
                  <a:lnTo>
                    <a:pt x="420133" y="19039"/>
                  </a:lnTo>
                  <a:lnTo>
                    <a:pt x="446600" y="19043"/>
                  </a:lnTo>
                  <a:lnTo>
                    <a:pt x="472006" y="19045"/>
                  </a:lnTo>
                  <a:lnTo>
                    <a:pt x="496704" y="19047"/>
                  </a:lnTo>
                  <a:lnTo>
                    <a:pt x="520225" y="19753"/>
                  </a:lnTo>
                  <a:lnTo>
                    <a:pt x="542961" y="20930"/>
                  </a:lnTo>
                  <a:lnTo>
                    <a:pt x="565174" y="22420"/>
                  </a:lnTo>
                  <a:lnTo>
                    <a:pt x="584922" y="24119"/>
                  </a:lnTo>
                  <a:lnTo>
                    <a:pt x="603025" y="25957"/>
                  </a:lnTo>
                  <a:lnTo>
                    <a:pt x="633489" y="29881"/>
                  </a:lnTo>
                  <a:lnTo>
                    <a:pt x="67310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8" name="SMARTInkShape-4023"/>
            <p:cNvSpPr/>
            <p:nvPr>
              <p:custDataLst>
                <p:tags r:id="rId115"/>
              </p:custDataLst>
            </p:nvPr>
          </p:nvSpPr>
          <p:spPr>
            <a:xfrm>
              <a:off x="4229100" y="3644900"/>
              <a:ext cx="114301" cy="134665"/>
            </a:xfrm>
            <a:custGeom>
              <a:avLst/>
              <a:gdLst/>
              <a:ahLst/>
              <a:cxnLst/>
              <a:rect l="0" t="0" r="0" b="0"/>
              <a:pathLst>
                <a:path w="114301" h="134665">
                  <a:moveTo>
                    <a:pt x="0" y="12700"/>
                  </a:moveTo>
                  <a:lnTo>
                    <a:pt x="0" y="12700"/>
                  </a:lnTo>
                  <a:lnTo>
                    <a:pt x="8789" y="42211"/>
                  </a:lnTo>
                  <a:lnTo>
                    <a:pt x="19772" y="71068"/>
                  </a:lnTo>
                  <a:lnTo>
                    <a:pt x="33845" y="100079"/>
                  </a:lnTo>
                  <a:lnTo>
                    <a:pt x="49539" y="120905"/>
                  </a:lnTo>
                  <a:lnTo>
                    <a:pt x="67484" y="134263"/>
                  </a:lnTo>
                  <a:lnTo>
                    <a:pt x="71095" y="134664"/>
                  </a:lnTo>
                  <a:lnTo>
                    <a:pt x="74208" y="133521"/>
                  </a:lnTo>
                  <a:lnTo>
                    <a:pt x="80254" y="127781"/>
                  </a:lnTo>
                  <a:lnTo>
                    <a:pt x="87644" y="118175"/>
                  </a:lnTo>
                  <a:lnTo>
                    <a:pt x="96368" y="94124"/>
                  </a:lnTo>
                  <a:lnTo>
                    <a:pt x="99275" y="72877"/>
                  </a:lnTo>
                  <a:lnTo>
                    <a:pt x="101272" y="50734"/>
                  </a:lnTo>
                  <a:lnTo>
                    <a:pt x="105658" y="23813"/>
                  </a:lnTo>
                  <a:lnTo>
                    <a:pt x="107648" y="3415"/>
                  </a:lnTo>
                  <a:lnTo>
                    <a:pt x="108455" y="2276"/>
                  </a:lnTo>
                  <a:lnTo>
                    <a:pt x="109697" y="1518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9" name="SMARTInkShape-4024"/>
            <p:cNvSpPr/>
            <p:nvPr>
              <p:custDataLst>
                <p:tags r:id="rId116"/>
              </p:custDataLst>
            </p:nvPr>
          </p:nvSpPr>
          <p:spPr>
            <a:xfrm>
              <a:off x="4413250" y="3765550"/>
              <a:ext cx="107951" cy="82401"/>
            </a:xfrm>
            <a:custGeom>
              <a:avLst/>
              <a:gdLst/>
              <a:ahLst/>
              <a:cxnLst/>
              <a:rect l="0" t="0" r="0" b="0"/>
              <a:pathLst>
                <a:path w="107951" h="824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882" y="6907"/>
                  </a:lnTo>
                  <a:lnTo>
                    <a:pt x="5069" y="12242"/>
                  </a:lnTo>
                  <a:lnTo>
                    <a:pt x="17712" y="40603"/>
                  </a:lnTo>
                  <a:lnTo>
                    <a:pt x="36107" y="70645"/>
                  </a:lnTo>
                  <a:lnTo>
                    <a:pt x="43329" y="76788"/>
                  </a:lnTo>
                  <a:lnTo>
                    <a:pt x="51242" y="79989"/>
                  </a:lnTo>
                  <a:lnTo>
                    <a:pt x="62783" y="82400"/>
                  </a:lnTo>
                  <a:lnTo>
                    <a:pt x="69850" y="76200"/>
                  </a:lnTo>
                  <a:lnTo>
                    <a:pt x="76200" y="76200"/>
                  </a:lnTo>
                  <a:lnTo>
                    <a:pt x="76200" y="70733"/>
                  </a:lnTo>
                  <a:lnTo>
                    <a:pt x="93912" y="42027"/>
                  </a:lnTo>
                  <a:lnTo>
                    <a:pt x="104759" y="27221"/>
                  </a:lnTo>
                  <a:lnTo>
                    <a:pt x="107005" y="19590"/>
                  </a:lnTo>
                  <a:lnTo>
                    <a:pt x="1079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21" name="SMARTInkShape-4025"/>
          <p:cNvSpPr/>
          <p:nvPr>
            <p:custDataLst>
              <p:tags r:id="rId2"/>
            </p:custDataLst>
          </p:nvPr>
        </p:nvSpPr>
        <p:spPr>
          <a:xfrm>
            <a:off x="3517900" y="3581400"/>
            <a:ext cx="82551" cy="17567"/>
          </a:xfrm>
          <a:custGeom>
            <a:avLst/>
            <a:gdLst/>
            <a:ahLst/>
            <a:cxnLst/>
            <a:rect l="0" t="0" r="0" b="0"/>
            <a:pathLst>
              <a:path w="82551" h="17567">
                <a:moveTo>
                  <a:pt x="0" y="0"/>
                </a:moveTo>
                <a:lnTo>
                  <a:pt x="0" y="0"/>
                </a:lnTo>
                <a:lnTo>
                  <a:pt x="0" y="5467"/>
                </a:lnTo>
                <a:lnTo>
                  <a:pt x="10845" y="11245"/>
                </a:lnTo>
                <a:lnTo>
                  <a:pt x="26732" y="16424"/>
                </a:lnTo>
                <a:lnTo>
                  <a:pt x="44139" y="17566"/>
                </a:lnTo>
                <a:lnTo>
                  <a:pt x="74176" y="13047"/>
                </a:lnTo>
                <a:lnTo>
                  <a:pt x="82550" y="127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30" name="SMARTInkShape-Group997"/>
          <p:cNvGrpSpPr/>
          <p:nvPr/>
        </p:nvGrpSpPr>
        <p:grpSpPr>
          <a:xfrm>
            <a:off x="2514600" y="3257550"/>
            <a:ext cx="755651" cy="666751"/>
            <a:chOff x="2514600" y="3257550"/>
            <a:chExt cx="755651" cy="666751"/>
          </a:xfrm>
        </p:grpSpPr>
        <p:sp>
          <p:nvSpPr>
            <p:cNvPr id="422" name="SMARTInkShape-4026"/>
            <p:cNvSpPr/>
            <p:nvPr>
              <p:custDataLst>
                <p:tags r:id="rId103"/>
              </p:custDataLst>
            </p:nvPr>
          </p:nvSpPr>
          <p:spPr>
            <a:xfrm>
              <a:off x="2583392" y="3373256"/>
              <a:ext cx="103120" cy="127256"/>
            </a:xfrm>
            <a:custGeom>
              <a:avLst/>
              <a:gdLst/>
              <a:ahLst/>
              <a:cxnLst/>
              <a:rect l="0" t="0" r="0" b="0"/>
              <a:pathLst>
                <a:path w="103120" h="127256">
                  <a:moveTo>
                    <a:pt x="77258" y="17644"/>
                  </a:moveTo>
                  <a:lnTo>
                    <a:pt x="77258" y="17644"/>
                  </a:lnTo>
                  <a:lnTo>
                    <a:pt x="63443" y="5711"/>
                  </a:lnTo>
                  <a:lnTo>
                    <a:pt x="59582" y="3338"/>
                  </a:lnTo>
                  <a:lnTo>
                    <a:pt x="44034" y="0"/>
                  </a:lnTo>
                  <a:lnTo>
                    <a:pt x="26021" y="2381"/>
                  </a:lnTo>
                  <a:lnTo>
                    <a:pt x="10650" y="10927"/>
                  </a:lnTo>
                  <a:lnTo>
                    <a:pt x="529" y="22396"/>
                  </a:lnTo>
                  <a:lnTo>
                    <a:pt x="0" y="26456"/>
                  </a:lnTo>
                  <a:lnTo>
                    <a:pt x="3175" y="34731"/>
                  </a:lnTo>
                  <a:lnTo>
                    <a:pt x="23009" y="47323"/>
                  </a:lnTo>
                  <a:lnTo>
                    <a:pt x="54599" y="63361"/>
                  </a:lnTo>
                  <a:lnTo>
                    <a:pt x="84028" y="78148"/>
                  </a:lnTo>
                  <a:lnTo>
                    <a:pt x="96260" y="88985"/>
                  </a:lnTo>
                  <a:lnTo>
                    <a:pt x="100509" y="94838"/>
                  </a:lnTo>
                  <a:lnTo>
                    <a:pt x="102636" y="100151"/>
                  </a:lnTo>
                  <a:lnTo>
                    <a:pt x="103119" y="109817"/>
                  </a:lnTo>
                  <a:lnTo>
                    <a:pt x="100848" y="113665"/>
                  </a:lnTo>
                  <a:lnTo>
                    <a:pt x="92681" y="119822"/>
                  </a:lnTo>
                  <a:lnTo>
                    <a:pt x="69442" y="127255"/>
                  </a:lnTo>
                  <a:lnTo>
                    <a:pt x="46955" y="127183"/>
                  </a:lnTo>
                  <a:lnTo>
                    <a:pt x="33451" y="120656"/>
                  </a:lnTo>
                  <a:lnTo>
                    <a:pt x="13758" y="1065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3" name="SMARTInkShape-4027"/>
            <p:cNvSpPr/>
            <p:nvPr>
              <p:custDataLst>
                <p:tags r:id="rId104"/>
              </p:custDataLst>
            </p:nvPr>
          </p:nvSpPr>
          <p:spPr>
            <a:xfrm>
              <a:off x="2768600" y="3378200"/>
              <a:ext cx="127001" cy="99402"/>
            </a:xfrm>
            <a:custGeom>
              <a:avLst/>
              <a:gdLst/>
              <a:ahLst/>
              <a:cxnLst/>
              <a:rect l="0" t="0" r="0" b="0"/>
              <a:pathLst>
                <a:path w="127001" h="99402">
                  <a:moveTo>
                    <a:pt x="0" y="0"/>
                  </a:moveTo>
                  <a:lnTo>
                    <a:pt x="0" y="0"/>
                  </a:lnTo>
                  <a:lnTo>
                    <a:pt x="0" y="25693"/>
                  </a:lnTo>
                  <a:lnTo>
                    <a:pt x="3371" y="55747"/>
                  </a:lnTo>
                  <a:lnTo>
                    <a:pt x="10831" y="85958"/>
                  </a:lnTo>
                  <a:lnTo>
                    <a:pt x="14927" y="94177"/>
                  </a:lnTo>
                  <a:lnTo>
                    <a:pt x="19099" y="98301"/>
                  </a:lnTo>
                  <a:lnTo>
                    <a:pt x="21199" y="99401"/>
                  </a:lnTo>
                  <a:lnTo>
                    <a:pt x="24011" y="98017"/>
                  </a:lnTo>
                  <a:lnTo>
                    <a:pt x="30897" y="90836"/>
                  </a:lnTo>
                  <a:lnTo>
                    <a:pt x="41747" y="63909"/>
                  </a:lnTo>
                  <a:lnTo>
                    <a:pt x="49215" y="41122"/>
                  </a:lnTo>
                  <a:lnTo>
                    <a:pt x="61340" y="22235"/>
                  </a:lnTo>
                  <a:lnTo>
                    <a:pt x="62766" y="21879"/>
                  </a:lnTo>
                  <a:lnTo>
                    <a:pt x="64422" y="22347"/>
                  </a:lnTo>
                  <a:lnTo>
                    <a:pt x="66231" y="23365"/>
                  </a:lnTo>
                  <a:lnTo>
                    <a:pt x="68242" y="30140"/>
                  </a:lnTo>
                  <a:lnTo>
                    <a:pt x="71591" y="58890"/>
                  </a:lnTo>
                  <a:lnTo>
                    <a:pt x="76716" y="72953"/>
                  </a:lnTo>
                  <a:lnTo>
                    <a:pt x="78661" y="76152"/>
                  </a:lnTo>
                  <a:lnTo>
                    <a:pt x="80663" y="77579"/>
                  </a:lnTo>
                  <a:lnTo>
                    <a:pt x="82703" y="77825"/>
                  </a:lnTo>
                  <a:lnTo>
                    <a:pt x="84768" y="77283"/>
                  </a:lnTo>
                  <a:lnTo>
                    <a:pt x="86146" y="75511"/>
                  </a:lnTo>
                  <a:lnTo>
                    <a:pt x="100672" y="45486"/>
                  </a:lnTo>
                  <a:lnTo>
                    <a:pt x="105421" y="37855"/>
                  </a:lnTo>
                  <a:lnTo>
                    <a:pt x="109883" y="34463"/>
                  </a:lnTo>
                  <a:lnTo>
                    <a:pt x="111356" y="34970"/>
                  </a:lnTo>
                  <a:lnTo>
                    <a:pt x="112337" y="36719"/>
                  </a:lnTo>
                  <a:lnTo>
                    <a:pt x="121035" y="64493"/>
                  </a:lnTo>
                  <a:lnTo>
                    <a:pt x="12700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4" name="SMARTInkShape-4028"/>
            <p:cNvSpPr/>
            <p:nvPr>
              <p:custDataLst>
                <p:tags r:id="rId105"/>
              </p:custDataLst>
            </p:nvPr>
          </p:nvSpPr>
          <p:spPr>
            <a:xfrm>
              <a:off x="2768600" y="3257550"/>
              <a:ext cx="31751" cy="31751"/>
            </a:xfrm>
            <a:custGeom>
              <a:avLst/>
              <a:gdLst/>
              <a:ahLst/>
              <a:cxnLst/>
              <a:rect l="0" t="0" r="0" b="0"/>
              <a:pathLst>
                <a:path w="31751" h="31751">
                  <a:moveTo>
                    <a:pt x="31750" y="31750"/>
                  </a:moveTo>
                  <a:lnTo>
                    <a:pt x="31750" y="317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5" name="SMARTInkShape-4029"/>
            <p:cNvSpPr/>
            <p:nvPr>
              <p:custDataLst>
                <p:tags r:id="rId106"/>
              </p:custDataLst>
            </p:nvPr>
          </p:nvSpPr>
          <p:spPr>
            <a:xfrm>
              <a:off x="3029457" y="3295650"/>
              <a:ext cx="94744" cy="146051"/>
            </a:xfrm>
            <a:custGeom>
              <a:avLst/>
              <a:gdLst/>
              <a:ahLst/>
              <a:cxnLst/>
              <a:rect l="0" t="0" r="0" b="0"/>
              <a:pathLst>
                <a:path w="94744" h="146051">
                  <a:moveTo>
                    <a:pt x="94743" y="0"/>
                  </a:moveTo>
                  <a:lnTo>
                    <a:pt x="94743" y="0"/>
                  </a:lnTo>
                  <a:lnTo>
                    <a:pt x="88001" y="3371"/>
                  </a:lnTo>
                  <a:lnTo>
                    <a:pt x="67306" y="28156"/>
                  </a:lnTo>
                  <a:lnTo>
                    <a:pt x="52680" y="51555"/>
                  </a:lnTo>
                  <a:lnTo>
                    <a:pt x="38654" y="74654"/>
                  </a:lnTo>
                  <a:lnTo>
                    <a:pt x="20739" y="105611"/>
                  </a:lnTo>
                  <a:lnTo>
                    <a:pt x="8785" y="127870"/>
                  </a:lnTo>
                  <a:lnTo>
                    <a:pt x="7099" y="128286"/>
                  </a:lnTo>
                  <a:lnTo>
                    <a:pt x="5269" y="127152"/>
                  </a:lnTo>
                  <a:lnTo>
                    <a:pt x="3344" y="124985"/>
                  </a:lnTo>
                  <a:lnTo>
                    <a:pt x="1205" y="116932"/>
                  </a:lnTo>
                  <a:lnTo>
                    <a:pt x="0" y="94854"/>
                  </a:lnTo>
                  <a:lnTo>
                    <a:pt x="1525" y="65264"/>
                  </a:lnTo>
                  <a:lnTo>
                    <a:pt x="4629" y="50879"/>
                  </a:lnTo>
                  <a:lnTo>
                    <a:pt x="6445" y="48030"/>
                  </a:lnTo>
                  <a:lnTo>
                    <a:pt x="8361" y="46837"/>
                  </a:lnTo>
                  <a:lnTo>
                    <a:pt x="10344" y="47452"/>
                  </a:lnTo>
                  <a:lnTo>
                    <a:pt x="14429" y="51899"/>
                  </a:lnTo>
                  <a:lnTo>
                    <a:pt x="28575" y="76391"/>
                  </a:lnTo>
                  <a:lnTo>
                    <a:pt x="44328" y="100167"/>
                  </a:lnTo>
                  <a:lnTo>
                    <a:pt x="64533" y="129722"/>
                  </a:lnTo>
                  <a:lnTo>
                    <a:pt x="82043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6" name="SMARTInkShape-4030"/>
            <p:cNvSpPr/>
            <p:nvPr>
              <p:custDataLst>
                <p:tags r:id="rId107"/>
              </p:custDataLst>
            </p:nvPr>
          </p:nvSpPr>
          <p:spPr>
            <a:xfrm>
              <a:off x="3181350" y="3408626"/>
              <a:ext cx="31751" cy="64825"/>
            </a:xfrm>
            <a:custGeom>
              <a:avLst/>
              <a:gdLst/>
              <a:ahLst/>
              <a:cxnLst/>
              <a:rect l="0" t="0" r="0" b="0"/>
              <a:pathLst>
                <a:path w="31751" h="64825">
                  <a:moveTo>
                    <a:pt x="0" y="39424"/>
                  </a:moveTo>
                  <a:lnTo>
                    <a:pt x="0" y="39424"/>
                  </a:lnTo>
                  <a:lnTo>
                    <a:pt x="8789" y="25609"/>
                  </a:lnTo>
                  <a:lnTo>
                    <a:pt x="28201" y="3107"/>
                  </a:lnTo>
                  <a:lnTo>
                    <a:pt x="29384" y="396"/>
                  </a:lnTo>
                  <a:lnTo>
                    <a:pt x="30173" y="0"/>
                  </a:lnTo>
                  <a:lnTo>
                    <a:pt x="30699" y="1146"/>
                  </a:lnTo>
                  <a:lnTo>
                    <a:pt x="31543" y="19869"/>
                  </a:lnTo>
                  <a:lnTo>
                    <a:pt x="28578" y="50176"/>
                  </a:lnTo>
                  <a:lnTo>
                    <a:pt x="31750" y="6482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7" name="SMARTInkShape-4031"/>
            <p:cNvSpPr/>
            <p:nvPr>
              <p:custDataLst>
                <p:tags r:id="rId108"/>
              </p:custDataLst>
            </p:nvPr>
          </p:nvSpPr>
          <p:spPr>
            <a:xfrm>
              <a:off x="2514600" y="3588041"/>
              <a:ext cx="755651" cy="18760"/>
            </a:xfrm>
            <a:custGeom>
              <a:avLst/>
              <a:gdLst/>
              <a:ahLst/>
              <a:cxnLst/>
              <a:rect l="0" t="0" r="0" b="0"/>
              <a:pathLst>
                <a:path w="755651" h="18760">
                  <a:moveTo>
                    <a:pt x="0" y="18759"/>
                  </a:moveTo>
                  <a:lnTo>
                    <a:pt x="0" y="18759"/>
                  </a:lnTo>
                  <a:lnTo>
                    <a:pt x="29512" y="18759"/>
                  </a:lnTo>
                  <a:lnTo>
                    <a:pt x="50510" y="18759"/>
                  </a:lnTo>
                  <a:lnTo>
                    <a:pt x="78659" y="18759"/>
                  </a:lnTo>
                  <a:lnTo>
                    <a:pt x="95478" y="18759"/>
                  </a:lnTo>
                  <a:lnTo>
                    <a:pt x="113747" y="18759"/>
                  </a:lnTo>
                  <a:lnTo>
                    <a:pt x="132981" y="18759"/>
                  </a:lnTo>
                  <a:lnTo>
                    <a:pt x="154976" y="18054"/>
                  </a:lnTo>
                  <a:lnTo>
                    <a:pt x="178812" y="16878"/>
                  </a:lnTo>
                  <a:lnTo>
                    <a:pt x="203874" y="15388"/>
                  </a:lnTo>
                  <a:lnTo>
                    <a:pt x="230461" y="13690"/>
                  </a:lnTo>
                  <a:lnTo>
                    <a:pt x="258063" y="11852"/>
                  </a:lnTo>
                  <a:lnTo>
                    <a:pt x="286342" y="9920"/>
                  </a:lnTo>
                  <a:lnTo>
                    <a:pt x="314367" y="8633"/>
                  </a:lnTo>
                  <a:lnTo>
                    <a:pt x="342223" y="7775"/>
                  </a:lnTo>
                  <a:lnTo>
                    <a:pt x="369965" y="7203"/>
                  </a:lnTo>
                  <a:lnTo>
                    <a:pt x="396927" y="6116"/>
                  </a:lnTo>
                  <a:lnTo>
                    <a:pt x="423368" y="4686"/>
                  </a:lnTo>
                  <a:lnTo>
                    <a:pt x="449462" y="3027"/>
                  </a:lnTo>
                  <a:lnTo>
                    <a:pt x="475324" y="1921"/>
                  </a:lnTo>
                  <a:lnTo>
                    <a:pt x="501033" y="1184"/>
                  </a:lnTo>
                  <a:lnTo>
                    <a:pt x="526639" y="692"/>
                  </a:lnTo>
                  <a:lnTo>
                    <a:pt x="550765" y="364"/>
                  </a:lnTo>
                  <a:lnTo>
                    <a:pt x="573905" y="146"/>
                  </a:lnTo>
                  <a:lnTo>
                    <a:pt x="596386" y="0"/>
                  </a:lnTo>
                  <a:lnTo>
                    <a:pt x="617019" y="609"/>
                  </a:lnTo>
                  <a:lnTo>
                    <a:pt x="636418" y="1720"/>
                  </a:lnTo>
                  <a:lnTo>
                    <a:pt x="654995" y="3166"/>
                  </a:lnTo>
                  <a:lnTo>
                    <a:pt x="672319" y="4130"/>
                  </a:lnTo>
                  <a:lnTo>
                    <a:pt x="688807" y="4773"/>
                  </a:lnTo>
                  <a:lnTo>
                    <a:pt x="717475" y="6193"/>
                  </a:lnTo>
                  <a:lnTo>
                    <a:pt x="747482" y="10972"/>
                  </a:lnTo>
                  <a:lnTo>
                    <a:pt x="755650" y="124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8" name="SMARTInkShape-4032"/>
            <p:cNvSpPr/>
            <p:nvPr>
              <p:custDataLst>
                <p:tags r:id="rId109"/>
              </p:custDataLst>
            </p:nvPr>
          </p:nvSpPr>
          <p:spPr>
            <a:xfrm>
              <a:off x="2806700" y="3727450"/>
              <a:ext cx="101601" cy="118719"/>
            </a:xfrm>
            <a:custGeom>
              <a:avLst/>
              <a:gdLst/>
              <a:ahLst/>
              <a:cxnLst/>
              <a:rect l="0" t="0" r="0" b="0"/>
              <a:pathLst>
                <a:path w="101601" h="118719">
                  <a:moveTo>
                    <a:pt x="0" y="6350"/>
                  </a:moveTo>
                  <a:lnTo>
                    <a:pt x="0" y="6350"/>
                  </a:lnTo>
                  <a:lnTo>
                    <a:pt x="706" y="17195"/>
                  </a:lnTo>
                  <a:lnTo>
                    <a:pt x="8789" y="42751"/>
                  </a:lnTo>
                  <a:lnTo>
                    <a:pt x="19772" y="71228"/>
                  </a:lnTo>
                  <a:lnTo>
                    <a:pt x="28543" y="89512"/>
                  </a:lnTo>
                  <a:lnTo>
                    <a:pt x="50822" y="114128"/>
                  </a:lnTo>
                  <a:lnTo>
                    <a:pt x="56219" y="117751"/>
                  </a:lnTo>
                  <a:lnTo>
                    <a:pt x="58646" y="118718"/>
                  </a:lnTo>
                  <a:lnTo>
                    <a:pt x="60970" y="117951"/>
                  </a:lnTo>
                  <a:lnTo>
                    <a:pt x="65433" y="113335"/>
                  </a:lnTo>
                  <a:lnTo>
                    <a:pt x="78057" y="82292"/>
                  </a:lnTo>
                  <a:lnTo>
                    <a:pt x="87569" y="52605"/>
                  </a:lnTo>
                  <a:lnTo>
                    <a:pt x="94855" y="27817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9" name="SMARTInkShape-4033"/>
            <p:cNvSpPr/>
            <p:nvPr>
              <p:custDataLst>
                <p:tags r:id="rId110"/>
              </p:custDataLst>
            </p:nvPr>
          </p:nvSpPr>
          <p:spPr>
            <a:xfrm>
              <a:off x="2953972" y="3841750"/>
              <a:ext cx="100379" cy="82551"/>
            </a:xfrm>
            <a:custGeom>
              <a:avLst/>
              <a:gdLst/>
              <a:ahLst/>
              <a:cxnLst/>
              <a:rect l="0" t="0" r="0" b="0"/>
              <a:pathLst>
                <a:path w="100379" h="82551">
                  <a:moveTo>
                    <a:pt x="17828" y="0"/>
                  </a:moveTo>
                  <a:lnTo>
                    <a:pt x="17828" y="0"/>
                  </a:lnTo>
                  <a:lnTo>
                    <a:pt x="6997" y="31096"/>
                  </a:lnTo>
                  <a:lnTo>
                    <a:pt x="0" y="60043"/>
                  </a:lnTo>
                  <a:lnTo>
                    <a:pt x="2511" y="73686"/>
                  </a:lnTo>
                  <a:lnTo>
                    <a:pt x="4794" y="76641"/>
                  </a:lnTo>
                  <a:lnTo>
                    <a:pt x="11094" y="79924"/>
                  </a:lnTo>
                  <a:lnTo>
                    <a:pt x="37664" y="82204"/>
                  </a:lnTo>
                  <a:lnTo>
                    <a:pt x="68026" y="82504"/>
                  </a:lnTo>
                  <a:lnTo>
                    <a:pt x="100378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33" name="SMARTInkShape-Group998"/>
          <p:cNvGrpSpPr/>
          <p:nvPr/>
        </p:nvGrpSpPr>
        <p:grpSpPr>
          <a:xfrm>
            <a:off x="5731060" y="2188929"/>
            <a:ext cx="209358" cy="217722"/>
            <a:chOff x="5731060" y="2188929"/>
            <a:chExt cx="209358" cy="217722"/>
          </a:xfrm>
        </p:grpSpPr>
        <p:sp>
          <p:nvSpPr>
            <p:cNvPr id="431" name="SMARTInkShape-4034"/>
            <p:cNvSpPr/>
            <p:nvPr>
              <p:custDataLst>
                <p:tags r:id="rId101"/>
              </p:custDataLst>
            </p:nvPr>
          </p:nvSpPr>
          <p:spPr>
            <a:xfrm>
              <a:off x="5731060" y="2188929"/>
              <a:ext cx="110941" cy="154222"/>
            </a:xfrm>
            <a:custGeom>
              <a:avLst/>
              <a:gdLst/>
              <a:ahLst/>
              <a:cxnLst/>
              <a:rect l="0" t="0" r="0" b="0"/>
              <a:pathLst>
                <a:path w="110941" h="154222">
                  <a:moveTo>
                    <a:pt x="110940" y="8171"/>
                  </a:moveTo>
                  <a:lnTo>
                    <a:pt x="110940" y="8171"/>
                  </a:lnTo>
                  <a:lnTo>
                    <a:pt x="107569" y="1429"/>
                  </a:lnTo>
                  <a:lnTo>
                    <a:pt x="105164" y="149"/>
                  </a:lnTo>
                  <a:lnTo>
                    <a:pt x="102151" y="0"/>
                  </a:lnTo>
                  <a:lnTo>
                    <a:pt x="98731" y="607"/>
                  </a:lnTo>
                  <a:lnTo>
                    <a:pt x="75917" y="29046"/>
                  </a:lnTo>
                  <a:lnTo>
                    <a:pt x="55862" y="56019"/>
                  </a:lnTo>
                  <a:lnTo>
                    <a:pt x="38483" y="83059"/>
                  </a:lnTo>
                  <a:lnTo>
                    <a:pt x="23704" y="107071"/>
                  </a:lnTo>
                  <a:lnTo>
                    <a:pt x="622" y="136566"/>
                  </a:lnTo>
                  <a:lnTo>
                    <a:pt x="0" y="136807"/>
                  </a:lnTo>
                  <a:lnTo>
                    <a:pt x="5953" y="123291"/>
                  </a:lnTo>
                  <a:lnTo>
                    <a:pt x="16567" y="96138"/>
                  </a:lnTo>
                  <a:lnTo>
                    <a:pt x="23136" y="72667"/>
                  </a:lnTo>
                  <a:lnTo>
                    <a:pt x="26834" y="45704"/>
                  </a:lnTo>
                  <a:lnTo>
                    <a:pt x="27699" y="35906"/>
                  </a:lnTo>
                  <a:lnTo>
                    <a:pt x="28634" y="33716"/>
                  </a:lnTo>
                  <a:lnTo>
                    <a:pt x="29964" y="32963"/>
                  </a:lnTo>
                  <a:lnTo>
                    <a:pt x="31556" y="33165"/>
                  </a:lnTo>
                  <a:lnTo>
                    <a:pt x="32617" y="35417"/>
                  </a:lnTo>
                  <a:lnTo>
                    <a:pt x="37831" y="63421"/>
                  </a:lnTo>
                  <a:lnTo>
                    <a:pt x="46866" y="90550"/>
                  </a:lnTo>
                  <a:lnTo>
                    <a:pt x="66220" y="121183"/>
                  </a:lnTo>
                  <a:lnTo>
                    <a:pt x="76445" y="139728"/>
                  </a:lnTo>
                  <a:lnTo>
                    <a:pt x="91890" y="1542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2" name="SMARTInkShape-4035"/>
            <p:cNvSpPr/>
            <p:nvPr>
              <p:custDataLst>
                <p:tags r:id="rId102"/>
              </p:custDataLst>
            </p:nvPr>
          </p:nvSpPr>
          <p:spPr>
            <a:xfrm>
              <a:off x="5888191" y="2314440"/>
              <a:ext cx="52227" cy="92211"/>
            </a:xfrm>
            <a:custGeom>
              <a:avLst/>
              <a:gdLst/>
              <a:ahLst/>
              <a:cxnLst/>
              <a:rect l="0" t="0" r="0" b="0"/>
              <a:pathLst>
                <a:path w="52227" h="92211">
                  <a:moveTo>
                    <a:pt x="4609" y="16010"/>
                  </a:moveTo>
                  <a:lnTo>
                    <a:pt x="4609" y="16010"/>
                  </a:lnTo>
                  <a:lnTo>
                    <a:pt x="17543" y="3781"/>
                  </a:lnTo>
                  <a:lnTo>
                    <a:pt x="23528" y="462"/>
                  </a:lnTo>
                  <a:lnTo>
                    <a:pt x="25688" y="0"/>
                  </a:lnTo>
                  <a:lnTo>
                    <a:pt x="27129" y="398"/>
                  </a:lnTo>
                  <a:lnTo>
                    <a:pt x="28089" y="1369"/>
                  </a:lnTo>
                  <a:lnTo>
                    <a:pt x="29440" y="12848"/>
                  </a:lnTo>
                  <a:lnTo>
                    <a:pt x="26470" y="26283"/>
                  </a:lnTo>
                  <a:lnTo>
                    <a:pt x="4132" y="57433"/>
                  </a:lnTo>
                  <a:lnTo>
                    <a:pt x="0" y="67403"/>
                  </a:lnTo>
                  <a:lnTo>
                    <a:pt x="830" y="70027"/>
                  </a:lnTo>
                  <a:lnTo>
                    <a:pt x="5517" y="74825"/>
                  </a:lnTo>
                  <a:lnTo>
                    <a:pt x="12303" y="77428"/>
                  </a:lnTo>
                  <a:lnTo>
                    <a:pt x="43467" y="83793"/>
                  </a:lnTo>
                  <a:lnTo>
                    <a:pt x="46573" y="84941"/>
                  </a:lnTo>
                  <a:lnTo>
                    <a:pt x="51694" y="88959"/>
                  </a:lnTo>
                  <a:lnTo>
                    <a:pt x="52226" y="90042"/>
                  </a:lnTo>
                  <a:lnTo>
                    <a:pt x="51876" y="90765"/>
                  </a:lnTo>
                  <a:lnTo>
                    <a:pt x="49059" y="922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37" name="SMARTInkShape-Group999"/>
          <p:cNvGrpSpPr/>
          <p:nvPr/>
        </p:nvGrpSpPr>
        <p:grpSpPr>
          <a:xfrm>
            <a:off x="5247911" y="2152650"/>
            <a:ext cx="301990" cy="204445"/>
            <a:chOff x="5247911" y="2152650"/>
            <a:chExt cx="301990" cy="204445"/>
          </a:xfrm>
        </p:grpSpPr>
        <p:sp>
          <p:nvSpPr>
            <p:cNvPr id="434" name="SMARTInkShape-4036"/>
            <p:cNvSpPr/>
            <p:nvPr>
              <p:custDataLst>
                <p:tags r:id="rId98"/>
              </p:custDataLst>
            </p:nvPr>
          </p:nvSpPr>
          <p:spPr>
            <a:xfrm>
              <a:off x="5247911" y="2236422"/>
              <a:ext cx="78601" cy="120673"/>
            </a:xfrm>
            <a:custGeom>
              <a:avLst/>
              <a:gdLst/>
              <a:ahLst/>
              <a:cxnLst/>
              <a:rect l="0" t="0" r="0" b="0"/>
              <a:pathLst>
                <a:path w="78601" h="120673">
                  <a:moveTo>
                    <a:pt x="60689" y="17828"/>
                  </a:moveTo>
                  <a:lnTo>
                    <a:pt x="60689" y="17828"/>
                  </a:lnTo>
                  <a:lnTo>
                    <a:pt x="51851" y="8990"/>
                  </a:lnTo>
                  <a:lnTo>
                    <a:pt x="39021" y="2901"/>
                  </a:lnTo>
                  <a:lnTo>
                    <a:pt x="21813" y="0"/>
                  </a:lnTo>
                  <a:lnTo>
                    <a:pt x="6680" y="2511"/>
                  </a:lnTo>
                  <a:lnTo>
                    <a:pt x="3516" y="4089"/>
                  </a:lnTo>
                  <a:lnTo>
                    <a:pt x="1407" y="5846"/>
                  </a:lnTo>
                  <a:lnTo>
                    <a:pt x="0" y="7723"/>
                  </a:lnTo>
                  <a:lnTo>
                    <a:pt x="475" y="9681"/>
                  </a:lnTo>
                  <a:lnTo>
                    <a:pt x="29154" y="32228"/>
                  </a:lnTo>
                  <a:lnTo>
                    <a:pt x="51502" y="50787"/>
                  </a:lnTo>
                  <a:lnTo>
                    <a:pt x="72412" y="78222"/>
                  </a:lnTo>
                  <a:lnTo>
                    <a:pt x="76970" y="83491"/>
                  </a:lnTo>
                  <a:lnTo>
                    <a:pt x="78600" y="88414"/>
                  </a:lnTo>
                  <a:lnTo>
                    <a:pt x="78272" y="93108"/>
                  </a:lnTo>
                  <a:lnTo>
                    <a:pt x="74149" y="102086"/>
                  </a:lnTo>
                  <a:lnTo>
                    <a:pt x="67612" y="110779"/>
                  </a:lnTo>
                  <a:lnTo>
                    <a:pt x="56240" y="117466"/>
                  </a:lnTo>
                  <a:lnTo>
                    <a:pt x="49256" y="120236"/>
                  </a:lnTo>
                  <a:lnTo>
                    <a:pt x="43189" y="120672"/>
                  </a:lnTo>
                  <a:lnTo>
                    <a:pt x="32685" y="117394"/>
                  </a:lnTo>
                  <a:lnTo>
                    <a:pt x="25195" y="111233"/>
                  </a:lnTo>
                  <a:lnTo>
                    <a:pt x="20219" y="104497"/>
                  </a:lnTo>
                  <a:lnTo>
                    <a:pt x="16239" y="940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5" name="SMARTInkShape-4037"/>
            <p:cNvSpPr/>
            <p:nvPr>
              <p:custDataLst>
                <p:tags r:id="rId99"/>
              </p:custDataLst>
            </p:nvPr>
          </p:nvSpPr>
          <p:spPr>
            <a:xfrm>
              <a:off x="5378450" y="2256942"/>
              <a:ext cx="171451" cy="86209"/>
            </a:xfrm>
            <a:custGeom>
              <a:avLst/>
              <a:gdLst/>
              <a:ahLst/>
              <a:cxnLst/>
              <a:rect l="0" t="0" r="0" b="0"/>
              <a:pathLst>
                <a:path w="171451" h="86209">
                  <a:moveTo>
                    <a:pt x="0" y="3658"/>
                  </a:moveTo>
                  <a:lnTo>
                    <a:pt x="0" y="3658"/>
                  </a:lnTo>
                  <a:lnTo>
                    <a:pt x="3371" y="287"/>
                  </a:lnTo>
                  <a:lnTo>
                    <a:pt x="4364" y="0"/>
                  </a:lnTo>
                  <a:lnTo>
                    <a:pt x="5027" y="513"/>
                  </a:lnTo>
                  <a:lnTo>
                    <a:pt x="10540" y="14794"/>
                  </a:lnTo>
                  <a:lnTo>
                    <a:pt x="14155" y="43121"/>
                  </a:lnTo>
                  <a:lnTo>
                    <a:pt x="21454" y="72523"/>
                  </a:lnTo>
                  <a:lnTo>
                    <a:pt x="25528" y="80126"/>
                  </a:lnTo>
                  <a:lnTo>
                    <a:pt x="29690" y="83505"/>
                  </a:lnTo>
                  <a:lnTo>
                    <a:pt x="33893" y="85007"/>
                  </a:lnTo>
                  <a:lnTo>
                    <a:pt x="36706" y="83290"/>
                  </a:lnTo>
                  <a:lnTo>
                    <a:pt x="43595" y="75739"/>
                  </a:lnTo>
                  <a:lnTo>
                    <a:pt x="59517" y="44916"/>
                  </a:lnTo>
                  <a:lnTo>
                    <a:pt x="77095" y="17166"/>
                  </a:lnTo>
                  <a:lnTo>
                    <a:pt x="82007" y="13189"/>
                  </a:lnTo>
                  <a:lnTo>
                    <a:pt x="84305" y="12129"/>
                  </a:lnTo>
                  <a:lnTo>
                    <a:pt x="86542" y="12127"/>
                  </a:lnTo>
                  <a:lnTo>
                    <a:pt x="90910" y="14007"/>
                  </a:lnTo>
                  <a:lnTo>
                    <a:pt x="92356" y="16202"/>
                  </a:lnTo>
                  <a:lnTo>
                    <a:pt x="94393" y="26033"/>
                  </a:lnTo>
                  <a:lnTo>
                    <a:pt x="95217" y="57464"/>
                  </a:lnTo>
                  <a:lnTo>
                    <a:pt x="95933" y="58578"/>
                  </a:lnTo>
                  <a:lnTo>
                    <a:pt x="97117" y="59322"/>
                  </a:lnTo>
                  <a:lnTo>
                    <a:pt x="98611" y="59817"/>
                  </a:lnTo>
                  <a:lnTo>
                    <a:pt x="107456" y="57143"/>
                  </a:lnTo>
                  <a:lnTo>
                    <a:pt x="113140" y="51889"/>
                  </a:lnTo>
                  <a:lnTo>
                    <a:pt x="134164" y="29294"/>
                  </a:lnTo>
                  <a:lnTo>
                    <a:pt x="147076" y="20505"/>
                  </a:lnTo>
                  <a:lnTo>
                    <a:pt x="153091" y="18201"/>
                  </a:lnTo>
                  <a:lnTo>
                    <a:pt x="155683" y="18998"/>
                  </a:lnTo>
                  <a:lnTo>
                    <a:pt x="160444" y="23646"/>
                  </a:lnTo>
                  <a:lnTo>
                    <a:pt x="163720" y="40938"/>
                  </a:lnTo>
                  <a:lnTo>
                    <a:pt x="166800" y="71519"/>
                  </a:lnTo>
                  <a:lnTo>
                    <a:pt x="171450" y="862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6" name="SMARTInkShape-4038"/>
            <p:cNvSpPr/>
            <p:nvPr>
              <p:custDataLst>
                <p:tags r:id="rId100"/>
              </p:custDataLst>
            </p:nvPr>
          </p:nvSpPr>
          <p:spPr>
            <a:xfrm>
              <a:off x="5448300" y="21526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38" name="SMARTInkShape-4039"/>
          <p:cNvSpPr/>
          <p:nvPr>
            <p:custDataLst>
              <p:tags r:id="rId3"/>
            </p:custDataLst>
          </p:nvPr>
        </p:nvSpPr>
        <p:spPr>
          <a:xfrm>
            <a:off x="4483100" y="1936750"/>
            <a:ext cx="2286001" cy="137414"/>
          </a:xfrm>
          <a:custGeom>
            <a:avLst/>
            <a:gdLst/>
            <a:ahLst/>
            <a:cxnLst/>
            <a:rect l="0" t="0" r="0" b="0"/>
            <a:pathLst>
              <a:path w="2286001" h="137414">
                <a:moveTo>
                  <a:pt x="0" y="6350"/>
                </a:moveTo>
                <a:lnTo>
                  <a:pt x="0" y="6350"/>
                </a:lnTo>
                <a:lnTo>
                  <a:pt x="10845" y="12831"/>
                </a:lnTo>
                <a:lnTo>
                  <a:pt x="38692" y="42324"/>
                </a:lnTo>
                <a:lnTo>
                  <a:pt x="69392" y="69430"/>
                </a:lnTo>
                <a:lnTo>
                  <a:pt x="97780" y="88070"/>
                </a:lnTo>
                <a:lnTo>
                  <a:pt x="125084" y="102138"/>
                </a:lnTo>
                <a:lnTo>
                  <a:pt x="154498" y="110383"/>
                </a:lnTo>
                <a:lnTo>
                  <a:pt x="182106" y="112434"/>
                </a:lnTo>
                <a:lnTo>
                  <a:pt x="211610" y="108886"/>
                </a:lnTo>
                <a:lnTo>
                  <a:pt x="239245" y="102661"/>
                </a:lnTo>
                <a:lnTo>
                  <a:pt x="268757" y="92193"/>
                </a:lnTo>
                <a:lnTo>
                  <a:pt x="296394" y="80155"/>
                </a:lnTo>
                <a:lnTo>
                  <a:pt x="327317" y="67651"/>
                </a:lnTo>
                <a:lnTo>
                  <a:pt x="350791" y="59230"/>
                </a:lnTo>
                <a:lnTo>
                  <a:pt x="373453" y="50784"/>
                </a:lnTo>
                <a:lnTo>
                  <a:pt x="398107" y="42326"/>
                </a:lnTo>
                <a:lnTo>
                  <a:pt x="413572" y="38095"/>
                </a:lnTo>
                <a:lnTo>
                  <a:pt x="430231" y="33863"/>
                </a:lnTo>
                <a:lnTo>
                  <a:pt x="448393" y="29631"/>
                </a:lnTo>
                <a:lnTo>
                  <a:pt x="467557" y="25398"/>
                </a:lnTo>
                <a:lnTo>
                  <a:pt x="487388" y="21166"/>
                </a:lnTo>
                <a:lnTo>
                  <a:pt x="508371" y="18344"/>
                </a:lnTo>
                <a:lnTo>
                  <a:pt x="530119" y="16463"/>
                </a:lnTo>
                <a:lnTo>
                  <a:pt x="552379" y="15208"/>
                </a:lnTo>
                <a:lnTo>
                  <a:pt x="574275" y="14372"/>
                </a:lnTo>
                <a:lnTo>
                  <a:pt x="595928" y="13815"/>
                </a:lnTo>
                <a:lnTo>
                  <a:pt x="617418" y="13443"/>
                </a:lnTo>
                <a:lnTo>
                  <a:pt x="637391" y="13901"/>
                </a:lnTo>
                <a:lnTo>
                  <a:pt x="656349" y="14912"/>
                </a:lnTo>
                <a:lnTo>
                  <a:pt x="674633" y="16291"/>
                </a:lnTo>
                <a:lnTo>
                  <a:pt x="691761" y="18622"/>
                </a:lnTo>
                <a:lnTo>
                  <a:pt x="708118" y="21587"/>
                </a:lnTo>
                <a:lnTo>
                  <a:pt x="739464" y="28644"/>
                </a:lnTo>
                <a:lnTo>
                  <a:pt x="769858" y="36484"/>
                </a:lnTo>
                <a:lnTo>
                  <a:pt x="796067" y="42791"/>
                </a:lnTo>
                <a:lnTo>
                  <a:pt x="826891" y="50309"/>
                </a:lnTo>
                <a:lnTo>
                  <a:pt x="845669" y="57004"/>
                </a:lnTo>
                <a:lnTo>
                  <a:pt x="855700" y="61575"/>
                </a:lnTo>
                <a:lnTo>
                  <a:pt x="862040" y="63120"/>
                </a:lnTo>
                <a:lnTo>
                  <a:pt x="864788" y="61449"/>
                </a:lnTo>
                <a:lnTo>
                  <a:pt x="887325" y="43096"/>
                </a:lnTo>
                <a:lnTo>
                  <a:pt x="914748" y="34017"/>
                </a:lnTo>
                <a:lnTo>
                  <a:pt x="946097" y="27561"/>
                </a:lnTo>
                <a:lnTo>
                  <a:pt x="977171" y="23303"/>
                </a:lnTo>
                <a:lnTo>
                  <a:pt x="995053" y="21885"/>
                </a:lnTo>
                <a:lnTo>
                  <a:pt x="1014030" y="20940"/>
                </a:lnTo>
                <a:lnTo>
                  <a:pt x="1033737" y="20310"/>
                </a:lnTo>
                <a:lnTo>
                  <a:pt x="1053929" y="20596"/>
                </a:lnTo>
                <a:lnTo>
                  <a:pt x="1074448" y="21492"/>
                </a:lnTo>
                <a:lnTo>
                  <a:pt x="1095182" y="22794"/>
                </a:lnTo>
                <a:lnTo>
                  <a:pt x="1116766" y="25779"/>
                </a:lnTo>
                <a:lnTo>
                  <a:pt x="1138916" y="29886"/>
                </a:lnTo>
                <a:lnTo>
                  <a:pt x="1161444" y="34741"/>
                </a:lnTo>
                <a:lnTo>
                  <a:pt x="1184224" y="40094"/>
                </a:lnTo>
                <a:lnTo>
                  <a:pt x="1207172" y="45779"/>
                </a:lnTo>
                <a:lnTo>
                  <a:pt x="1230231" y="51686"/>
                </a:lnTo>
                <a:lnTo>
                  <a:pt x="1254777" y="57035"/>
                </a:lnTo>
                <a:lnTo>
                  <a:pt x="1280312" y="62012"/>
                </a:lnTo>
                <a:lnTo>
                  <a:pt x="1306508" y="66741"/>
                </a:lnTo>
                <a:lnTo>
                  <a:pt x="1335260" y="72716"/>
                </a:lnTo>
                <a:lnTo>
                  <a:pt x="1365719" y="79522"/>
                </a:lnTo>
                <a:lnTo>
                  <a:pt x="1397312" y="86882"/>
                </a:lnTo>
                <a:lnTo>
                  <a:pt x="1429664" y="93904"/>
                </a:lnTo>
                <a:lnTo>
                  <a:pt x="1462520" y="100703"/>
                </a:lnTo>
                <a:lnTo>
                  <a:pt x="1495713" y="107352"/>
                </a:lnTo>
                <a:lnTo>
                  <a:pt x="1529131" y="112490"/>
                </a:lnTo>
                <a:lnTo>
                  <a:pt x="1562699" y="116621"/>
                </a:lnTo>
                <a:lnTo>
                  <a:pt x="1596365" y="120081"/>
                </a:lnTo>
                <a:lnTo>
                  <a:pt x="1629394" y="123798"/>
                </a:lnTo>
                <a:lnTo>
                  <a:pt x="1661996" y="127688"/>
                </a:lnTo>
                <a:lnTo>
                  <a:pt x="1694314" y="131692"/>
                </a:lnTo>
                <a:lnTo>
                  <a:pt x="1727148" y="134361"/>
                </a:lnTo>
                <a:lnTo>
                  <a:pt x="1760327" y="136141"/>
                </a:lnTo>
                <a:lnTo>
                  <a:pt x="1793734" y="137327"/>
                </a:lnTo>
                <a:lnTo>
                  <a:pt x="1827295" y="137413"/>
                </a:lnTo>
                <a:lnTo>
                  <a:pt x="1860958" y="136764"/>
                </a:lnTo>
                <a:lnTo>
                  <a:pt x="1894689" y="135626"/>
                </a:lnTo>
                <a:lnTo>
                  <a:pt x="1929170" y="133456"/>
                </a:lnTo>
                <a:lnTo>
                  <a:pt x="1964152" y="130599"/>
                </a:lnTo>
                <a:lnTo>
                  <a:pt x="1999468" y="127282"/>
                </a:lnTo>
                <a:lnTo>
                  <a:pt x="2032184" y="122955"/>
                </a:lnTo>
                <a:lnTo>
                  <a:pt x="2063167" y="117953"/>
                </a:lnTo>
                <a:lnTo>
                  <a:pt x="2092995" y="112502"/>
                </a:lnTo>
                <a:lnTo>
                  <a:pt x="2120641" y="106046"/>
                </a:lnTo>
                <a:lnTo>
                  <a:pt x="2146833" y="98920"/>
                </a:lnTo>
                <a:lnTo>
                  <a:pt x="2172055" y="91346"/>
                </a:lnTo>
                <a:lnTo>
                  <a:pt x="2193103" y="83475"/>
                </a:lnTo>
                <a:lnTo>
                  <a:pt x="2211369" y="75406"/>
                </a:lnTo>
                <a:lnTo>
                  <a:pt x="2240836" y="58914"/>
                </a:lnTo>
                <a:lnTo>
                  <a:pt x="2260988" y="42176"/>
                </a:lnTo>
                <a:lnTo>
                  <a:pt x="2280327" y="11258"/>
                </a:lnTo>
                <a:lnTo>
                  <a:pt x="228600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46" name="SMARTInkShape-Group1001"/>
          <p:cNvGrpSpPr/>
          <p:nvPr/>
        </p:nvGrpSpPr>
        <p:grpSpPr>
          <a:xfrm>
            <a:off x="1428750" y="2476500"/>
            <a:ext cx="923154" cy="273051"/>
            <a:chOff x="1428750" y="2476500"/>
            <a:chExt cx="923154" cy="273051"/>
          </a:xfrm>
        </p:grpSpPr>
        <p:sp>
          <p:nvSpPr>
            <p:cNvPr id="439" name="SMARTInkShape-4040"/>
            <p:cNvSpPr/>
            <p:nvPr>
              <p:custDataLst>
                <p:tags r:id="rId91"/>
              </p:custDataLst>
            </p:nvPr>
          </p:nvSpPr>
          <p:spPr>
            <a:xfrm>
              <a:off x="1428750" y="2597150"/>
              <a:ext cx="120651" cy="12701"/>
            </a:xfrm>
            <a:custGeom>
              <a:avLst/>
              <a:gdLst/>
              <a:ahLst/>
              <a:cxnLst/>
              <a:rect l="0" t="0" r="0" b="0"/>
              <a:pathLst>
                <a:path w="120651" h="12701">
                  <a:moveTo>
                    <a:pt x="0" y="12700"/>
                  </a:moveTo>
                  <a:lnTo>
                    <a:pt x="0" y="12700"/>
                  </a:lnTo>
                  <a:lnTo>
                    <a:pt x="0" y="9329"/>
                  </a:lnTo>
                  <a:lnTo>
                    <a:pt x="2117" y="8336"/>
                  </a:lnTo>
                  <a:lnTo>
                    <a:pt x="33257" y="6611"/>
                  </a:lnTo>
                  <a:lnTo>
                    <a:pt x="62457" y="6428"/>
                  </a:lnTo>
                  <a:lnTo>
                    <a:pt x="90081" y="6373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0" name="SMARTInkShape-4041"/>
            <p:cNvSpPr/>
            <p:nvPr>
              <p:custDataLst>
                <p:tags r:id="rId92"/>
              </p:custDataLst>
            </p:nvPr>
          </p:nvSpPr>
          <p:spPr>
            <a:xfrm>
              <a:off x="1460500" y="2647950"/>
              <a:ext cx="82551" cy="12112"/>
            </a:xfrm>
            <a:custGeom>
              <a:avLst/>
              <a:gdLst/>
              <a:ahLst/>
              <a:cxnLst/>
              <a:rect l="0" t="0" r="0" b="0"/>
              <a:pathLst>
                <a:path w="82551" h="12112">
                  <a:moveTo>
                    <a:pt x="0" y="6350"/>
                  </a:moveTo>
                  <a:lnTo>
                    <a:pt x="0" y="6350"/>
                  </a:lnTo>
                  <a:lnTo>
                    <a:pt x="3371" y="9721"/>
                  </a:lnTo>
                  <a:lnTo>
                    <a:pt x="26040" y="12111"/>
                  </a:lnTo>
                  <a:lnTo>
                    <a:pt x="49500" y="11114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1" name="SMARTInkShape-4042"/>
            <p:cNvSpPr/>
            <p:nvPr>
              <p:custDataLst>
                <p:tags r:id="rId93"/>
              </p:custDataLst>
            </p:nvPr>
          </p:nvSpPr>
          <p:spPr>
            <a:xfrm>
              <a:off x="1720850" y="2567165"/>
              <a:ext cx="78617" cy="141661"/>
            </a:xfrm>
            <a:custGeom>
              <a:avLst/>
              <a:gdLst/>
              <a:ahLst/>
              <a:cxnLst/>
              <a:rect l="0" t="0" r="0" b="0"/>
              <a:pathLst>
                <a:path w="78617" h="141661">
                  <a:moveTo>
                    <a:pt x="69850" y="10935"/>
                  </a:moveTo>
                  <a:lnTo>
                    <a:pt x="69850" y="10935"/>
                  </a:lnTo>
                  <a:lnTo>
                    <a:pt x="63108" y="4193"/>
                  </a:lnTo>
                  <a:lnTo>
                    <a:pt x="54154" y="883"/>
                  </a:lnTo>
                  <a:lnTo>
                    <a:pt x="48802" y="0"/>
                  </a:lnTo>
                  <a:lnTo>
                    <a:pt x="37212" y="2782"/>
                  </a:lnTo>
                  <a:lnTo>
                    <a:pt x="19267" y="12696"/>
                  </a:lnTo>
                  <a:lnTo>
                    <a:pt x="17783" y="16342"/>
                  </a:lnTo>
                  <a:lnTo>
                    <a:pt x="18017" y="26038"/>
                  </a:lnTo>
                  <a:lnTo>
                    <a:pt x="24235" y="37403"/>
                  </a:lnTo>
                  <a:lnTo>
                    <a:pt x="48845" y="65317"/>
                  </a:lnTo>
                  <a:lnTo>
                    <a:pt x="73697" y="92938"/>
                  </a:lnTo>
                  <a:lnTo>
                    <a:pt x="78616" y="105942"/>
                  </a:lnTo>
                  <a:lnTo>
                    <a:pt x="77810" y="111667"/>
                  </a:lnTo>
                  <a:lnTo>
                    <a:pt x="71271" y="121792"/>
                  </a:lnTo>
                  <a:lnTo>
                    <a:pt x="52319" y="135425"/>
                  </a:lnTo>
                  <a:lnTo>
                    <a:pt x="28829" y="141660"/>
                  </a:lnTo>
                  <a:lnTo>
                    <a:pt x="16106" y="141237"/>
                  </a:lnTo>
                  <a:lnTo>
                    <a:pt x="10737" y="140136"/>
                  </a:lnTo>
                  <a:lnTo>
                    <a:pt x="7158" y="137286"/>
                  </a:lnTo>
                  <a:lnTo>
                    <a:pt x="0" y="1188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2" name="SMARTInkShape-4043"/>
            <p:cNvSpPr/>
            <p:nvPr>
              <p:custDataLst>
                <p:tags r:id="rId94"/>
              </p:custDataLst>
            </p:nvPr>
          </p:nvSpPr>
          <p:spPr>
            <a:xfrm>
              <a:off x="1836033" y="2620138"/>
              <a:ext cx="157868" cy="65913"/>
            </a:xfrm>
            <a:custGeom>
              <a:avLst/>
              <a:gdLst/>
              <a:ahLst/>
              <a:cxnLst/>
              <a:rect l="0" t="0" r="0" b="0"/>
              <a:pathLst>
                <a:path w="157868" h="65913">
                  <a:moveTo>
                    <a:pt x="5467" y="8762"/>
                  </a:moveTo>
                  <a:lnTo>
                    <a:pt x="5467" y="8762"/>
                  </a:lnTo>
                  <a:lnTo>
                    <a:pt x="2096" y="15504"/>
                  </a:lnTo>
                  <a:lnTo>
                    <a:pt x="0" y="29810"/>
                  </a:lnTo>
                  <a:lnTo>
                    <a:pt x="2750" y="44083"/>
                  </a:lnTo>
                  <a:lnTo>
                    <a:pt x="8022" y="51036"/>
                  </a:lnTo>
                  <a:lnTo>
                    <a:pt x="14364" y="55773"/>
                  </a:lnTo>
                  <a:lnTo>
                    <a:pt x="19534" y="57878"/>
                  </a:lnTo>
                  <a:lnTo>
                    <a:pt x="22606" y="57028"/>
                  </a:lnTo>
                  <a:lnTo>
                    <a:pt x="29783" y="52321"/>
                  </a:lnTo>
                  <a:lnTo>
                    <a:pt x="54241" y="20826"/>
                  </a:lnTo>
                  <a:lnTo>
                    <a:pt x="67349" y="4354"/>
                  </a:lnTo>
                  <a:lnTo>
                    <a:pt x="67888" y="5117"/>
                  </a:lnTo>
                  <a:lnTo>
                    <a:pt x="68904" y="35126"/>
                  </a:lnTo>
                  <a:lnTo>
                    <a:pt x="68955" y="53010"/>
                  </a:lnTo>
                  <a:lnTo>
                    <a:pt x="70843" y="58532"/>
                  </a:lnTo>
                  <a:lnTo>
                    <a:pt x="72334" y="60992"/>
                  </a:lnTo>
                  <a:lnTo>
                    <a:pt x="74740" y="61926"/>
                  </a:lnTo>
                  <a:lnTo>
                    <a:pt x="81175" y="61083"/>
                  </a:lnTo>
                  <a:lnTo>
                    <a:pt x="88739" y="54594"/>
                  </a:lnTo>
                  <a:lnTo>
                    <a:pt x="105093" y="29810"/>
                  </a:lnTo>
                  <a:lnTo>
                    <a:pt x="125570" y="4923"/>
                  </a:lnTo>
                  <a:lnTo>
                    <a:pt x="132459" y="0"/>
                  </a:lnTo>
                  <a:lnTo>
                    <a:pt x="135284" y="804"/>
                  </a:lnTo>
                  <a:lnTo>
                    <a:pt x="140304" y="7342"/>
                  </a:lnTo>
                  <a:lnTo>
                    <a:pt x="144207" y="33150"/>
                  </a:lnTo>
                  <a:lnTo>
                    <a:pt x="144740" y="46412"/>
                  </a:lnTo>
                  <a:lnTo>
                    <a:pt x="146293" y="51501"/>
                  </a:lnTo>
                  <a:lnTo>
                    <a:pt x="157867" y="659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3" name="SMARTInkShape-4044"/>
            <p:cNvSpPr/>
            <p:nvPr>
              <p:custDataLst>
                <p:tags r:id="rId95"/>
              </p:custDataLst>
            </p:nvPr>
          </p:nvSpPr>
          <p:spPr>
            <a:xfrm>
              <a:off x="1873250" y="2476500"/>
              <a:ext cx="25401" cy="25401"/>
            </a:xfrm>
            <a:custGeom>
              <a:avLst/>
              <a:gdLst/>
              <a:ahLst/>
              <a:cxnLst/>
              <a:rect l="0" t="0" r="0" b="0"/>
              <a:pathLst>
                <a:path w="25401" h="25401">
                  <a:moveTo>
                    <a:pt x="25400" y="25400"/>
                  </a:moveTo>
                  <a:lnTo>
                    <a:pt x="25400" y="25400"/>
                  </a:lnTo>
                  <a:lnTo>
                    <a:pt x="18658" y="22029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4" name="SMARTInkShape-4045"/>
            <p:cNvSpPr/>
            <p:nvPr>
              <p:custDataLst>
                <p:tags r:id="rId96"/>
              </p:custDataLst>
            </p:nvPr>
          </p:nvSpPr>
          <p:spPr>
            <a:xfrm>
              <a:off x="2134114" y="2542979"/>
              <a:ext cx="107437" cy="149422"/>
            </a:xfrm>
            <a:custGeom>
              <a:avLst/>
              <a:gdLst/>
              <a:ahLst/>
              <a:cxnLst/>
              <a:rect l="0" t="0" r="0" b="0"/>
              <a:pathLst>
                <a:path w="107437" h="149422">
                  <a:moveTo>
                    <a:pt x="107436" y="3371"/>
                  </a:moveTo>
                  <a:lnTo>
                    <a:pt x="107436" y="3371"/>
                  </a:lnTo>
                  <a:lnTo>
                    <a:pt x="104065" y="0"/>
                  </a:lnTo>
                  <a:lnTo>
                    <a:pt x="102367" y="418"/>
                  </a:lnTo>
                  <a:lnTo>
                    <a:pt x="98598" y="4646"/>
                  </a:lnTo>
                  <a:lnTo>
                    <a:pt x="80290" y="34066"/>
                  </a:lnTo>
                  <a:lnTo>
                    <a:pt x="62469" y="63579"/>
                  </a:lnTo>
                  <a:lnTo>
                    <a:pt x="43783" y="93255"/>
                  </a:lnTo>
                  <a:lnTo>
                    <a:pt x="20387" y="119198"/>
                  </a:lnTo>
                  <a:lnTo>
                    <a:pt x="8266" y="127061"/>
                  </a:lnTo>
                  <a:lnTo>
                    <a:pt x="5339" y="128164"/>
                  </a:lnTo>
                  <a:lnTo>
                    <a:pt x="3388" y="126077"/>
                  </a:lnTo>
                  <a:lnTo>
                    <a:pt x="1220" y="116233"/>
                  </a:lnTo>
                  <a:lnTo>
                    <a:pt x="0" y="88082"/>
                  </a:lnTo>
                  <a:lnTo>
                    <a:pt x="3477" y="66890"/>
                  </a:lnTo>
                  <a:lnTo>
                    <a:pt x="13837" y="38025"/>
                  </a:lnTo>
                  <a:lnTo>
                    <a:pt x="16109" y="35646"/>
                  </a:lnTo>
                  <a:lnTo>
                    <a:pt x="18329" y="34766"/>
                  </a:lnTo>
                  <a:lnTo>
                    <a:pt x="20515" y="34884"/>
                  </a:lnTo>
                  <a:lnTo>
                    <a:pt x="24825" y="42541"/>
                  </a:lnTo>
                  <a:lnTo>
                    <a:pt x="36712" y="70453"/>
                  </a:lnTo>
                  <a:lnTo>
                    <a:pt x="48537" y="94822"/>
                  </a:lnTo>
                  <a:lnTo>
                    <a:pt x="60978" y="119916"/>
                  </a:lnTo>
                  <a:lnTo>
                    <a:pt x="88386" y="1494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5" name="SMARTInkShape-4046"/>
            <p:cNvSpPr/>
            <p:nvPr>
              <p:custDataLst>
                <p:tags r:id="rId97"/>
              </p:custDataLst>
            </p:nvPr>
          </p:nvSpPr>
          <p:spPr>
            <a:xfrm>
              <a:off x="2298700" y="2644043"/>
              <a:ext cx="53204" cy="105508"/>
            </a:xfrm>
            <a:custGeom>
              <a:avLst/>
              <a:gdLst/>
              <a:ahLst/>
              <a:cxnLst/>
              <a:rect l="0" t="0" r="0" b="0"/>
              <a:pathLst>
                <a:path w="53204" h="105508">
                  <a:moveTo>
                    <a:pt x="0" y="35657"/>
                  </a:moveTo>
                  <a:lnTo>
                    <a:pt x="0" y="35657"/>
                  </a:lnTo>
                  <a:lnTo>
                    <a:pt x="3371" y="35657"/>
                  </a:lnTo>
                  <a:lnTo>
                    <a:pt x="6908" y="31894"/>
                  </a:lnTo>
                  <a:lnTo>
                    <a:pt x="12242" y="25518"/>
                  </a:lnTo>
                  <a:lnTo>
                    <a:pt x="42356" y="1222"/>
                  </a:lnTo>
                  <a:lnTo>
                    <a:pt x="45170" y="0"/>
                  </a:lnTo>
                  <a:lnTo>
                    <a:pt x="47753" y="597"/>
                  </a:lnTo>
                  <a:lnTo>
                    <a:pt x="52503" y="5023"/>
                  </a:lnTo>
                  <a:lnTo>
                    <a:pt x="53203" y="15457"/>
                  </a:lnTo>
                  <a:lnTo>
                    <a:pt x="51275" y="45151"/>
                  </a:lnTo>
                  <a:lnTo>
                    <a:pt x="47570" y="69828"/>
                  </a:lnTo>
                  <a:lnTo>
                    <a:pt x="44450" y="1055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50" name="SMARTInkShape-Group1002"/>
          <p:cNvGrpSpPr/>
          <p:nvPr/>
        </p:nvGrpSpPr>
        <p:grpSpPr>
          <a:xfrm>
            <a:off x="576030" y="2889250"/>
            <a:ext cx="182107" cy="148428"/>
            <a:chOff x="576030" y="2889250"/>
            <a:chExt cx="182107" cy="148428"/>
          </a:xfrm>
        </p:grpSpPr>
        <p:sp>
          <p:nvSpPr>
            <p:cNvPr id="447" name="SMARTInkShape-4047"/>
            <p:cNvSpPr/>
            <p:nvPr>
              <p:custDataLst>
                <p:tags r:id="rId88"/>
              </p:custDataLst>
            </p:nvPr>
          </p:nvSpPr>
          <p:spPr>
            <a:xfrm>
              <a:off x="590550" y="2889250"/>
              <a:ext cx="88901" cy="113227"/>
            </a:xfrm>
            <a:custGeom>
              <a:avLst/>
              <a:gdLst/>
              <a:ahLst/>
              <a:cxnLst/>
              <a:rect l="0" t="0" r="0" b="0"/>
              <a:pathLst>
                <a:path w="88901" h="113227">
                  <a:moveTo>
                    <a:pt x="0" y="0"/>
                  </a:moveTo>
                  <a:lnTo>
                    <a:pt x="0" y="0"/>
                  </a:lnTo>
                  <a:lnTo>
                    <a:pt x="8789" y="29511"/>
                  </a:lnTo>
                  <a:lnTo>
                    <a:pt x="17891" y="56487"/>
                  </a:lnTo>
                  <a:lnTo>
                    <a:pt x="24180" y="72377"/>
                  </a:lnTo>
                  <a:lnTo>
                    <a:pt x="47345" y="95958"/>
                  </a:lnTo>
                  <a:lnTo>
                    <a:pt x="61259" y="106148"/>
                  </a:lnTo>
                  <a:lnTo>
                    <a:pt x="79808" y="112690"/>
                  </a:lnTo>
                  <a:lnTo>
                    <a:pt x="82839" y="113226"/>
                  </a:lnTo>
                  <a:lnTo>
                    <a:pt x="84859" y="112173"/>
                  </a:lnTo>
                  <a:lnTo>
                    <a:pt x="86206" y="110060"/>
                  </a:lnTo>
                  <a:lnTo>
                    <a:pt x="8890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8" name="SMARTInkShape-4048"/>
            <p:cNvSpPr/>
            <p:nvPr>
              <p:custDataLst>
                <p:tags r:id="rId89"/>
              </p:custDataLst>
            </p:nvPr>
          </p:nvSpPr>
          <p:spPr>
            <a:xfrm>
              <a:off x="576030" y="2901950"/>
              <a:ext cx="84371" cy="57151"/>
            </a:xfrm>
            <a:custGeom>
              <a:avLst/>
              <a:gdLst/>
              <a:ahLst/>
              <a:cxnLst/>
              <a:rect l="0" t="0" r="0" b="0"/>
              <a:pathLst>
                <a:path w="84371" h="57151">
                  <a:moveTo>
                    <a:pt x="8170" y="57150"/>
                  </a:moveTo>
                  <a:lnTo>
                    <a:pt x="8170" y="57150"/>
                  </a:lnTo>
                  <a:lnTo>
                    <a:pt x="1428" y="57150"/>
                  </a:lnTo>
                  <a:lnTo>
                    <a:pt x="148" y="56444"/>
                  </a:lnTo>
                  <a:lnTo>
                    <a:pt x="0" y="55269"/>
                  </a:lnTo>
                  <a:lnTo>
                    <a:pt x="606" y="53779"/>
                  </a:lnTo>
                  <a:lnTo>
                    <a:pt x="13131" y="40544"/>
                  </a:lnTo>
                  <a:lnTo>
                    <a:pt x="39437" y="20160"/>
                  </a:lnTo>
                  <a:lnTo>
                    <a:pt x="60708" y="8560"/>
                  </a:lnTo>
                  <a:lnTo>
                    <a:pt x="8437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9" name="SMARTInkShape-4049"/>
            <p:cNvSpPr/>
            <p:nvPr>
              <p:custDataLst>
                <p:tags r:id="rId90"/>
              </p:custDataLst>
            </p:nvPr>
          </p:nvSpPr>
          <p:spPr>
            <a:xfrm>
              <a:off x="721148" y="2971800"/>
              <a:ext cx="36989" cy="65878"/>
            </a:xfrm>
            <a:custGeom>
              <a:avLst/>
              <a:gdLst/>
              <a:ahLst/>
              <a:cxnLst/>
              <a:rect l="0" t="0" r="0" b="0"/>
              <a:pathLst>
                <a:path w="36989" h="65878">
                  <a:moveTo>
                    <a:pt x="9102" y="12700"/>
                  </a:moveTo>
                  <a:lnTo>
                    <a:pt x="9102" y="12700"/>
                  </a:lnTo>
                  <a:lnTo>
                    <a:pt x="5731" y="16071"/>
                  </a:lnTo>
                  <a:lnTo>
                    <a:pt x="264" y="28280"/>
                  </a:lnTo>
                  <a:lnTo>
                    <a:pt x="0" y="39380"/>
                  </a:lnTo>
                  <a:lnTo>
                    <a:pt x="2234" y="49958"/>
                  </a:lnTo>
                  <a:lnTo>
                    <a:pt x="5580" y="57011"/>
                  </a:lnTo>
                  <a:lnTo>
                    <a:pt x="13181" y="62497"/>
                  </a:lnTo>
                  <a:lnTo>
                    <a:pt x="18171" y="64948"/>
                  </a:lnTo>
                  <a:lnTo>
                    <a:pt x="22204" y="65877"/>
                  </a:lnTo>
                  <a:lnTo>
                    <a:pt x="25598" y="65790"/>
                  </a:lnTo>
                  <a:lnTo>
                    <a:pt x="31250" y="63812"/>
                  </a:lnTo>
                  <a:lnTo>
                    <a:pt x="36114" y="60581"/>
                  </a:lnTo>
                  <a:lnTo>
                    <a:pt x="36988" y="58026"/>
                  </a:lnTo>
                  <a:lnTo>
                    <a:pt x="31598" y="33032"/>
                  </a:lnTo>
                  <a:lnTo>
                    <a:pt x="1545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2" name="SMARTInkShape-Group1003"/>
          <p:cNvGrpSpPr/>
          <p:nvPr/>
        </p:nvGrpSpPr>
        <p:grpSpPr>
          <a:xfrm>
            <a:off x="460798" y="2406650"/>
            <a:ext cx="815553" cy="703485"/>
            <a:chOff x="460798" y="2406650"/>
            <a:chExt cx="815553" cy="703485"/>
          </a:xfrm>
        </p:grpSpPr>
        <p:sp>
          <p:nvSpPr>
            <p:cNvPr id="451" name="SMARTInkShape-4050"/>
            <p:cNvSpPr/>
            <p:nvPr>
              <p:custDataLst>
                <p:tags r:id="rId77"/>
              </p:custDataLst>
            </p:nvPr>
          </p:nvSpPr>
          <p:spPr>
            <a:xfrm>
              <a:off x="762000" y="2406650"/>
              <a:ext cx="95251" cy="131047"/>
            </a:xfrm>
            <a:custGeom>
              <a:avLst/>
              <a:gdLst/>
              <a:ahLst/>
              <a:cxnLst/>
              <a:rect l="0" t="0" r="0" b="0"/>
              <a:pathLst>
                <a:path w="95251" h="131047">
                  <a:moveTo>
                    <a:pt x="0" y="0"/>
                  </a:moveTo>
                  <a:lnTo>
                    <a:pt x="0" y="0"/>
                  </a:lnTo>
                  <a:lnTo>
                    <a:pt x="0" y="26053"/>
                  </a:lnTo>
                  <a:lnTo>
                    <a:pt x="0" y="47562"/>
                  </a:lnTo>
                  <a:lnTo>
                    <a:pt x="5645" y="71233"/>
                  </a:lnTo>
                  <a:lnTo>
                    <a:pt x="15914" y="93748"/>
                  </a:lnTo>
                  <a:lnTo>
                    <a:pt x="41740" y="121686"/>
                  </a:lnTo>
                  <a:lnTo>
                    <a:pt x="52418" y="128166"/>
                  </a:lnTo>
                  <a:lnTo>
                    <a:pt x="64219" y="131046"/>
                  </a:lnTo>
                  <a:lnTo>
                    <a:pt x="74638" y="130445"/>
                  </a:lnTo>
                  <a:lnTo>
                    <a:pt x="79392" y="129296"/>
                  </a:lnTo>
                  <a:lnTo>
                    <a:pt x="83267" y="126414"/>
                  </a:lnTo>
                  <a:lnTo>
                    <a:pt x="9525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2" name="SMARTInkShape-4051"/>
            <p:cNvSpPr/>
            <p:nvPr>
              <p:custDataLst>
                <p:tags r:id="rId78"/>
              </p:custDataLst>
            </p:nvPr>
          </p:nvSpPr>
          <p:spPr>
            <a:xfrm>
              <a:off x="720242" y="2444750"/>
              <a:ext cx="86209" cy="79572"/>
            </a:xfrm>
            <a:custGeom>
              <a:avLst/>
              <a:gdLst/>
              <a:ahLst/>
              <a:cxnLst/>
              <a:rect l="0" t="0" r="0" b="0"/>
              <a:pathLst>
                <a:path w="86209" h="79572">
                  <a:moveTo>
                    <a:pt x="3658" y="76200"/>
                  </a:moveTo>
                  <a:lnTo>
                    <a:pt x="3658" y="76200"/>
                  </a:lnTo>
                  <a:lnTo>
                    <a:pt x="287" y="79571"/>
                  </a:lnTo>
                  <a:lnTo>
                    <a:pt x="0" y="79153"/>
                  </a:lnTo>
                  <a:lnTo>
                    <a:pt x="3672" y="71117"/>
                  </a:lnTo>
                  <a:lnTo>
                    <a:pt x="9779" y="61241"/>
                  </a:lnTo>
                  <a:lnTo>
                    <a:pt x="35337" y="42018"/>
                  </a:lnTo>
                  <a:lnTo>
                    <a:pt x="65681" y="18569"/>
                  </a:lnTo>
                  <a:lnTo>
                    <a:pt x="862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3" name="SMARTInkShape-4052"/>
            <p:cNvSpPr/>
            <p:nvPr>
              <p:custDataLst>
                <p:tags r:id="rId79"/>
              </p:custDataLst>
            </p:nvPr>
          </p:nvSpPr>
          <p:spPr>
            <a:xfrm>
              <a:off x="906082" y="2501900"/>
              <a:ext cx="66946" cy="71483"/>
            </a:xfrm>
            <a:custGeom>
              <a:avLst/>
              <a:gdLst/>
              <a:ahLst/>
              <a:cxnLst/>
              <a:rect l="0" t="0" r="0" b="0"/>
              <a:pathLst>
                <a:path w="66946" h="71483">
                  <a:moveTo>
                    <a:pt x="21018" y="19050"/>
                  </a:moveTo>
                  <a:lnTo>
                    <a:pt x="21018" y="19050"/>
                  </a:lnTo>
                  <a:lnTo>
                    <a:pt x="1245" y="42194"/>
                  </a:lnTo>
                  <a:lnTo>
                    <a:pt x="0" y="52619"/>
                  </a:lnTo>
                  <a:lnTo>
                    <a:pt x="656" y="58363"/>
                  </a:lnTo>
                  <a:lnTo>
                    <a:pt x="3916" y="62898"/>
                  </a:lnTo>
                  <a:lnTo>
                    <a:pt x="15063" y="69817"/>
                  </a:lnTo>
                  <a:lnTo>
                    <a:pt x="27544" y="71482"/>
                  </a:lnTo>
                  <a:lnTo>
                    <a:pt x="33835" y="70938"/>
                  </a:lnTo>
                  <a:lnTo>
                    <a:pt x="46470" y="64689"/>
                  </a:lnTo>
                  <a:lnTo>
                    <a:pt x="57730" y="54856"/>
                  </a:lnTo>
                  <a:lnTo>
                    <a:pt x="65086" y="43430"/>
                  </a:lnTo>
                  <a:lnTo>
                    <a:pt x="66945" y="31297"/>
                  </a:lnTo>
                  <a:lnTo>
                    <a:pt x="66452" y="25098"/>
                  </a:lnTo>
                  <a:lnTo>
                    <a:pt x="60261" y="14447"/>
                  </a:lnTo>
                  <a:lnTo>
                    <a:pt x="4641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4" name="SMARTInkShape-4053"/>
            <p:cNvSpPr/>
            <p:nvPr>
              <p:custDataLst>
                <p:tags r:id="rId80"/>
              </p:custDataLst>
            </p:nvPr>
          </p:nvSpPr>
          <p:spPr>
            <a:xfrm>
              <a:off x="476250" y="2667000"/>
              <a:ext cx="800101" cy="43568"/>
            </a:xfrm>
            <a:custGeom>
              <a:avLst/>
              <a:gdLst/>
              <a:ahLst/>
              <a:cxnLst/>
              <a:rect l="0" t="0" r="0" b="0"/>
              <a:pathLst>
                <a:path w="800101" h="43568">
                  <a:moveTo>
                    <a:pt x="0" y="38100"/>
                  </a:moveTo>
                  <a:lnTo>
                    <a:pt x="0" y="38100"/>
                  </a:lnTo>
                  <a:lnTo>
                    <a:pt x="30507" y="41471"/>
                  </a:lnTo>
                  <a:lnTo>
                    <a:pt x="60545" y="43567"/>
                  </a:lnTo>
                  <a:lnTo>
                    <a:pt x="85940" y="42176"/>
                  </a:lnTo>
                  <a:lnTo>
                    <a:pt x="114396" y="39912"/>
                  </a:lnTo>
                  <a:lnTo>
                    <a:pt x="145857" y="38905"/>
                  </a:lnTo>
                  <a:lnTo>
                    <a:pt x="164266" y="38637"/>
                  </a:lnTo>
                  <a:lnTo>
                    <a:pt x="184300" y="38458"/>
                  </a:lnTo>
                  <a:lnTo>
                    <a:pt x="205416" y="38339"/>
                  </a:lnTo>
                  <a:lnTo>
                    <a:pt x="227961" y="37554"/>
                  </a:lnTo>
                  <a:lnTo>
                    <a:pt x="251457" y="36325"/>
                  </a:lnTo>
                  <a:lnTo>
                    <a:pt x="275588" y="34800"/>
                  </a:lnTo>
                  <a:lnTo>
                    <a:pt x="301553" y="33078"/>
                  </a:lnTo>
                  <a:lnTo>
                    <a:pt x="328741" y="31224"/>
                  </a:lnTo>
                  <a:lnTo>
                    <a:pt x="356744" y="29283"/>
                  </a:lnTo>
                  <a:lnTo>
                    <a:pt x="384585" y="27988"/>
                  </a:lnTo>
                  <a:lnTo>
                    <a:pt x="412318" y="27126"/>
                  </a:lnTo>
                  <a:lnTo>
                    <a:pt x="439979" y="26550"/>
                  </a:lnTo>
                  <a:lnTo>
                    <a:pt x="466886" y="25461"/>
                  </a:lnTo>
                  <a:lnTo>
                    <a:pt x="493291" y="24030"/>
                  </a:lnTo>
                  <a:lnTo>
                    <a:pt x="519360" y="22370"/>
                  </a:lnTo>
                  <a:lnTo>
                    <a:pt x="545913" y="21263"/>
                  </a:lnTo>
                  <a:lnTo>
                    <a:pt x="572786" y="20525"/>
                  </a:lnTo>
                  <a:lnTo>
                    <a:pt x="599874" y="20034"/>
                  </a:lnTo>
                  <a:lnTo>
                    <a:pt x="624283" y="18295"/>
                  </a:lnTo>
                  <a:lnTo>
                    <a:pt x="646905" y="15724"/>
                  </a:lnTo>
                  <a:lnTo>
                    <a:pt x="668337" y="12600"/>
                  </a:lnTo>
                  <a:lnTo>
                    <a:pt x="688269" y="10516"/>
                  </a:lnTo>
                  <a:lnTo>
                    <a:pt x="707202" y="9128"/>
                  </a:lnTo>
                  <a:lnTo>
                    <a:pt x="725468" y="8201"/>
                  </a:lnTo>
                  <a:lnTo>
                    <a:pt x="755171" y="5292"/>
                  </a:lnTo>
                  <a:lnTo>
                    <a:pt x="784201" y="1568"/>
                  </a:lnTo>
                  <a:lnTo>
                    <a:pt x="800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5" name="SMARTInkShape-4054"/>
            <p:cNvSpPr/>
            <p:nvPr>
              <p:custDataLst>
                <p:tags r:id="rId81"/>
              </p:custDataLst>
            </p:nvPr>
          </p:nvSpPr>
          <p:spPr>
            <a:xfrm>
              <a:off x="723321" y="2800611"/>
              <a:ext cx="51380" cy="75940"/>
            </a:xfrm>
            <a:custGeom>
              <a:avLst/>
              <a:gdLst/>
              <a:ahLst/>
              <a:cxnLst/>
              <a:rect l="0" t="0" r="0" b="0"/>
              <a:pathLst>
                <a:path w="51380" h="75940">
                  <a:moveTo>
                    <a:pt x="6929" y="6089"/>
                  </a:moveTo>
                  <a:lnTo>
                    <a:pt x="6929" y="6089"/>
                  </a:lnTo>
                  <a:lnTo>
                    <a:pt x="3558" y="2718"/>
                  </a:lnTo>
                  <a:lnTo>
                    <a:pt x="3271" y="1725"/>
                  </a:lnTo>
                  <a:lnTo>
                    <a:pt x="3785" y="1063"/>
                  </a:lnTo>
                  <a:lnTo>
                    <a:pt x="4833" y="622"/>
                  </a:lnTo>
                  <a:lnTo>
                    <a:pt x="13050" y="0"/>
                  </a:lnTo>
                  <a:lnTo>
                    <a:pt x="18586" y="1737"/>
                  </a:lnTo>
                  <a:lnTo>
                    <a:pt x="21051" y="3187"/>
                  </a:lnTo>
                  <a:lnTo>
                    <a:pt x="27890" y="11971"/>
                  </a:lnTo>
                  <a:lnTo>
                    <a:pt x="28475" y="21403"/>
                  </a:lnTo>
                  <a:lnTo>
                    <a:pt x="27643" y="26882"/>
                  </a:lnTo>
                  <a:lnTo>
                    <a:pt x="21074" y="38614"/>
                  </a:lnTo>
                  <a:lnTo>
                    <a:pt x="7357" y="53355"/>
                  </a:lnTo>
                  <a:lnTo>
                    <a:pt x="2981" y="56650"/>
                  </a:lnTo>
                  <a:lnTo>
                    <a:pt x="769" y="59552"/>
                  </a:lnTo>
                  <a:lnTo>
                    <a:pt x="0" y="62192"/>
                  </a:lnTo>
                  <a:lnTo>
                    <a:pt x="193" y="64658"/>
                  </a:lnTo>
                  <a:lnTo>
                    <a:pt x="1027" y="66302"/>
                  </a:lnTo>
                  <a:lnTo>
                    <a:pt x="2289" y="67397"/>
                  </a:lnTo>
                  <a:lnTo>
                    <a:pt x="3836" y="68128"/>
                  </a:lnTo>
                  <a:lnTo>
                    <a:pt x="33331" y="69551"/>
                  </a:lnTo>
                  <a:lnTo>
                    <a:pt x="51379" y="759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6" name="SMARTInkShape-4055"/>
            <p:cNvSpPr/>
            <p:nvPr>
              <p:custDataLst>
                <p:tags r:id="rId82"/>
              </p:custDataLst>
            </p:nvPr>
          </p:nvSpPr>
          <p:spPr>
            <a:xfrm>
              <a:off x="850900" y="292735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0"/>
                  </a:moveTo>
                  <a:lnTo>
                    <a:pt x="0" y="0"/>
                  </a:lnTo>
                  <a:lnTo>
                    <a:pt x="10845" y="706"/>
                  </a:lnTo>
                  <a:lnTo>
                    <a:pt x="39775" y="10125"/>
                  </a:lnTo>
                  <a:lnTo>
                    <a:pt x="571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7" name="SMARTInkShape-4056"/>
            <p:cNvSpPr/>
            <p:nvPr>
              <p:custDataLst>
                <p:tags r:id="rId83"/>
              </p:custDataLst>
            </p:nvPr>
          </p:nvSpPr>
          <p:spPr>
            <a:xfrm>
              <a:off x="870833" y="2908300"/>
              <a:ext cx="11818" cy="50801"/>
            </a:xfrm>
            <a:custGeom>
              <a:avLst/>
              <a:gdLst/>
              <a:ahLst/>
              <a:cxnLst/>
              <a:rect l="0" t="0" r="0" b="0"/>
              <a:pathLst>
                <a:path w="11818" h="50801">
                  <a:moveTo>
                    <a:pt x="5467" y="0"/>
                  </a:moveTo>
                  <a:lnTo>
                    <a:pt x="5467" y="0"/>
                  </a:lnTo>
                  <a:lnTo>
                    <a:pt x="2096" y="0"/>
                  </a:lnTo>
                  <a:lnTo>
                    <a:pt x="1103" y="706"/>
                  </a:lnTo>
                  <a:lnTo>
                    <a:pt x="441" y="1881"/>
                  </a:lnTo>
                  <a:lnTo>
                    <a:pt x="0" y="3371"/>
                  </a:lnTo>
                  <a:lnTo>
                    <a:pt x="5636" y="33599"/>
                  </a:lnTo>
                  <a:lnTo>
                    <a:pt x="11817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8" name="SMARTInkShape-4057"/>
            <p:cNvSpPr/>
            <p:nvPr>
              <p:custDataLst>
                <p:tags r:id="rId84"/>
              </p:custDataLst>
            </p:nvPr>
          </p:nvSpPr>
          <p:spPr>
            <a:xfrm>
              <a:off x="996950" y="2895600"/>
              <a:ext cx="63346" cy="214535"/>
            </a:xfrm>
            <a:custGeom>
              <a:avLst/>
              <a:gdLst/>
              <a:ahLst/>
              <a:cxnLst/>
              <a:rect l="0" t="0" r="0" b="0"/>
              <a:pathLst>
                <a:path w="63346" h="214535">
                  <a:moveTo>
                    <a:pt x="0" y="0"/>
                  </a:moveTo>
                  <a:lnTo>
                    <a:pt x="0" y="0"/>
                  </a:lnTo>
                  <a:lnTo>
                    <a:pt x="706" y="10845"/>
                  </a:lnTo>
                  <a:lnTo>
                    <a:pt x="5775" y="26026"/>
                  </a:lnTo>
                  <a:lnTo>
                    <a:pt x="15901" y="39069"/>
                  </a:lnTo>
                  <a:lnTo>
                    <a:pt x="27132" y="47011"/>
                  </a:lnTo>
                  <a:lnTo>
                    <a:pt x="32755" y="49116"/>
                  </a:lnTo>
                  <a:lnTo>
                    <a:pt x="35242" y="48266"/>
                  </a:lnTo>
                  <a:lnTo>
                    <a:pt x="39887" y="43559"/>
                  </a:lnTo>
                  <a:lnTo>
                    <a:pt x="46469" y="29605"/>
                  </a:lnTo>
                  <a:lnTo>
                    <a:pt x="50650" y="12407"/>
                  </a:lnTo>
                  <a:lnTo>
                    <a:pt x="52111" y="10388"/>
                  </a:lnTo>
                  <a:lnTo>
                    <a:pt x="53791" y="9042"/>
                  </a:lnTo>
                  <a:lnTo>
                    <a:pt x="55616" y="10261"/>
                  </a:lnTo>
                  <a:lnTo>
                    <a:pt x="59526" y="17261"/>
                  </a:lnTo>
                  <a:lnTo>
                    <a:pt x="61734" y="36834"/>
                  </a:lnTo>
                  <a:lnTo>
                    <a:pt x="62715" y="65054"/>
                  </a:lnTo>
                  <a:lnTo>
                    <a:pt x="62977" y="81469"/>
                  </a:lnTo>
                  <a:lnTo>
                    <a:pt x="63151" y="98763"/>
                  </a:lnTo>
                  <a:lnTo>
                    <a:pt x="63345" y="127386"/>
                  </a:lnTo>
                  <a:lnTo>
                    <a:pt x="62726" y="151866"/>
                  </a:lnTo>
                  <a:lnTo>
                    <a:pt x="60099" y="174505"/>
                  </a:lnTo>
                  <a:lnTo>
                    <a:pt x="51282" y="200342"/>
                  </a:lnTo>
                  <a:lnTo>
                    <a:pt x="43723" y="208985"/>
                  </a:lnTo>
                  <a:lnTo>
                    <a:pt x="35660" y="212827"/>
                  </a:lnTo>
                  <a:lnTo>
                    <a:pt x="27373" y="214534"/>
                  </a:lnTo>
                  <a:lnTo>
                    <a:pt x="23188" y="212167"/>
                  </a:lnTo>
                  <a:lnTo>
                    <a:pt x="14774" y="202011"/>
                  </a:lnTo>
                  <a:lnTo>
                    <a:pt x="0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9" name="SMARTInkShape-4058"/>
            <p:cNvSpPr/>
            <p:nvPr>
              <p:custDataLst>
                <p:tags r:id="rId85"/>
              </p:custDataLst>
            </p:nvPr>
          </p:nvSpPr>
          <p:spPr>
            <a:xfrm>
              <a:off x="1112397" y="2921000"/>
              <a:ext cx="48224" cy="75413"/>
            </a:xfrm>
            <a:custGeom>
              <a:avLst/>
              <a:gdLst/>
              <a:ahLst/>
              <a:cxnLst/>
              <a:rect l="0" t="0" r="0" b="0"/>
              <a:pathLst>
                <a:path w="48224" h="75413">
                  <a:moveTo>
                    <a:pt x="36953" y="0"/>
                  </a:moveTo>
                  <a:lnTo>
                    <a:pt x="36953" y="0"/>
                  </a:lnTo>
                  <a:lnTo>
                    <a:pt x="6197" y="29493"/>
                  </a:lnTo>
                  <a:lnTo>
                    <a:pt x="1632" y="36595"/>
                  </a:lnTo>
                  <a:lnTo>
                    <a:pt x="0" y="42741"/>
                  </a:lnTo>
                  <a:lnTo>
                    <a:pt x="323" y="48250"/>
                  </a:lnTo>
                  <a:lnTo>
                    <a:pt x="4445" y="58133"/>
                  </a:lnTo>
                  <a:lnTo>
                    <a:pt x="10981" y="67230"/>
                  </a:lnTo>
                  <a:lnTo>
                    <a:pt x="20471" y="72213"/>
                  </a:lnTo>
                  <a:lnTo>
                    <a:pt x="37068" y="75412"/>
                  </a:lnTo>
                  <a:lnTo>
                    <a:pt x="42414" y="73969"/>
                  </a:lnTo>
                  <a:lnTo>
                    <a:pt x="44827" y="72596"/>
                  </a:lnTo>
                  <a:lnTo>
                    <a:pt x="46436" y="69564"/>
                  </a:lnTo>
                  <a:lnTo>
                    <a:pt x="48223" y="60551"/>
                  </a:lnTo>
                  <a:lnTo>
                    <a:pt x="45858" y="43576"/>
                  </a:lnTo>
                  <a:lnTo>
                    <a:pt x="30603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0" name="SMARTInkShape-4059"/>
            <p:cNvSpPr/>
            <p:nvPr>
              <p:custDataLst>
                <p:tags r:id="rId86"/>
              </p:custDataLst>
            </p:nvPr>
          </p:nvSpPr>
          <p:spPr>
            <a:xfrm>
              <a:off x="1115489" y="2794883"/>
              <a:ext cx="33862" cy="68968"/>
            </a:xfrm>
            <a:custGeom>
              <a:avLst/>
              <a:gdLst/>
              <a:ahLst/>
              <a:cxnLst/>
              <a:rect l="0" t="0" r="0" b="0"/>
              <a:pathLst>
                <a:path w="33862" h="68968">
                  <a:moveTo>
                    <a:pt x="2111" y="5467"/>
                  </a:moveTo>
                  <a:lnTo>
                    <a:pt x="2111" y="5467"/>
                  </a:lnTo>
                  <a:lnTo>
                    <a:pt x="2111" y="2096"/>
                  </a:lnTo>
                  <a:lnTo>
                    <a:pt x="3522" y="1103"/>
                  </a:lnTo>
                  <a:lnTo>
                    <a:pt x="8853" y="0"/>
                  </a:lnTo>
                  <a:lnTo>
                    <a:pt x="19788" y="2749"/>
                  </a:lnTo>
                  <a:lnTo>
                    <a:pt x="28594" y="8033"/>
                  </a:lnTo>
                  <a:lnTo>
                    <a:pt x="29644" y="11411"/>
                  </a:lnTo>
                  <a:lnTo>
                    <a:pt x="28929" y="20809"/>
                  </a:lnTo>
                  <a:lnTo>
                    <a:pt x="24378" y="30159"/>
                  </a:lnTo>
                  <a:lnTo>
                    <a:pt x="1065" y="57088"/>
                  </a:lnTo>
                  <a:lnTo>
                    <a:pt x="3" y="59636"/>
                  </a:lnTo>
                  <a:lnTo>
                    <a:pt x="0" y="62041"/>
                  </a:lnTo>
                  <a:lnTo>
                    <a:pt x="704" y="64350"/>
                  </a:lnTo>
                  <a:lnTo>
                    <a:pt x="3290" y="65889"/>
                  </a:lnTo>
                  <a:lnTo>
                    <a:pt x="33861" y="689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1" name="SMARTInkShape-4060"/>
            <p:cNvSpPr/>
            <p:nvPr>
              <p:custDataLst>
                <p:tags r:id="rId87"/>
              </p:custDataLst>
            </p:nvPr>
          </p:nvSpPr>
          <p:spPr>
            <a:xfrm>
              <a:off x="460798" y="2686082"/>
              <a:ext cx="777375" cy="339080"/>
            </a:xfrm>
            <a:custGeom>
              <a:avLst/>
              <a:gdLst/>
              <a:ahLst/>
              <a:cxnLst/>
              <a:rect l="0" t="0" r="0" b="0"/>
              <a:pathLst>
                <a:path w="777375" h="339080">
                  <a:moveTo>
                    <a:pt x="9102" y="209518"/>
                  </a:moveTo>
                  <a:lnTo>
                    <a:pt x="9102" y="209518"/>
                  </a:lnTo>
                  <a:lnTo>
                    <a:pt x="9102" y="206147"/>
                  </a:lnTo>
                  <a:lnTo>
                    <a:pt x="8397" y="206565"/>
                  </a:lnTo>
                  <a:lnTo>
                    <a:pt x="5731" y="210793"/>
                  </a:lnTo>
                  <a:lnTo>
                    <a:pt x="264" y="231219"/>
                  </a:lnTo>
                  <a:lnTo>
                    <a:pt x="0" y="253500"/>
                  </a:lnTo>
                  <a:lnTo>
                    <a:pt x="2235" y="278454"/>
                  </a:lnTo>
                  <a:lnTo>
                    <a:pt x="5580" y="301305"/>
                  </a:lnTo>
                  <a:lnTo>
                    <a:pt x="13476" y="332463"/>
                  </a:lnTo>
                  <a:lnTo>
                    <a:pt x="17631" y="338243"/>
                  </a:lnTo>
                  <a:lnTo>
                    <a:pt x="19021" y="339079"/>
                  </a:lnTo>
                  <a:lnTo>
                    <a:pt x="19948" y="338931"/>
                  </a:lnTo>
                  <a:lnTo>
                    <a:pt x="20566" y="338127"/>
                  </a:lnTo>
                  <a:lnTo>
                    <a:pt x="22264" y="314441"/>
                  </a:lnTo>
                  <a:lnTo>
                    <a:pt x="25065" y="291193"/>
                  </a:lnTo>
                  <a:lnTo>
                    <a:pt x="28661" y="260635"/>
                  </a:lnTo>
                  <a:lnTo>
                    <a:pt x="30608" y="243596"/>
                  </a:lnTo>
                  <a:lnTo>
                    <a:pt x="31906" y="225181"/>
                  </a:lnTo>
                  <a:lnTo>
                    <a:pt x="32771" y="205849"/>
                  </a:lnTo>
                  <a:lnTo>
                    <a:pt x="33348" y="185905"/>
                  </a:lnTo>
                  <a:lnTo>
                    <a:pt x="34438" y="168376"/>
                  </a:lnTo>
                  <a:lnTo>
                    <a:pt x="37531" y="137610"/>
                  </a:lnTo>
                  <a:lnTo>
                    <a:pt x="39868" y="106603"/>
                  </a:lnTo>
                  <a:lnTo>
                    <a:pt x="43932" y="90752"/>
                  </a:lnTo>
                  <a:lnTo>
                    <a:pt x="46433" y="88007"/>
                  </a:lnTo>
                  <a:lnTo>
                    <a:pt x="52975" y="84958"/>
                  </a:lnTo>
                  <a:lnTo>
                    <a:pt x="80929" y="78636"/>
                  </a:lnTo>
                  <a:lnTo>
                    <a:pt x="104760" y="77265"/>
                  </a:lnTo>
                  <a:lnTo>
                    <a:pt x="131815" y="76656"/>
                  </a:lnTo>
                  <a:lnTo>
                    <a:pt x="160302" y="75679"/>
                  </a:lnTo>
                  <a:lnTo>
                    <a:pt x="189426" y="72893"/>
                  </a:lnTo>
                  <a:lnTo>
                    <a:pt x="205518" y="71868"/>
                  </a:lnTo>
                  <a:lnTo>
                    <a:pt x="222596" y="71185"/>
                  </a:lnTo>
                  <a:lnTo>
                    <a:pt x="240331" y="70729"/>
                  </a:lnTo>
                  <a:lnTo>
                    <a:pt x="258505" y="70425"/>
                  </a:lnTo>
                  <a:lnTo>
                    <a:pt x="276971" y="70223"/>
                  </a:lnTo>
                  <a:lnTo>
                    <a:pt x="295631" y="70088"/>
                  </a:lnTo>
                  <a:lnTo>
                    <a:pt x="314421" y="68587"/>
                  </a:lnTo>
                  <a:lnTo>
                    <a:pt x="333298" y="66175"/>
                  </a:lnTo>
                  <a:lnTo>
                    <a:pt x="352233" y="63156"/>
                  </a:lnTo>
                  <a:lnTo>
                    <a:pt x="371206" y="60438"/>
                  </a:lnTo>
                  <a:lnTo>
                    <a:pt x="390205" y="57920"/>
                  </a:lnTo>
                  <a:lnTo>
                    <a:pt x="409221" y="55536"/>
                  </a:lnTo>
                  <a:lnTo>
                    <a:pt x="428248" y="53241"/>
                  </a:lnTo>
                  <a:lnTo>
                    <a:pt x="447283" y="51006"/>
                  </a:lnTo>
                  <a:lnTo>
                    <a:pt x="466322" y="48810"/>
                  </a:lnTo>
                  <a:lnTo>
                    <a:pt x="483955" y="47346"/>
                  </a:lnTo>
                  <a:lnTo>
                    <a:pt x="500648" y="46370"/>
                  </a:lnTo>
                  <a:lnTo>
                    <a:pt x="532367" y="44580"/>
                  </a:lnTo>
                  <a:lnTo>
                    <a:pt x="562927" y="41433"/>
                  </a:lnTo>
                  <a:lnTo>
                    <a:pt x="592973" y="37682"/>
                  </a:lnTo>
                  <a:lnTo>
                    <a:pt x="622083" y="34369"/>
                  </a:lnTo>
                  <a:lnTo>
                    <a:pt x="649133" y="32896"/>
                  </a:lnTo>
                  <a:lnTo>
                    <a:pt x="673384" y="30360"/>
                  </a:lnTo>
                  <a:lnTo>
                    <a:pt x="703108" y="26847"/>
                  </a:lnTo>
                  <a:lnTo>
                    <a:pt x="723439" y="23925"/>
                  </a:lnTo>
                  <a:lnTo>
                    <a:pt x="751770" y="12541"/>
                  </a:lnTo>
                  <a:lnTo>
                    <a:pt x="770958" y="77"/>
                  </a:lnTo>
                  <a:lnTo>
                    <a:pt x="774430" y="0"/>
                  </a:lnTo>
                  <a:lnTo>
                    <a:pt x="775438" y="695"/>
                  </a:lnTo>
                  <a:lnTo>
                    <a:pt x="776109" y="1864"/>
                  </a:lnTo>
                  <a:lnTo>
                    <a:pt x="777275" y="6437"/>
                  </a:lnTo>
                  <a:lnTo>
                    <a:pt x="777374" y="9428"/>
                  </a:lnTo>
                  <a:lnTo>
                    <a:pt x="771661" y="27237"/>
                  </a:lnTo>
                  <a:lnTo>
                    <a:pt x="762958" y="45677"/>
                  </a:lnTo>
                  <a:lnTo>
                    <a:pt x="757421" y="73072"/>
                  </a:lnTo>
                  <a:lnTo>
                    <a:pt x="752052" y="888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63" name="SMARTInkShape-4061"/>
          <p:cNvSpPr/>
          <p:nvPr>
            <p:custDataLst>
              <p:tags r:id="rId4"/>
            </p:custDataLst>
          </p:nvPr>
        </p:nvSpPr>
        <p:spPr>
          <a:xfrm>
            <a:off x="2082800" y="1695450"/>
            <a:ext cx="184151" cy="203201"/>
          </a:xfrm>
          <a:custGeom>
            <a:avLst/>
            <a:gdLst/>
            <a:ahLst/>
            <a:cxnLst/>
            <a:rect l="0" t="0" r="0" b="0"/>
            <a:pathLst>
              <a:path w="184151" h="203201">
                <a:moveTo>
                  <a:pt x="0" y="203200"/>
                </a:moveTo>
                <a:lnTo>
                  <a:pt x="0" y="203200"/>
                </a:lnTo>
                <a:lnTo>
                  <a:pt x="26053" y="172077"/>
                </a:lnTo>
                <a:lnTo>
                  <a:pt x="47563" y="146799"/>
                </a:lnTo>
                <a:lnTo>
                  <a:pt x="73115" y="117220"/>
                </a:lnTo>
                <a:lnTo>
                  <a:pt x="100229" y="85964"/>
                </a:lnTo>
                <a:lnTo>
                  <a:pt x="126391" y="55610"/>
                </a:lnTo>
                <a:lnTo>
                  <a:pt x="150248" y="31301"/>
                </a:lnTo>
                <a:lnTo>
                  <a:pt x="1841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64" name="SMARTInkShape-4062"/>
          <p:cNvSpPr/>
          <p:nvPr>
            <p:custDataLst>
              <p:tags r:id="rId5"/>
            </p:custDataLst>
          </p:nvPr>
        </p:nvSpPr>
        <p:spPr>
          <a:xfrm>
            <a:off x="2457450" y="1155700"/>
            <a:ext cx="279401" cy="222251"/>
          </a:xfrm>
          <a:custGeom>
            <a:avLst/>
            <a:gdLst/>
            <a:ahLst/>
            <a:cxnLst/>
            <a:rect l="0" t="0" r="0" b="0"/>
            <a:pathLst>
              <a:path w="279401" h="222251">
                <a:moveTo>
                  <a:pt x="0" y="222250"/>
                </a:moveTo>
                <a:lnTo>
                  <a:pt x="0" y="222250"/>
                </a:lnTo>
                <a:lnTo>
                  <a:pt x="18815" y="209080"/>
                </a:lnTo>
                <a:lnTo>
                  <a:pt x="33710" y="198653"/>
                </a:lnTo>
                <a:lnTo>
                  <a:pt x="51401" y="185352"/>
                </a:lnTo>
                <a:lnTo>
                  <a:pt x="70957" y="170135"/>
                </a:lnTo>
                <a:lnTo>
                  <a:pt x="91754" y="153640"/>
                </a:lnTo>
                <a:lnTo>
                  <a:pt x="114086" y="136293"/>
                </a:lnTo>
                <a:lnTo>
                  <a:pt x="137441" y="118379"/>
                </a:lnTo>
                <a:lnTo>
                  <a:pt x="161477" y="100086"/>
                </a:lnTo>
                <a:lnTo>
                  <a:pt x="185263" y="80835"/>
                </a:lnTo>
                <a:lnTo>
                  <a:pt x="208881" y="60946"/>
                </a:lnTo>
                <a:lnTo>
                  <a:pt x="232387" y="40630"/>
                </a:lnTo>
                <a:lnTo>
                  <a:pt x="27940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65" name="SMARTInkShape-4063"/>
          <p:cNvSpPr/>
          <p:nvPr>
            <p:custDataLst>
              <p:tags r:id="rId6"/>
            </p:custDataLst>
          </p:nvPr>
        </p:nvSpPr>
        <p:spPr>
          <a:xfrm>
            <a:off x="7363154" y="1263650"/>
            <a:ext cx="193414" cy="226233"/>
          </a:xfrm>
          <a:custGeom>
            <a:avLst/>
            <a:gdLst/>
            <a:ahLst/>
            <a:cxnLst/>
            <a:rect l="0" t="0" r="0" b="0"/>
            <a:pathLst>
              <a:path w="193414" h="226233">
                <a:moveTo>
                  <a:pt x="59996" y="6350"/>
                </a:moveTo>
                <a:lnTo>
                  <a:pt x="59996" y="6350"/>
                </a:lnTo>
                <a:lnTo>
                  <a:pt x="56624" y="6350"/>
                </a:lnTo>
                <a:lnTo>
                  <a:pt x="41044" y="19834"/>
                </a:lnTo>
                <a:lnTo>
                  <a:pt x="25296" y="45074"/>
                </a:lnTo>
                <a:lnTo>
                  <a:pt x="14234" y="72244"/>
                </a:lnTo>
                <a:lnTo>
                  <a:pt x="8322" y="88379"/>
                </a:lnTo>
                <a:lnTo>
                  <a:pt x="4380" y="104781"/>
                </a:lnTo>
                <a:lnTo>
                  <a:pt x="1751" y="121359"/>
                </a:lnTo>
                <a:lnTo>
                  <a:pt x="0" y="138056"/>
                </a:lnTo>
                <a:lnTo>
                  <a:pt x="7460" y="169779"/>
                </a:lnTo>
                <a:lnTo>
                  <a:pt x="14389" y="185152"/>
                </a:lnTo>
                <a:lnTo>
                  <a:pt x="37139" y="207879"/>
                </a:lnTo>
                <a:lnTo>
                  <a:pt x="64655" y="222213"/>
                </a:lnTo>
                <a:lnTo>
                  <a:pt x="90994" y="226232"/>
                </a:lnTo>
                <a:lnTo>
                  <a:pt x="118693" y="221903"/>
                </a:lnTo>
                <a:lnTo>
                  <a:pt x="132995" y="217785"/>
                </a:lnTo>
                <a:lnTo>
                  <a:pt x="158292" y="200040"/>
                </a:lnTo>
                <a:lnTo>
                  <a:pt x="169976" y="188393"/>
                </a:lnTo>
                <a:lnTo>
                  <a:pt x="184840" y="158519"/>
                </a:lnTo>
                <a:lnTo>
                  <a:pt x="189793" y="141663"/>
                </a:lnTo>
                <a:lnTo>
                  <a:pt x="192388" y="123370"/>
                </a:lnTo>
                <a:lnTo>
                  <a:pt x="193413" y="104119"/>
                </a:lnTo>
                <a:lnTo>
                  <a:pt x="193391" y="84229"/>
                </a:lnTo>
                <a:lnTo>
                  <a:pt x="189848" y="66736"/>
                </a:lnTo>
                <a:lnTo>
                  <a:pt x="176504" y="36010"/>
                </a:lnTo>
                <a:lnTo>
                  <a:pt x="156933" y="15769"/>
                </a:lnTo>
                <a:lnTo>
                  <a:pt x="145787" y="8396"/>
                </a:lnTo>
                <a:lnTo>
                  <a:pt x="116470" y="2085"/>
                </a:lnTo>
                <a:lnTo>
                  <a:pt x="88623" y="927"/>
                </a:lnTo>
                <a:lnTo>
                  <a:pt x="66346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68" name="SMARTInkShape-Group1007"/>
          <p:cNvGrpSpPr/>
          <p:nvPr/>
        </p:nvGrpSpPr>
        <p:grpSpPr>
          <a:xfrm>
            <a:off x="7010400" y="1308983"/>
            <a:ext cx="152401" cy="81668"/>
            <a:chOff x="7010400" y="1308983"/>
            <a:chExt cx="152401" cy="81668"/>
          </a:xfrm>
        </p:grpSpPr>
        <p:sp>
          <p:nvSpPr>
            <p:cNvPr id="466" name="SMARTInkShape-4064"/>
            <p:cNvSpPr/>
            <p:nvPr>
              <p:custDataLst>
                <p:tags r:id="rId75"/>
              </p:custDataLst>
            </p:nvPr>
          </p:nvSpPr>
          <p:spPr>
            <a:xfrm>
              <a:off x="7010400" y="1384300"/>
              <a:ext cx="114301" cy="6351"/>
            </a:xfrm>
            <a:custGeom>
              <a:avLst/>
              <a:gdLst/>
              <a:ahLst/>
              <a:cxnLst/>
              <a:rect l="0" t="0" r="0" b="0"/>
              <a:pathLst>
                <a:path w="114301" h="6351">
                  <a:moveTo>
                    <a:pt x="0" y="6350"/>
                  </a:moveTo>
                  <a:lnTo>
                    <a:pt x="0" y="6350"/>
                  </a:lnTo>
                  <a:lnTo>
                    <a:pt x="23087" y="6350"/>
                  </a:lnTo>
                  <a:lnTo>
                    <a:pt x="42717" y="6350"/>
                  </a:lnTo>
                  <a:lnTo>
                    <a:pt x="69314" y="4469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7" name="SMARTInkShape-4065"/>
            <p:cNvSpPr/>
            <p:nvPr>
              <p:custDataLst>
                <p:tags r:id="rId76"/>
              </p:custDataLst>
            </p:nvPr>
          </p:nvSpPr>
          <p:spPr>
            <a:xfrm>
              <a:off x="7035800" y="1308983"/>
              <a:ext cx="127001" cy="18168"/>
            </a:xfrm>
            <a:custGeom>
              <a:avLst/>
              <a:gdLst/>
              <a:ahLst/>
              <a:cxnLst/>
              <a:rect l="0" t="0" r="0" b="0"/>
              <a:pathLst>
                <a:path w="127001" h="18168">
                  <a:moveTo>
                    <a:pt x="0" y="5467"/>
                  </a:moveTo>
                  <a:lnTo>
                    <a:pt x="0" y="5467"/>
                  </a:lnTo>
                  <a:lnTo>
                    <a:pt x="11933" y="441"/>
                  </a:lnTo>
                  <a:lnTo>
                    <a:pt x="14305" y="0"/>
                  </a:lnTo>
                  <a:lnTo>
                    <a:pt x="42911" y="11167"/>
                  </a:lnTo>
                  <a:lnTo>
                    <a:pt x="73157" y="16093"/>
                  </a:lnTo>
                  <a:lnTo>
                    <a:pt x="103285" y="17553"/>
                  </a:lnTo>
                  <a:lnTo>
                    <a:pt x="127000" y="181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77" name="SMARTInkShape-Group1008"/>
          <p:cNvGrpSpPr/>
          <p:nvPr/>
        </p:nvGrpSpPr>
        <p:grpSpPr>
          <a:xfrm>
            <a:off x="4813300" y="1384300"/>
            <a:ext cx="1968126" cy="481776"/>
            <a:chOff x="4813300" y="1384300"/>
            <a:chExt cx="1968126" cy="481776"/>
          </a:xfrm>
        </p:grpSpPr>
        <p:sp>
          <p:nvSpPr>
            <p:cNvPr id="469" name="SMARTInkShape-4066"/>
            <p:cNvSpPr/>
            <p:nvPr>
              <p:custDataLst>
                <p:tags r:id="rId67"/>
              </p:custDataLst>
            </p:nvPr>
          </p:nvSpPr>
          <p:spPr>
            <a:xfrm>
              <a:off x="4813300" y="1384300"/>
              <a:ext cx="1968126" cy="453616"/>
            </a:xfrm>
            <a:custGeom>
              <a:avLst/>
              <a:gdLst/>
              <a:ahLst/>
              <a:cxnLst/>
              <a:rect l="0" t="0" r="0" b="0"/>
              <a:pathLst>
                <a:path w="1968126" h="453616">
                  <a:moveTo>
                    <a:pt x="0" y="311150"/>
                  </a:moveTo>
                  <a:lnTo>
                    <a:pt x="0" y="311150"/>
                  </a:lnTo>
                  <a:lnTo>
                    <a:pt x="705" y="334237"/>
                  </a:lnTo>
                  <a:lnTo>
                    <a:pt x="5069" y="365028"/>
                  </a:lnTo>
                  <a:lnTo>
                    <a:pt x="8838" y="388718"/>
                  </a:lnTo>
                  <a:lnTo>
                    <a:pt x="14927" y="419113"/>
                  </a:lnTo>
                  <a:lnTo>
                    <a:pt x="18507" y="450721"/>
                  </a:lnTo>
                  <a:lnTo>
                    <a:pt x="18688" y="452881"/>
                  </a:lnTo>
                  <a:lnTo>
                    <a:pt x="19514" y="453615"/>
                  </a:lnTo>
                  <a:lnTo>
                    <a:pt x="20770" y="453399"/>
                  </a:lnTo>
                  <a:lnTo>
                    <a:pt x="22313" y="452549"/>
                  </a:lnTo>
                  <a:lnTo>
                    <a:pt x="24028" y="445961"/>
                  </a:lnTo>
                  <a:lnTo>
                    <a:pt x="25129" y="417742"/>
                  </a:lnTo>
                  <a:lnTo>
                    <a:pt x="23399" y="392861"/>
                  </a:lnTo>
                  <a:lnTo>
                    <a:pt x="21688" y="362988"/>
                  </a:lnTo>
                  <a:lnTo>
                    <a:pt x="22220" y="347120"/>
                  </a:lnTo>
                  <a:lnTo>
                    <a:pt x="23280" y="330897"/>
                  </a:lnTo>
                  <a:lnTo>
                    <a:pt x="24692" y="314437"/>
                  </a:lnTo>
                  <a:lnTo>
                    <a:pt x="26339" y="297819"/>
                  </a:lnTo>
                  <a:lnTo>
                    <a:pt x="28143" y="281096"/>
                  </a:lnTo>
                  <a:lnTo>
                    <a:pt x="32028" y="251226"/>
                  </a:lnTo>
                  <a:lnTo>
                    <a:pt x="34696" y="225250"/>
                  </a:lnTo>
                  <a:lnTo>
                    <a:pt x="33642" y="194760"/>
                  </a:lnTo>
                  <a:lnTo>
                    <a:pt x="37171" y="167852"/>
                  </a:lnTo>
                  <a:lnTo>
                    <a:pt x="44684" y="137238"/>
                  </a:lnTo>
                  <a:lnTo>
                    <a:pt x="49592" y="123927"/>
                  </a:lnTo>
                  <a:lnTo>
                    <a:pt x="51406" y="123540"/>
                  </a:lnTo>
                  <a:lnTo>
                    <a:pt x="77461" y="127309"/>
                  </a:lnTo>
                  <a:lnTo>
                    <a:pt x="97741" y="130541"/>
                  </a:lnTo>
                  <a:lnTo>
                    <a:pt x="128208" y="128363"/>
                  </a:lnTo>
                  <a:lnTo>
                    <a:pt x="157149" y="127404"/>
                  </a:lnTo>
                  <a:lnTo>
                    <a:pt x="179910" y="127179"/>
                  </a:lnTo>
                  <a:lnTo>
                    <a:pt x="202257" y="127080"/>
                  </a:lnTo>
                  <a:lnTo>
                    <a:pt x="223947" y="126330"/>
                  </a:lnTo>
                  <a:lnTo>
                    <a:pt x="245347" y="123645"/>
                  </a:lnTo>
                  <a:lnTo>
                    <a:pt x="266617" y="121981"/>
                  </a:lnTo>
                  <a:lnTo>
                    <a:pt x="287830" y="121242"/>
                  </a:lnTo>
                  <a:lnTo>
                    <a:pt x="318900" y="120825"/>
                  </a:lnTo>
                  <a:lnTo>
                    <a:pt x="348411" y="119996"/>
                  </a:lnTo>
                  <a:lnTo>
                    <a:pt x="373807" y="117302"/>
                  </a:lnTo>
                  <a:lnTo>
                    <a:pt x="399676" y="111871"/>
                  </a:lnTo>
                  <a:lnTo>
                    <a:pt x="425283" y="106165"/>
                  </a:lnTo>
                  <a:lnTo>
                    <a:pt x="450776" y="103629"/>
                  </a:lnTo>
                  <a:lnTo>
                    <a:pt x="478099" y="100620"/>
                  </a:lnTo>
                  <a:lnTo>
                    <a:pt x="505294" y="97637"/>
                  </a:lnTo>
                  <a:lnTo>
                    <a:pt x="529140" y="96311"/>
                  </a:lnTo>
                  <a:lnTo>
                    <a:pt x="551497" y="95721"/>
                  </a:lnTo>
                  <a:lnTo>
                    <a:pt x="573193" y="94754"/>
                  </a:lnTo>
                  <a:lnTo>
                    <a:pt x="594595" y="91972"/>
                  </a:lnTo>
                  <a:lnTo>
                    <a:pt x="617748" y="90265"/>
                  </a:lnTo>
                  <a:lnTo>
                    <a:pt x="641443" y="88801"/>
                  </a:lnTo>
                  <a:lnTo>
                    <a:pt x="663734" y="85799"/>
                  </a:lnTo>
                  <a:lnTo>
                    <a:pt x="685400" y="83994"/>
                  </a:lnTo>
                  <a:lnTo>
                    <a:pt x="707494" y="82486"/>
                  </a:lnTo>
                  <a:lnTo>
                    <a:pt x="731426" y="79464"/>
                  </a:lnTo>
                  <a:lnTo>
                    <a:pt x="754291" y="77651"/>
                  </a:lnTo>
                  <a:lnTo>
                    <a:pt x="776213" y="76139"/>
                  </a:lnTo>
                  <a:lnTo>
                    <a:pt x="797715" y="73115"/>
                  </a:lnTo>
                  <a:lnTo>
                    <a:pt x="819031" y="71301"/>
                  </a:lnTo>
                  <a:lnTo>
                    <a:pt x="840263" y="69789"/>
                  </a:lnTo>
                  <a:lnTo>
                    <a:pt x="861460" y="66766"/>
                  </a:lnTo>
                  <a:lnTo>
                    <a:pt x="882640" y="64951"/>
                  </a:lnTo>
                  <a:lnTo>
                    <a:pt x="903812" y="64145"/>
                  </a:lnTo>
                  <a:lnTo>
                    <a:pt x="934860" y="63691"/>
                  </a:lnTo>
                  <a:lnTo>
                    <a:pt x="962247" y="63557"/>
                  </a:lnTo>
                  <a:lnTo>
                    <a:pt x="988235" y="63517"/>
                  </a:lnTo>
                  <a:lnTo>
                    <a:pt x="1013810" y="63505"/>
                  </a:lnTo>
                  <a:lnTo>
                    <a:pt x="1039967" y="62796"/>
                  </a:lnTo>
                  <a:lnTo>
                    <a:pt x="1069041" y="59137"/>
                  </a:lnTo>
                  <a:lnTo>
                    <a:pt x="1095843" y="57739"/>
                  </a:lnTo>
                  <a:lnTo>
                    <a:pt x="1120953" y="57324"/>
                  </a:lnTo>
                  <a:lnTo>
                    <a:pt x="1150639" y="57184"/>
                  </a:lnTo>
                  <a:lnTo>
                    <a:pt x="1175131" y="57160"/>
                  </a:lnTo>
                  <a:lnTo>
                    <a:pt x="1202144" y="57153"/>
                  </a:lnTo>
                  <a:lnTo>
                    <a:pt x="1230609" y="55269"/>
                  </a:lnTo>
                  <a:lnTo>
                    <a:pt x="1256917" y="52124"/>
                  </a:lnTo>
                  <a:lnTo>
                    <a:pt x="1284468" y="51192"/>
                  </a:lnTo>
                  <a:lnTo>
                    <a:pt x="1305358" y="50269"/>
                  </a:lnTo>
                  <a:lnTo>
                    <a:pt x="1328754" y="47506"/>
                  </a:lnTo>
                  <a:lnTo>
                    <a:pt x="1351381" y="45808"/>
                  </a:lnTo>
                  <a:lnTo>
                    <a:pt x="1373903" y="44348"/>
                  </a:lnTo>
                  <a:lnTo>
                    <a:pt x="1398023" y="41347"/>
                  </a:lnTo>
                  <a:lnTo>
                    <a:pt x="1420973" y="39543"/>
                  </a:lnTo>
                  <a:lnTo>
                    <a:pt x="1443638" y="38741"/>
                  </a:lnTo>
                  <a:lnTo>
                    <a:pt x="1467822" y="38385"/>
                  </a:lnTo>
                  <a:lnTo>
                    <a:pt x="1496446" y="36345"/>
                  </a:lnTo>
                  <a:lnTo>
                    <a:pt x="1526570" y="33792"/>
                  </a:lnTo>
                  <a:lnTo>
                    <a:pt x="1554070" y="32658"/>
                  </a:lnTo>
                  <a:lnTo>
                    <a:pt x="1582285" y="30272"/>
                  </a:lnTo>
                  <a:lnTo>
                    <a:pt x="1610582" y="26860"/>
                  </a:lnTo>
                  <a:lnTo>
                    <a:pt x="1637270" y="22991"/>
                  </a:lnTo>
                  <a:lnTo>
                    <a:pt x="1665123" y="18920"/>
                  </a:lnTo>
                  <a:lnTo>
                    <a:pt x="1693260" y="15465"/>
                  </a:lnTo>
                  <a:lnTo>
                    <a:pt x="1719876" y="13929"/>
                  </a:lnTo>
                  <a:lnTo>
                    <a:pt x="1745817" y="11365"/>
                  </a:lnTo>
                  <a:lnTo>
                    <a:pt x="1771458" y="8579"/>
                  </a:lnTo>
                  <a:lnTo>
                    <a:pt x="1796965" y="7340"/>
                  </a:lnTo>
                  <a:lnTo>
                    <a:pt x="1820531" y="4909"/>
                  </a:lnTo>
                  <a:lnTo>
                    <a:pt x="1842763" y="2182"/>
                  </a:lnTo>
                  <a:lnTo>
                    <a:pt x="1874409" y="646"/>
                  </a:lnTo>
                  <a:lnTo>
                    <a:pt x="1901267" y="191"/>
                  </a:lnTo>
                  <a:lnTo>
                    <a:pt x="1932887" y="25"/>
                  </a:lnTo>
                  <a:lnTo>
                    <a:pt x="1964220" y="0"/>
                  </a:lnTo>
                  <a:lnTo>
                    <a:pt x="1967232" y="0"/>
                  </a:lnTo>
                  <a:lnTo>
                    <a:pt x="1967936" y="3763"/>
                  </a:lnTo>
                  <a:lnTo>
                    <a:pt x="1968125" y="6742"/>
                  </a:lnTo>
                  <a:lnTo>
                    <a:pt x="1965018" y="17677"/>
                  </a:lnTo>
                  <a:lnTo>
                    <a:pt x="195580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0" name="SMARTInkShape-4067"/>
            <p:cNvSpPr/>
            <p:nvPr>
              <p:custDataLst>
                <p:tags r:id="rId68"/>
              </p:custDataLst>
            </p:nvPr>
          </p:nvSpPr>
          <p:spPr>
            <a:xfrm>
              <a:off x="6649126" y="1455294"/>
              <a:ext cx="43775" cy="75057"/>
            </a:xfrm>
            <a:custGeom>
              <a:avLst/>
              <a:gdLst/>
              <a:ahLst/>
              <a:cxnLst/>
              <a:rect l="0" t="0" r="0" b="0"/>
              <a:pathLst>
                <a:path w="43775" h="75057">
                  <a:moveTo>
                    <a:pt x="18374" y="11556"/>
                  </a:moveTo>
                  <a:lnTo>
                    <a:pt x="18374" y="11556"/>
                  </a:lnTo>
                  <a:lnTo>
                    <a:pt x="18374" y="0"/>
                  </a:lnTo>
                  <a:lnTo>
                    <a:pt x="19079" y="324"/>
                  </a:lnTo>
                  <a:lnTo>
                    <a:pt x="21745" y="2566"/>
                  </a:lnTo>
                  <a:lnTo>
                    <a:pt x="23400" y="5914"/>
                  </a:lnTo>
                  <a:lnTo>
                    <a:pt x="24463" y="17184"/>
                  </a:lnTo>
                  <a:lnTo>
                    <a:pt x="20845" y="24876"/>
                  </a:lnTo>
                  <a:lnTo>
                    <a:pt x="2746" y="47829"/>
                  </a:lnTo>
                  <a:lnTo>
                    <a:pt x="338" y="55465"/>
                  </a:lnTo>
                  <a:lnTo>
                    <a:pt x="0" y="57762"/>
                  </a:lnTo>
                  <a:lnTo>
                    <a:pt x="481" y="59293"/>
                  </a:lnTo>
                  <a:lnTo>
                    <a:pt x="1506" y="60314"/>
                  </a:lnTo>
                  <a:lnTo>
                    <a:pt x="17241" y="67203"/>
                  </a:lnTo>
                  <a:lnTo>
                    <a:pt x="36000" y="70455"/>
                  </a:lnTo>
                  <a:lnTo>
                    <a:pt x="43774" y="750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1" name="SMARTInkShape-4068"/>
            <p:cNvSpPr/>
            <p:nvPr>
              <p:custDataLst>
                <p:tags r:id="rId69"/>
              </p:custDataLst>
            </p:nvPr>
          </p:nvSpPr>
          <p:spPr>
            <a:xfrm>
              <a:off x="6553200" y="1524000"/>
              <a:ext cx="76644" cy="177801"/>
            </a:xfrm>
            <a:custGeom>
              <a:avLst/>
              <a:gdLst/>
              <a:ahLst/>
              <a:cxnLst/>
              <a:rect l="0" t="0" r="0" b="0"/>
              <a:pathLst>
                <a:path w="76644" h="177801">
                  <a:moveTo>
                    <a:pt x="0" y="0"/>
                  </a:moveTo>
                  <a:lnTo>
                    <a:pt x="0" y="0"/>
                  </a:lnTo>
                  <a:lnTo>
                    <a:pt x="29886" y="26515"/>
                  </a:lnTo>
                  <a:lnTo>
                    <a:pt x="56076" y="52431"/>
                  </a:lnTo>
                  <a:lnTo>
                    <a:pt x="70315" y="79349"/>
                  </a:lnTo>
                  <a:lnTo>
                    <a:pt x="76643" y="96885"/>
                  </a:lnTo>
                  <a:lnTo>
                    <a:pt x="76495" y="105512"/>
                  </a:lnTo>
                  <a:lnTo>
                    <a:pt x="66880" y="131138"/>
                  </a:lnTo>
                  <a:lnTo>
                    <a:pt x="50631" y="161318"/>
                  </a:lnTo>
                  <a:lnTo>
                    <a:pt x="38100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2" name="SMARTInkShape-4069"/>
            <p:cNvSpPr/>
            <p:nvPr>
              <p:custDataLst>
                <p:tags r:id="rId70"/>
              </p:custDataLst>
            </p:nvPr>
          </p:nvSpPr>
          <p:spPr>
            <a:xfrm>
              <a:off x="5908903" y="1562100"/>
              <a:ext cx="47398" cy="190501"/>
            </a:xfrm>
            <a:custGeom>
              <a:avLst/>
              <a:gdLst/>
              <a:ahLst/>
              <a:cxnLst/>
              <a:rect l="0" t="0" r="0" b="0"/>
              <a:pathLst>
                <a:path w="47398" h="190501">
                  <a:moveTo>
                    <a:pt x="47397" y="0"/>
                  </a:moveTo>
                  <a:lnTo>
                    <a:pt x="47397" y="0"/>
                  </a:lnTo>
                  <a:lnTo>
                    <a:pt x="37284" y="3371"/>
                  </a:lnTo>
                  <a:lnTo>
                    <a:pt x="28556" y="14433"/>
                  </a:lnTo>
                  <a:lnTo>
                    <a:pt x="13827" y="42376"/>
                  </a:lnTo>
                  <a:lnTo>
                    <a:pt x="4255" y="66106"/>
                  </a:lnTo>
                  <a:lnTo>
                    <a:pt x="0" y="93116"/>
                  </a:lnTo>
                  <a:lnTo>
                    <a:pt x="1873" y="119701"/>
                  </a:lnTo>
                  <a:lnTo>
                    <a:pt x="8820" y="144923"/>
                  </a:lnTo>
                  <a:lnTo>
                    <a:pt x="25775" y="175428"/>
                  </a:lnTo>
                  <a:lnTo>
                    <a:pt x="34697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3" name="SMARTInkShape-4070"/>
            <p:cNvSpPr/>
            <p:nvPr>
              <p:custDataLst>
                <p:tags r:id="rId71"/>
              </p:custDataLst>
            </p:nvPr>
          </p:nvSpPr>
          <p:spPr>
            <a:xfrm>
              <a:off x="6482707" y="1644650"/>
              <a:ext cx="55847" cy="36517"/>
            </a:xfrm>
            <a:custGeom>
              <a:avLst/>
              <a:gdLst/>
              <a:ahLst/>
              <a:cxnLst/>
              <a:rect l="0" t="0" r="0" b="0"/>
              <a:pathLst>
                <a:path w="55847" h="36517">
                  <a:moveTo>
                    <a:pt x="26043" y="0"/>
                  </a:moveTo>
                  <a:lnTo>
                    <a:pt x="26043" y="0"/>
                  </a:lnTo>
                  <a:lnTo>
                    <a:pt x="11540" y="706"/>
                  </a:lnTo>
                  <a:lnTo>
                    <a:pt x="2899" y="3371"/>
                  </a:lnTo>
                  <a:lnTo>
                    <a:pt x="736" y="5775"/>
                  </a:lnTo>
                  <a:lnTo>
                    <a:pt x="0" y="8789"/>
                  </a:lnTo>
                  <a:lnTo>
                    <a:pt x="214" y="12209"/>
                  </a:lnTo>
                  <a:lnTo>
                    <a:pt x="4216" y="19772"/>
                  </a:lnTo>
                  <a:lnTo>
                    <a:pt x="7258" y="23765"/>
                  </a:lnTo>
                  <a:lnTo>
                    <a:pt x="21653" y="32755"/>
                  </a:lnTo>
                  <a:lnTo>
                    <a:pt x="39324" y="36516"/>
                  </a:lnTo>
                  <a:lnTo>
                    <a:pt x="44069" y="35633"/>
                  </a:lnTo>
                  <a:lnTo>
                    <a:pt x="51223" y="30889"/>
                  </a:lnTo>
                  <a:lnTo>
                    <a:pt x="54873" y="25958"/>
                  </a:lnTo>
                  <a:lnTo>
                    <a:pt x="55846" y="23655"/>
                  </a:lnTo>
                  <a:lnTo>
                    <a:pt x="53165" y="15452"/>
                  </a:lnTo>
                  <a:lnTo>
                    <a:pt x="4509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4" name="SMARTInkShape-4071"/>
            <p:cNvSpPr/>
            <p:nvPr>
              <p:custDataLst>
                <p:tags r:id="rId72"/>
              </p:custDataLst>
            </p:nvPr>
          </p:nvSpPr>
          <p:spPr>
            <a:xfrm>
              <a:off x="6369050" y="1599966"/>
              <a:ext cx="57132" cy="216785"/>
            </a:xfrm>
            <a:custGeom>
              <a:avLst/>
              <a:gdLst/>
              <a:ahLst/>
              <a:cxnLst/>
              <a:rect l="0" t="0" r="0" b="0"/>
              <a:pathLst>
                <a:path w="57132" h="216785">
                  <a:moveTo>
                    <a:pt x="12700" y="234"/>
                  </a:moveTo>
                  <a:lnTo>
                    <a:pt x="12700" y="234"/>
                  </a:lnTo>
                  <a:lnTo>
                    <a:pt x="14582" y="27864"/>
                  </a:lnTo>
                  <a:lnTo>
                    <a:pt x="19607" y="46050"/>
                  </a:lnTo>
                  <a:lnTo>
                    <a:pt x="21538" y="49828"/>
                  </a:lnTo>
                  <a:lnTo>
                    <a:pt x="24237" y="52347"/>
                  </a:lnTo>
                  <a:lnTo>
                    <a:pt x="30998" y="55145"/>
                  </a:lnTo>
                  <a:lnTo>
                    <a:pt x="34776" y="54480"/>
                  </a:lnTo>
                  <a:lnTo>
                    <a:pt x="42738" y="49979"/>
                  </a:lnTo>
                  <a:lnTo>
                    <a:pt x="49099" y="41393"/>
                  </a:lnTo>
                  <a:lnTo>
                    <a:pt x="53571" y="30521"/>
                  </a:lnTo>
                  <a:lnTo>
                    <a:pt x="56940" y="0"/>
                  </a:lnTo>
                  <a:lnTo>
                    <a:pt x="57010" y="78"/>
                  </a:lnTo>
                  <a:lnTo>
                    <a:pt x="57131" y="31606"/>
                  </a:lnTo>
                  <a:lnTo>
                    <a:pt x="56436" y="55099"/>
                  </a:lnTo>
                  <a:lnTo>
                    <a:pt x="53775" y="84356"/>
                  </a:lnTo>
                  <a:lnTo>
                    <a:pt x="50241" y="114292"/>
                  </a:lnTo>
                  <a:lnTo>
                    <a:pt x="47023" y="142649"/>
                  </a:lnTo>
                  <a:lnTo>
                    <a:pt x="45594" y="167011"/>
                  </a:lnTo>
                  <a:lnTo>
                    <a:pt x="38047" y="197189"/>
                  </a:lnTo>
                  <a:lnTo>
                    <a:pt x="30786" y="209595"/>
                  </a:lnTo>
                  <a:lnTo>
                    <a:pt x="26874" y="213892"/>
                  </a:lnTo>
                  <a:lnTo>
                    <a:pt x="23561" y="216050"/>
                  </a:lnTo>
                  <a:lnTo>
                    <a:pt x="20645" y="216784"/>
                  </a:lnTo>
                  <a:lnTo>
                    <a:pt x="17997" y="216567"/>
                  </a:lnTo>
                  <a:lnTo>
                    <a:pt x="11292" y="208801"/>
                  </a:lnTo>
                  <a:lnTo>
                    <a:pt x="0" y="1907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5" name="SMARTInkShape-4072"/>
            <p:cNvSpPr/>
            <p:nvPr>
              <p:custDataLst>
                <p:tags r:id="rId73"/>
              </p:custDataLst>
            </p:nvPr>
          </p:nvSpPr>
          <p:spPr>
            <a:xfrm>
              <a:off x="6203950" y="162560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6350"/>
                  </a:moveTo>
                  <a:lnTo>
                    <a:pt x="0" y="6350"/>
                  </a:lnTo>
                  <a:lnTo>
                    <a:pt x="27136" y="6350"/>
                  </a:lnTo>
                  <a:lnTo>
                    <a:pt x="57755" y="1986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6" name="SMARTInkShape-4073"/>
            <p:cNvSpPr/>
            <p:nvPr>
              <p:custDataLst>
                <p:tags r:id="rId74"/>
              </p:custDataLst>
            </p:nvPr>
          </p:nvSpPr>
          <p:spPr>
            <a:xfrm>
              <a:off x="6026150" y="1619250"/>
              <a:ext cx="82295" cy="246826"/>
            </a:xfrm>
            <a:custGeom>
              <a:avLst/>
              <a:gdLst/>
              <a:ahLst/>
              <a:cxnLst/>
              <a:rect l="0" t="0" r="0" b="0"/>
              <a:pathLst>
                <a:path w="82295" h="246826">
                  <a:moveTo>
                    <a:pt x="31750" y="0"/>
                  </a:moveTo>
                  <a:lnTo>
                    <a:pt x="31750" y="0"/>
                  </a:lnTo>
                  <a:lnTo>
                    <a:pt x="31750" y="29886"/>
                  </a:lnTo>
                  <a:lnTo>
                    <a:pt x="33161" y="60440"/>
                  </a:lnTo>
                  <a:lnTo>
                    <a:pt x="38492" y="71783"/>
                  </a:lnTo>
                  <a:lnTo>
                    <a:pt x="41889" y="75372"/>
                  </a:lnTo>
                  <a:lnTo>
                    <a:pt x="49426" y="79360"/>
                  </a:lnTo>
                  <a:lnTo>
                    <a:pt x="53412" y="79012"/>
                  </a:lnTo>
                  <a:lnTo>
                    <a:pt x="61603" y="74863"/>
                  </a:lnTo>
                  <a:lnTo>
                    <a:pt x="68066" y="66434"/>
                  </a:lnTo>
                  <a:lnTo>
                    <a:pt x="77964" y="40404"/>
                  </a:lnTo>
                  <a:lnTo>
                    <a:pt x="81191" y="19733"/>
                  </a:lnTo>
                  <a:lnTo>
                    <a:pt x="80939" y="15977"/>
                  </a:lnTo>
                  <a:lnTo>
                    <a:pt x="80064" y="14179"/>
                  </a:lnTo>
                  <a:lnTo>
                    <a:pt x="78776" y="13686"/>
                  </a:lnTo>
                  <a:lnTo>
                    <a:pt x="77345" y="20664"/>
                  </a:lnTo>
                  <a:lnTo>
                    <a:pt x="76539" y="44223"/>
                  </a:lnTo>
                  <a:lnTo>
                    <a:pt x="77056" y="67632"/>
                  </a:lnTo>
                  <a:lnTo>
                    <a:pt x="79639" y="96851"/>
                  </a:lnTo>
                  <a:lnTo>
                    <a:pt x="80609" y="112545"/>
                  </a:lnTo>
                  <a:lnTo>
                    <a:pt x="81255" y="128652"/>
                  </a:lnTo>
                  <a:lnTo>
                    <a:pt x="81974" y="160190"/>
                  </a:lnTo>
                  <a:lnTo>
                    <a:pt x="82294" y="188318"/>
                  </a:lnTo>
                  <a:lnTo>
                    <a:pt x="78673" y="211167"/>
                  </a:lnTo>
                  <a:lnTo>
                    <a:pt x="68700" y="236135"/>
                  </a:lnTo>
                  <a:lnTo>
                    <a:pt x="64851" y="242090"/>
                  </a:lnTo>
                  <a:lnTo>
                    <a:pt x="60873" y="245354"/>
                  </a:lnTo>
                  <a:lnTo>
                    <a:pt x="56810" y="246825"/>
                  </a:lnTo>
                  <a:lnTo>
                    <a:pt x="47121" y="246578"/>
                  </a:lnTo>
                  <a:lnTo>
                    <a:pt x="33407" y="244116"/>
                  </a:lnTo>
                  <a:lnTo>
                    <a:pt x="21668" y="235026"/>
                  </a:lnTo>
                  <a:lnTo>
                    <a:pt x="12452" y="221578"/>
                  </a:lnTo>
                  <a:lnTo>
                    <a:pt x="0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89" name="SMARTInkShape-Group1009"/>
          <p:cNvGrpSpPr/>
          <p:nvPr/>
        </p:nvGrpSpPr>
        <p:grpSpPr>
          <a:xfrm>
            <a:off x="4933724" y="1525144"/>
            <a:ext cx="876527" cy="310007"/>
            <a:chOff x="4933724" y="1525144"/>
            <a:chExt cx="876527" cy="310007"/>
          </a:xfrm>
        </p:grpSpPr>
        <p:sp>
          <p:nvSpPr>
            <p:cNvPr id="478" name="SMARTInkShape-4074"/>
            <p:cNvSpPr/>
            <p:nvPr>
              <p:custDataLst>
                <p:tags r:id="rId56"/>
              </p:custDataLst>
            </p:nvPr>
          </p:nvSpPr>
          <p:spPr>
            <a:xfrm>
              <a:off x="5779794" y="1644650"/>
              <a:ext cx="17757" cy="50801"/>
            </a:xfrm>
            <a:custGeom>
              <a:avLst/>
              <a:gdLst/>
              <a:ahLst/>
              <a:cxnLst/>
              <a:rect l="0" t="0" r="0" b="0"/>
              <a:pathLst>
                <a:path w="17757" h="50801">
                  <a:moveTo>
                    <a:pt x="5056" y="0"/>
                  </a:moveTo>
                  <a:lnTo>
                    <a:pt x="5056" y="0"/>
                  </a:lnTo>
                  <a:lnTo>
                    <a:pt x="1685" y="3371"/>
                  </a:lnTo>
                  <a:lnTo>
                    <a:pt x="29" y="8789"/>
                  </a:lnTo>
                  <a:lnTo>
                    <a:pt x="0" y="16606"/>
                  </a:lnTo>
                  <a:lnTo>
                    <a:pt x="2338" y="27136"/>
                  </a:lnTo>
                  <a:lnTo>
                    <a:pt x="17756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9" name="SMARTInkShape-4075"/>
            <p:cNvSpPr/>
            <p:nvPr>
              <p:custDataLst>
                <p:tags r:id="rId57"/>
              </p:custDataLst>
            </p:nvPr>
          </p:nvSpPr>
          <p:spPr>
            <a:xfrm>
              <a:off x="5614069" y="1525144"/>
              <a:ext cx="50132" cy="62357"/>
            </a:xfrm>
            <a:custGeom>
              <a:avLst/>
              <a:gdLst/>
              <a:ahLst/>
              <a:cxnLst/>
              <a:rect l="0" t="0" r="0" b="0"/>
              <a:pathLst>
                <a:path w="50132" h="62357">
                  <a:moveTo>
                    <a:pt x="5681" y="11556"/>
                  </a:moveTo>
                  <a:lnTo>
                    <a:pt x="5681" y="11556"/>
                  </a:lnTo>
                  <a:lnTo>
                    <a:pt x="9052" y="8185"/>
                  </a:lnTo>
                  <a:lnTo>
                    <a:pt x="10707" y="4648"/>
                  </a:lnTo>
                  <a:lnTo>
                    <a:pt x="11149" y="2718"/>
                  </a:lnTo>
                  <a:lnTo>
                    <a:pt x="12148" y="1430"/>
                  </a:lnTo>
                  <a:lnTo>
                    <a:pt x="15140" y="0"/>
                  </a:lnTo>
                  <a:lnTo>
                    <a:pt x="16926" y="324"/>
                  </a:lnTo>
                  <a:lnTo>
                    <a:pt x="20792" y="2566"/>
                  </a:lnTo>
                  <a:lnTo>
                    <a:pt x="22105" y="4151"/>
                  </a:lnTo>
                  <a:lnTo>
                    <a:pt x="23564" y="7795"/>
                  </a:lnTo>
                  <a:lnTo>
                    <a:pt x="17643" y="20554"/>
                  </a:lnTo>
                  <a:lnTo>
                    <a:pt x="0" y="47989"/>
                  </a:lnTo>
                  <a:lnTo>
                    <a:pt x="1510" y="50796"/>
                  </a:lnTo>
                  <a:lnTo>
                    <a:pt x="2901" y="52533"/>
                  </a:lnTo>
                  <a:lnTo>
                    <a:pt x="8208" y="54462"/>
                  </a:lnTo>
                  <a:lnTo>
                    <a:pt x="26277" y="57752"/>
                  </a:lnTo>
                  <a:lnTo>
                    <a:pt x="37889" y="60992"/>
                  </a:lnTo>
                  <a:lnTo>
                    <a:pt x="50131" y="623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0" name="SMARTInkShape-4076"/>
            <p:cNvSpPr/>
            <p:nvPr>
              <p:custDataLst>
                <p:tags r:id="rId58"/>
              </p:custDataLst>
            </p:nvPr>
          </p:nvSpPr>
          <p:spPr>
            <a:xfrm>
              <a:off x="5759450" y="1682750"/>
              <a:ext cx="50801" cy="3372"/>
            </a:xfrm>
            <a:custGeom>
              <a:avLst/>
              <a:gdLst/>
              <a:ahLst/>
              <a:cxnLst/>
              <a:rect l="0" t="0" r="0" b="0"/>
              <a:pathLst>
                <a:path w="50801" h="3372">
                  <a:moveTo>
                    <a:pt x="0" y="0"/>
                  </a:moveTo>
                  <a:lnTo>
                    <a:pt x="0" y="0"/>
                  </a:lnTo>
                  <a:lnTo>
                    <a:pt x="6481" y="706"/>
                  </a:lnTo>
                  <a:lnTo>
                    <a:pt x="15580" y="3371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1" name="SMARTInkShape-4077"/>
            <p:cNvSpPr/>
            <p:nvPr>
              <p:custDataLst>
                <p:tags r:id="rId59"/>
              </p:custDataLst>
            </p:nvPr>
          </p:nvSpPr>
          <p:spPr>
            <a:xfrm>
              <a:off x="4933724" y="1606550"/>
              <a:ext cx="63727" cy="228601"/>
            </a:xfrm>
            <a:custGeom>
              <a:avLst/>
              <a:gdLst/>
              <a:ahLst/>
              <a:cxnLst/>
              <a:rect l="0" t="0" r="0" b="0"/>
              <a:pathLst>
                <a:path w="63727" h="228601">
                  <a:moveTo>
                    <a:pt x="57376" y="0"/>
                  </a:moveTo>
                  <a:lnTo>
                    <a:pt x="57376" y="0"/>
                  </a:lnTo>
                  <a:lnTo>
                    <a:pt x="50634" y="0"/>
                  </a:lnTo>
                  <a:lnTo>
                    <a:pt x="41679" y="7526"/>
                  </a:lnTo>
                  <a:lnTo>
                    <a:pt x="24738" y="31393"/>
                  </a:lnTo>
                  <a:lnTo>
                    <a:pt x="13237" y="54169"/>
                  </a:lnTo>
                  <a:lnTo>
                    <a:pt x="3422" y="80755"/>
                  </a:lnTo>
                  <a:lnTo>
                    <a:pt x="0" y="109034"/>
                  </a:lnTo>
                  <a:lnTo>
                    <a:pt x="2948" y="137359"/>
                  </a:lnTo>
                  <a:lnTo>
                    <a:pt x="13665" y="164060"/>
                  </a:lnTo>
                  <a:lnTo>
                    <a:pt x="31599" y="190038"/>
                  </a:lnTo>
                  <a:lnTo>
                    <a:pt x="63726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2" name="SMARTInkShape-4078"/>
            <p:cNvSpPr/>
            <p:nvPr>
              <p:custDataLst>
                <p:tags r:id="rId60"/>
              </p:custDataLst>
            </p:nvPr>
          </p:nvSpPr>
          <p:spPr>
            <a:xfrm>
              <a:off x="5476391" y="1720850"/>
              <a:ext cx="47634" cy="43176"/>
            </a:xfrm>
            <a:custGeom>
              <a:avLst/>
              <a:gdLst/>
              <a:ahLst/>
              <a:cxnLst/>
              <a:rect l="0" t="0" r="0" b="0"/>
              <a:pathLst>
                <a:path w="47634" h="43176">
                  <a:moveTo>
                    <a:pt x="3659" y="6350"/>
                  </a:moveTo>
                  <a:lnTo>
                    <a:pt x="3659" y="6350"/>
                  </a:lnTo>
                  <a:lnTo>
                    <a:pt x="288" y="9721"/>
                  </a:lnTo>
                  <a:lnTo>
                    <a:pt x="0" y="12125"/>
                  </a:lnTo>
                  <a:lnTo>
                    <a:pt x="3038" y="26744"/>
                  </a:lnTo>
                  <a:lnTo>
                    <a:pt x="4656" y="29118"/>
                  </a:lnTo>
                  <a:lnTo>
                    <a:pt x="17391" y="37998"/>
                  </a:lnTo>
                  <a:lnTo>
                    <a:pt x="25285" y="41583"/>
                  </a:lnTo>
                  <a:lnTo>
                    <a:pt x="33497" y="43175"/>
                  </a:lnTo>
                  <a:lnTo>
                    <a:pt x="39968" y="42002"/>
                  </a:lnTo>
                  <a:lnTo>
                    <a:pt x="42682" y="40701"/>
                  </a:lnTo>
                  <a:lnTo>
                    <a:pt x="44491" y="38423"/>
                  </a:lnTo>
                  <a:lnTo>
                    <a:pt x="46501" y="32129"/>
                  </a:lnTo>
                  <a:lnTo>
                    <a:pt x="47633" y="20652"/>
                  </a:lnTo>
                  <a:lnTo>
                    <a:pt x="44134" y="12471"/>
                  </a:lnTo>
                  <a:lnTo>
                    <a:pt x="354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3" name="SMARTInkShape-4079"/>
            <p:cNvSpPr/>
            <p:nvPr>
              <p:custDataLst>
                <p:tags r:id="rId61"/>
              </p:custDataLst>
            </p:nvPr>
          </p:nvSpPr>
          <p:spPr>
            <a:xfrm>
              <a:off x="5029200" y="1708150"/>
              <a:ext cx="88901" cy="57151"/>
            </a:xfrm>
            <a:custGeom>
              <a:avLst/>
              <a:gdLst/>
              <a:ahLst/>
              <a:cxnLst/>
              <a:rect l="0" t="0" r="0" b="0"/>
              <a:pathLst>
                <a:path w="88901" h="57151">
                  <a:moveTo>
                    <a:pt x="0" y="57150"/>
                  </a:moveTo>
                  <a:lnTo>
                    <a:pt x="0" y="57150"/>
                  </a:lnTo>
                  <a:lnTo>
                    <a:pt x="0" y="53779"/>
                  </a:lnTo>
                  <a:lnTo>
                    <a:pt x="6742" y="44941"/>
                  </a:lnTo>
                  <a:lnTo>
                    <a:pt x="32638" y="25186"/>
                  </a:lnTo>
                  <a:lnTo>
                    <a:pt x="63617" y="5616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4" name="SMARTInkShape-4080"/>
            <p:cNvSpPr/>
            <p:nvPr>
              <p:custDataLst>
                <p:tags r:id="rId62"/>
              </p:custDataLst>
            </p:nvPr>
          </p:nvSpPr>
          <p:spPr>
            <a:xfrm>
              <a:off x="5232400" y="172085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15580" y="883"/>
                  </a:lnTo>
                  <a:lnTo>
                    <a:pt x="45586" y="78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5" name="SMARTInkShape-4081"/>
            <p:cNvSpPr/>
            <p:nvPr>
              <p:custDataLst>
                <p:tags r:id="rId63"/>
              </p:custDataLst>
            </p:nvPr>
          </p:nvSpPr>
          <p:spPr>
            <a:xfrm>
              <a:off x="5530850" y="1606550"/>
              <a:ext cx="85774" cy="146051"/>
            </a:xfrm>
            <a:custGeom>
              <a:avLst/>
              <a:gdLst/>
              <a:ahLst/>
              <a:cxnLst/>
              <a:rect l="0" t="0" r="0" b="0"/>
              <a:pathLst>
                <a:path w="85774" h="146051">
                  <a:moveTo>
                    <a:pt x="0" y="0"/>
                  </a:moveTo>
                  <a:lnTo>
                    <a:pt x="0" y="0"/>
                  </a:lnTo>
                  <a:lnTo>
                    <a:pt x="21048" y="0"/>
                  </a:lnTo>
                  <a:lnTo>
                    <a:pt x="32638" y="5644"/>
                  </a:lnTo>
                  <a:lnTo>
                    <a:pt x="60696" y="29886"/>
                  </a:lnTo>
                  <a:lnTo>
                    <a:pt x="78348" y="53619"/>
                  </a:lnTo>
                  <a:lnTo>
                    <a:pt x="85773" y="81896"/>
                  </a:lnTo>
                  <a:lnTo>
                    <a:pt x="81866" y="100368"/>
                  </a:lnTo>
                  <a:lnTo>
                    <a:pt x="65482" y="128481"/>
                  </a:lnTo>
                  <a:lnTo>
                    <a:pt x="4445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6" name="SMARTInkShape-4082"/>
            <p:cNvSpPr/>
            <p:nvPr>
              <p:custDataLst>
                <p:tags r:id="rId64"/>
              </p:custDataLst>
            </p:nvPr>
          </p:nvSpPr>
          <p:spPr>
            <a:xfrm>
              <a:off x="5372100" y="1644650"/>
              <a:ext cx="69851" cy="105955"/>
            </a:xfrm>
            <a:custGeom>
              <a:avLst/>
              <a:gdLst/>
              <a:ahLst/>
              <a:cxnLst/>
              <a:rect l="0" t="0" r="0" b="0"/>
              <a:pathLst>
                <a:path w="69851" h="105955">
                  <a:moveTo>
                    <a:pt x="0" y="0"/>
                  </a:moveTo>
                  <a:lnTo>
                    <a:pt x="0" y="0"/>
                  </a:lnTo>
                  <a:lnTo>
                    <a:pt x="3659" y="20984"/>
                  </a:lnTo>
                  <a:lnTo>
                    <a:pt x="2103" y="48394"/>
                  </a:lnTo>
                  <a:lnTo>
                    <a:pt x="6189" y="76741"/>
                  </a:lnTo>
                  <a:lnTo>
                    <a:pt x="12393" y="89611"/>
                  </a:lnTo>
                  <a:lnTo>
                    <a:pt x="23618" y="98153"/>
                  </a:lnTo>
                  <a:lnTo>
                    <a:pt x="43922" y="105047"/>
                  </a:lnTo>
                  <a:lnTo>
                    <a:pt x="55504" y="105954"/>
                  </a:lnTo>
                  <a:lnTo>
                    <a:pt x="6985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7" name="SMARTInkShape-4083"/>
            <p:cNvSpPr/>
            <p:nvPr>
              <p:custDataLst>
                <p:tags r:id="rId65"/>
              </p:custDataLst>
            </p:nvPr>
          </p:nvSpPr>
          <p:spPr>
            <a:xfrm>
              <a:off x="5340350" y="1682750"/>
              <a:ext cx="69851" cy="50801"/>
            </a:xfrm>
            <a:custGeom>
              <a:avLst/>
              <a:gdLst/>
              <a:ahLst/>
              <a:cxnLst/>
              <a:rect l="0" t="0" r="0" b="0"/>
              <a:pathLst>
                <a:path w="69851" h="50801">
                  <a:moveTo>
                    <a:pt x="0" y="50800"/>
                  </a:moveTo>
                  <a:lnTo>
                    <a:pt x="0" y="50800"/>
                  </a:lnTo>
                  <a:lnTo>
                    <a:pt x="0" y="47429"/>
                  </a:lnTo>
                  <a:lnTo>
                    <a:pt x="13484" y="35220"/>
                  </a:lnTo>
                  <a:lnTo>
                    <a:pt x="42618" y="17201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8" name="SMARTInkShape-4084"/>
            <p:cNvSpPr/>
            <p:nvPr>
              <p:custDataLst>
                <p:tags r:id="rId66"/>
              </p:custDataLst>
            </p:nvPr>
          </p:nvSpPr>
          <p:spPr>
            <a:xfrm>
              <a:off x="5029200" y="1666679"/>
              <a:ext cx="95251" cy="115804"/>
            </a:xfrm>
            <a:custGeom>
              <a:avLst/>
              <a:gdLst/>
              <a:ahLst/>
              <a:cxnLst/>
              <a:rect l="0" t="0" r="0" b="0"/>
              <a:pathLst>
                <a:path w="95251" h="115804">
                  <a:moveTo>
                    <a:pt x="0" y="3371"/>
                  </a:moveTo>
                  <a:lnTo>
                    <a:pt x="0" y="3371"/>
                  </a:lnTo>
                  <a:lnTo>
                    <a:pt x="0" y="0"/>
                  </a:lnTo>
                  <a:lnTo>
                    <a:pt x="3371" y="25072"/>
                  </a:lnTo>
                  <a:lnTo>
                    <a:pt x="8838" y="53467"/>
                  </a:lnTo>
                  <a:lnTo>
                    <a:pt x="18298" y="80852"/>
                  </a:lnTo>
                  <a:lnTo>
                    <a:pt x="29769" y="94486"/>
                  </a:lnTo>
                  <a:lnTo>
                    <a:pt x="50212" y="108215"/>
                  </a:lnTo>
                  <a:lnTo>
                    <a:pt x="67795" y="114869"/>
                  </a:lnTo>
                  <a:lnTo>
                    <a:pt x="72713" y="115803"/>
                  </a:lnTo>
                  <a:lnTo>
                    <a:pt x="83824" y="113078"/>
                  </a:lnTo>
                  <a:lnTo>
                    <a:pt x="89749" y="110376"/>
                  </a:lnTo>
                  <a:lnTo>
                    <a:pt x="92993" y="107163"/>
                  </a:lnTo>
                  <a:lnTo>
                    <a:pt x="94451" y="103610"/>
                  </a:lnTo>
                  <a:lnTo>
                    <a:pt x="95250" y="922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90" name="SMARTInkShape-4085"/>
          <p:cNvSpPr/>
          <p:nvPr>
            <p:custDataLst>
              <p:tags r:id="rId7"/>
            </p:custDataLst>
          </p:nvPr>
        </p:nvSpPr>
        <p:spPr>
          <a:xfrm>
            <a:off x="4614673" y="1634238"/>
            <a:ext cx="89549" cy="162813"/>
          </a:xfrm>
          <a:custGeom>
            <a:avLst/>
            <a:gdLst/>
            <a:ahLst/>
            <a:cxnLst/>
            <a:rect l="0" t="0" r="0" b="0"/>
            <a:pathLst>
              <a:path w="89549" h="162813">
                <a:moveTo>
                  <a:pt x="14477" y="23112"/>
                </a:moveTo>
                <a:lnTo>
                  <a:pt x="14477" y="23112"/>
                </a:lnTo>
                <a:lnTo>
                  <a:pt x="17848" y="16370"/>
                </a:lnTo>
                <a:lnTo>
                  <a:pt x="33428" y="5435"/>
                </a:lnTo>
                <a:lnTo>
                  <a:pt x="55919" y="0"/>
                </a:lnTo>
                <a:lnTo>
                  <a:pt x="73714" y="1761"/>
                </a:lnTo>
                <a:lnTo>
                  <a:pt x="87924" y="10122"/>
                </a:lnTo>
                <a:lnTo>
                  <a:pt x="89548" y="15157"/>
                </a:lnTo>
                <a:lnTo>
                  <a:pt x="87588" y="28279"/>
                </a:lnTo>
                <a:lnTo>
                  <a:pt x="71809" y="54903"/>
                </a:lnTo>
                <a:lnTo>
                  <a:pt x="55245" y="76753"/>
                </a:lnTo>
                <a:lnTo>
                  <a:pt x="36124" y="99163"/>
                </a:lnTo>
                <a:lnTo>
                  <a:pt x="9053" y="126236"/>
                </a:lnTo>
                <a:lnTo>
                  <a:pt x="1483" y="138560"/>
                </a:lnTo>
                <a:lnTo>
                  <a:pt x="0" y="148741"/>
                </a:lnTo>
                <a:lnTo>
                  <a:pt x="593" y="153431"/>
                </a:lnTo>
                <a:lnTo>
                  <a:pt x="3104" y="156558"/>
                </a:lnTo>
                <a:lnTo>
                  <a:pt x="11539" y="160032"/>
                </a:lnTo>
                <a:lnTo>
                  <a:pt x="38565" y="162263"/>
                </a:lnTo>
                <a:lnTo>
                  <a:pt x="67723" y="162764"/>
                </a:lnTo>
                <a:lnTo>
                  <a:pt x="84327" y="162812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02" name="SMARTInkShape-Group1011"/>
          <p:cNvGrpSpPr/>
          <p:nvPr/>
        </p:nvGrpSpPr>
        <p:grpSpPr>
          <a:xfrm>
            <a:off x="4559300" y="1168400"/>
            <a:ext cx="1562101" cy="311151"/>
            <a:chOff x="4559300" y="1168400"/>
            <a:chExt cx="1562101" cy="311151"/>
          </a:xfrm>
        </p:grpSpPr>
        <p:sp>
          <p:nvSpPr>
            <p:cNvPr id="491" name="SMARTInkShape-4086"/>
            <p:cNvSpPr/>
            <p:nvPr>
              <p:custDataLst>
                <p:tags r:id="rId45"/>
              </p:custDataLst>
            </p:nvPr>
          </p:nvSpPr>
          <p:spPr>
            <a:xfrm>
              <a:off x="4559300" y="1378834"/>
              <a:ext cx="1562101" cy="100717"/>
            </a:xfrm>
            <a:custGeom>
              <a:avLst/>
              <a:gdLst/>
              <a:ahLst/>
              <a:cxnLst/>
              <a:rect l="0" t="0" r="0" b="0"/>
              <a:pathLst>
                <a:path w="1562101" h="100717">
                  <a:moveTo>
                    <a:pt x="0" y="100716"/>
                  </a:moveTo>
                  <a:lnTo>
                    <a:pt x="0" y="100716"/>
                  </a:lnTo>
                  <a:lnTo>
                    <a:pt x="10139" y="100010"/>
                  </a:lnTo>
                  <a:lnTo>
                    <a:pt x="31374" y="95690"/>
                  </a:lnTo>
                  <a:lnTo>
                    <a:pt x="62172" y="91256"/>
                  </a:lnTo>
                  <a:lnTo>
                    <a:pt x="83136" y="85693"/>
                  </a:lnTo>
                  <a:lnTo>
                    <a:pt x="109621" y="79223"/>
                  </a:lnTo>
                  <a:lnTo>
                    <a:pt x="140208" y="73995"/>
                  </a:lnTo>
                  <a:lnTo>
                    <a:pt x="156972" y="71613"/>
                  </a:lnTo>
                  <a:lnTo>
                    <a:pt x="174497" y="69319"/>
                  </a:lnTo>
                  <a:lnTo>
                    <a:pt x="192532" y="67085"/>
                  </a:lnTo>
                  <a:lnTo>
                    <a:pt x="210905" y="64890"/>
                  </a:lnTo>
                  <a:lnTo>
                    <a:pt x="229503" y="62721"/>
                  </a:lnTo>
                  <a:lnTo>
                    <a:pt x="248252" y="60569"/>
                  </a:lnTo>
                  <a:lnTo>
                    <a:pt x="267807" y="59135"/>
                  </a:lnTo>
                  <a:lnTo>
                    <a:pt x="287899" y="58178"/>
                  </a:lnTo>
                  <a:lnTo>
                    <a:pt x="308349" y="57541"/>
                  </a:lnTo>
                  <a:lnTo>
                    <a:pt x="329744" y="57822"/>
                  </a:lnTo>
                  <a:lnTo>
                    <a:pt x="351768" y="58714"/>
                  </a:lnTo>
                  <a:lnTo>
                    <a:pt x="374212" y="60015"/>
                  </a:lnTo>
                  <a:lnTo>
                    <a:pt x="396936" y="60882"/>
                  </a:lnTo>
                  <a:lnTo>
                    <a:pt x="419846" y="61460"/>
                  </a:lnTo>
                  <a:lnTo>
                    <a:pt x="442881" y="61845"/>
                  </a:lnTo>
                  <a:lnTo>
                    <a:pt x="466704" y="62102"/>
                  </a:lnTo>
                  <a:lnTo>
                    <a:pt x="491053" y="62273"/>
                  </a:lnTo>
                  <a:lnTo>
                    <a:pt x="515752" y="62388"/>
                  </a:lnTo>
                  <a:lnTo>
                    <a:pt x="540685" y="62464"/>
                  </a:lnTo>
                  <a:lnTo>
                    <a:pt x="565772" y="62514"/>
                  </a:lnTo>
                  <a:lnTo>
                    <a:pt x="590965" y="62548"/>
                  </a:lnTo>
                  <a:lnTo>
                    <a:pt x="616227" y="62571"/>
                  </a:lnTo>
                  <a:lnTo>
                    <a:pt x="641535" y="62586"/>
                  </a:lnTo>
                  <a:lnTo>
                    <a:pt x="666873" y="62596"/>
                  </a:lnTo>
                  <a:lnTo>
                    <a:pt x="692232" y="61897"/>
                  </a:lnTo>
                  <a:lnTo>
                    <a:pt x="717605" y="60726"/>
                  </a:lnTo>
                  <a:lnTo>
                    <a:pt x="742986" y="59239"/>
                  </a:lnTo>
                  <a:lnTo>
                    <a:pt x="769080" y="56837"/>
                  </a:lnTo>
                  <a:lnTo>
                    <a:pt x="795648" y="53824"/>
                  </a:lnTo>
                  <a:lnTo>
                    <a:pt x="822532" y="50405"/>
                  </a:lnTo>
                  <a:lnTo>
                    <a:pt x="849627" y="47420"/>
                  </a:lnTo>
                  <a:lnTo>
                    <a:pt x="876862" y="44724"/>
                  </a:lnTo>
                  <a:lnTo>
                    <a:pt x="904191" y="42221"/>
                  </a:lnTo>
                  <a:lnTo>
                    <a:pt x="931583" y="39142"/>
                  </a:lnTo>
                  <a:lnTo>
                    <a:pt x="959017" y="35678"/>
                  </a:lnTo>
                  <a:lnTo>
                    <a:pt x="986479" y="31957"/>
                  </a:lnTo>
                  <a:lnTo>
                    <a:pt x="1013957" y="28771"/>
                  </a:lnTo>
                  <a:lnTo>
                    <a:pt x="1041450" y="25942"/>
                  </a:lnTo>
                  <a:lnTo>
                    <a:pt x="1068949" y="23350"/>
                  </a:lnTo>
                  <a:lnTo>
                    <a:pt x="1095749" y="20916"/>
                  </a:lnTo>
                  <a:lnTo>
                    <a:pt x="1122083" y="18588"/>
                  </a:lnTo>
                  <a:lnTo>
                    <a:pt x="1148106" y="16331"/>
                  </a:lnTo>
                  <a:lnTo>
                    <a:pt x="1173921" y="14120"/>
                  </a:lnTo>
                  <a:lnTo>
                    <a:pt x="1199597" y="11941"/>
                  </a:lnTo>
                  <a:lnTo>
                    <a:pt x="1225181" y="9783"/>
                  </a:lnTo>
                  <a:lnTo>
                    <a:pt x="1249998" y="8344"/>
                  </a:lnTo>
                  <a:lnTo>
                    <a:pt x="1274304" y="7385"/>
                  </a:lnTo>
                  <a:lnTo>
                    <a:pt x="1298270" y="6745"/>
                  </a:lnTo>
                  <a:lnTo>
                    <a:pt x="1320596" y="6319"/>
                  </a:lnTo>
                  <a:lnTo>
                    <a:pt x="1341831" y="6034"/>
                  </a:lnTo>
                  <a:lnTo>
                    <a:pt x="1362337" y="5845"/>
                  </a:lnTo>
                  <a:lnTo>
                    <a:pt x="1381652" y="5719"/>
                  </a:lnTo>
                  <a:lnTo>
                    <a:pt x="1400174" y="5634"/>
                  </a:lnTo>
                  <a:lnTo>
                    <a:pt x="1418166" y="5578"/>
                  </a:lnTo>
                  <a:lnTo>
                    <a:pt x="1447564" y="5516"/>
                  </a:lnTo>
                  <a:lnTo>
                    <a:pt x="1472389" y="5488"/>
                  </a:lnTo>
                  <a:lnTo>
                    <a:pt x="1495182" y="5476"/>
                  </a:lnTo>
                  <a:lnTo>
                    <a:pt x="1521106" y="2098"/>
                  </a:lnTo>
                  <a:lnTo>
                    <a:pt x="1538822" y="0"/>
                  </a:lnTo>
                  <a:lnTo>
                    <a:pt x="1546580" y="1390"/>
                  </a:lnTo>
                  <a:lnTo>
                    <a:pt x="1554914" y="4258"/>
                  </a:lnTo>
                  <a:lnTo>
                    <a:pt x="1562100" y="54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2" name="SMARTInkShape-4087"/>
            <p:cNvSpPr/>
            <p:nvPr>
              <p:custDataLst>
                <p:tags r:id="rId46"/>
              </p:custDataLst>
            </p:nvPr>
          </p:nvSpPr>
          <p:spPr>
            <a:xfrm>
              <a:off x="5765800" y="1168400"/>
              <a:ext cx="62018" cy="241301"/>
            </a:xfrm>
            <a:custGeom>
              <a:avLst/>
              <a:gdLst/>
              <a:ahLst/>
              <a:cxnLst/>
              <a:rect l="0" t="0" r="0" b="0"/>
              <a:pathLst>
                <a:path w="62018" h="241301">
                  <a:moveTo>
                    <a:pt x="38100" y="0"/>
                  </a:moveTo>
                  <a:lnTo>
                    <a:pt x="38100" y="0"/>
                  </a:lnTo>
                  <a:lnTo>
                    <a:pt x="38805" y="6481"/>
                  </a:lnTo>
                  <a:lnTo>
                    <a:pt x="46889" y="30443"/>
                  </a:lnTo>
                  <a:lnTo>
                    <a:pt x="55991" y="60526"/>
                  </a:lnTo>
                  <a:lnTo>
                    <a:pt x="60162" y="84756"/>
                  </a:lnTo>
                  <a:lnTo>
                    <a:pt x="62017" y="111988"/>
                  </a:lnTo>
                  <a:lnTo>
                    <a:pt x="59078" y="140554"/>
                  </a:lnTo>
                  <a:lnTo>
                    <a:pt x="52362" y="168302"/>
                  </a:lnTo>
                  <a:lnTo>
                    <a:pt x="42321" y="192393"/>
                  </a:lnTo>
                  <a:lnTo>
                    <a:pt x="21399" y="222419"/>
                  </a:lnTo>
                  <a:lnTo>
                    <a:pt x="0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3" name="SMARTInkShape-4088"/>
            <p:cNvSpPr/>
            <p:nvPr>
              <p:custDataLst>
                <p:tags r:id="rId47"/>
              </p:custDataLst>
            </p:nvPr>
          </p:nvSpPr>
          <p:spPr>
            <a:xfrm>
              <a:off x="5702823" y="1295400"/>
              <a:ext cx="36324" cy="48677"/>
            </a:xfrm>
            <a:custGeom>
              <a:avLst/>
              <a:gdLst/>
              <a:ahLst/>
              <a:cxnLst/>
              <a:rect l="0" t="0" r="0" b="0"/>
              <a:pathLst>
                <a:path w="36324" h="48677">
                  <a:moveTo>
                    <a:pt x="12177" y="19050"/>
                  </a:moveTo>
                  <a:lnTo>
                    <a:pt x="12177" y="19050"/>
                  </a:lnTo>
                  <a:lnTo>
                    <a:pt x="5435" y="19050"/>
                  </a:lnTo>
                  <a:lnTo>
                    <a:pt x="3449" y="19755"/>
                  </a:lnTo>
                  <a:lnTo>
                    <a:pt x="2125" y="20931"/>
                  </a:lnTo>
                  <a:lnTo>
                    <a:pt x="654" y="24119"/>
                  </a:lnTo>
                  <a:lnTo>
                    <a:pt x="0" y="27888"/>
                  </a:lnTo>
                  <a:lnTo>
                    <a:pt x="1591" y="31915"/>
                  </a:lnTo>
                  <a:lnTo>
                    <a:pt x="10339" y="46013"/>
                  </a:lnTo>
                  <a:lnTo>
                    <a:pt x="14417" y="48673"/>
                  </a:lnTo>
                  <a:lnTo>
                    <a:pt x="16492" y="48676"/>
                  </a:lnTo>
                  <a:lnTo>
                    <a:pt x="20680" y="46799"/>
                  </a:lnTo>
                  <a:lnTo>
                    <a:pt x="27005" y="41775"/>
                  </a:lnTo>
                  <a:lnTo>
                    <a:pt x="33347" y="32447"/>
                  </a:lnTo>
                  <a:lnTo>
                    <a:pt x="36323" y="20746"/>
                  </a:lnTo>
                  <a:lnTo>
                    <a:pt x="35330" y="16653"/>
                  </a:lnTo>
                  <a:lnTo>
                    <a:pt x="30463" y="8342"/>
                  </a:lnTo>
                  <a:lnTo>
                    <a:pt x="27190" y="5561"/>
                  </a:lnTo>
                  <a:lnTo>
                    <a:pt x="1217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4" name="SMARTInkShape-4089"/>
            <p:cNvSpPr/>
            <p:nvPr>
              <p:custDataLst>
                <p:tags r:id="rId48"/>
              </p:custDataLst>
            </p:nvPr>
          </p:nvSpPr>
          <p:spPr>
            <a:xfrm>
              <a:off x="5530850" y="1263650"/>
              <a:ext cx="114301" cy="63501"/>
            </a:xfrm>
            <a:custGeom>
              <a:avLst/>
              <a:gdLst/>
              <a:ahLst/>
              <a:cxnLst/>
              <a:rect l="0" t="0" r="0" b="0"/>
              <a:pathLst>
                <a:path w="114301" h="63501">
                  <a:moveTo>
                    <a:pt x="0" y="63500"/>
                  </a:moveTo>
                  <a:lnTo>
                    <a:pt x="0" y="63500"/>
                  </a:lnTo>
                  <a:lnTo>
                    <a:pt x="10113" y="60129"/>
                  </a:lnTo>
                  <a:lnTo>
                    <a:pt x="40477" y="36820"/>
                  </a:lnTo>
                  <a:lnTo>
                    <a:pt x="66086" y="20552"/>
                  </a:lnTo>
                  <a:lnTo>
                    <a:pt x="92253" y="8677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5" name="SMARTInkShape-4090"/>
            <p:cNvSpPr/>
            <p:nvPr>
              <p:custDataLst>
                <p:tags r:id="rId49"/>
              </p:custDataLst>
            </p:nvPr>
          </p:nvSpPr>
          <p:spPr>
            <a:xfrm>
              <a:off x="5562600" y="1240942"/>
              <a:ext cx="88901" cy="81724"/>
            </a:xfrm>
            <a:custGeom>
              <a:avLst/>
              <a:gdLst/>
              <a:ahLst/>
              <a:cxnLst/>
              <a:rect l="0" t="0" r="0" b="0"/>
              <a:pathLst>
                <a:path w="88901" h="81724">
                  <a:moveTo>
                    <a:pt x="0" y="3658"/>
                  </a:moveTo>
                  <a:lnTo>
                    <a:pt x="0" y="3658"/>
                  </a:lnTo>
                  <a:lnTo>
                    <a:pt x="0" y="287"/>
                  </a:lnTo>
                  <a:lnTo>
                    <a:pt x="706" y="0"/>
                  </a:lnTo>
                  <a:lnTo>
                    <a:pt x="3371" y="1562"/>
                  </a:lnTo>
                  <a:lnTo>
                    <a:pt x="5468" y="16521"/>
                  </a:lnTo>
                  <a:lnTo>
                    <a:pt x="7587" y="41790"/>
                  </a:lnTo>
                  <a:lnTo>
                    <a:pt x="13015" y="54472"/>
                  </a:lnTo>
                  <a:lnTo>
                    <a:pt x="27374" y="70141"/>
                  </a:lnTo>
                  <a:lnTo>
                    <a:pt x="45035" y="80350"/>
                  </a:lnTo>
                  <a:lnTo>
                    <a:pt x="57410" y="81723"/>
                  </a:lnTo>
                  <a:lnTo>
                    <a:pt x="74395" y="78529"/>
                  </a:lnTo>
                  <a:lnTo>
                    <a:pt x="88900" y="735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6" name="SMARTInkShape-4091"/>
            <p:cNvSpPr/>
            <p:nvPr>
              <p:custDataLst>
                <p:tags r:id="rId50"/>
              </p:custDataLst>
            </p:nvPr>
          </p:nvSpPr>
          <p:spPr>
            <a:xfrm>
              <a:off x="5416550" y="1276873"/>
              <a:ext cx="88901" cy="12178"/>
            </a:xfrm>
            <a:custGeom>
              <a:avLst/>
              <a:gdLst/>
              <a:ahLst/>
              <a:cxnLst/>
              <a:rect l="0" t="0" r="0" b="0"/>
              <a:pathLst>
                <a:path w="88901" h="12178">
                  <a:moveTo>
                    <a:pt x="0" y="12177"/>
                  </a:moveTo>
                  <a:lnTo>
                    <a:pt x="0" y="12177"/>
                  </a:lnTo>
                  <a:lnTo>
                    <a:pt x="6741" y="5435"/>
                  </a:lnTo>
                  <a:lnTo>
                    <a:pt x="13815" y="2125"/>
                  </a:lnTo>
                  <a:lnTo>
                    <a:pt x="36595" y="0"/>
                  </a:lnTo>
                  <a:lnTo>
                    <a:pt x="66508" y="4572"/>
                  </a:lnTo>
                  <a:lnTo>
                    <a:pt x="88900" y="58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7" name="SMARTInkShape-4092"/>
            <p:cNvSpPr/>
            <p:nvPr>
              <p:custDataLst>
                <p:tags r:id="rId51"/>
              </p:custDataLst>
            </p:nvPr>
          </p:nvSpPr>
          <p:spPr>
            <a:xfrm>
              <a:off x="5235091" y="1231900"/>
              <a:ext cx="111610" cy="101601"/>
            </a:xfrm>
            <a:custGeom>
              <a:avLst/>
              <a:gdLst/>
              <a:ahLst/>
              <a:cxnLst/>
              <a:rect l="0" t="0" r="0" b="0"/>
              <a:pathLst>
                <a:path w="111610" h="101601">
                  <a:moveTo>
                    <a:pt x="3659" y="101600"/>
                  </a:moveTo>
                  <a:lnTo>
                    <a:pt x="3659" y="101600"/>
                  </a:lnTo>
                  <a:lnTo>
                    <a:pt x="0" y="101600"/>
                  </a:lnTo>
                  <a:lnTo>
                    <a:pt x="1563" y="101600"/>
                  </a:lnTo>
                  <a:lnTo>
                    <a:pt x="27894" y="75085"/>
                  </a:lnTo>
                  <a:lnTo>
                    <a:pt x="51134" y="50078"/>
                  </a:lnTo>
                  <a:lnTo>
                    <a:pt x="79266" y="27068"/>
                  </a:lnTo>
                  <a:lnTo>
                    <a:pt x="1116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8" name="SMARTInkShape-4093"/>
            <p:cNvSpPr/>
            <p:nvPr>
              <p:custDataLst>
                <p:tags r:id="rId52"/>
              </p:custDataLst>
            </p:nvPr>
          </p:nvSpPr>
          <p:spPr>
            <a:xfrm>
              <a:off x="5255436" y="1257300"/>
              <a:ext cx="84915" cy="99743"/>
            </a:xfrm>
            <a:custGeom>
              <a:avLst/>
              <a:gdLst/>
              <a:ahLst/>
              <a:cxnLst/>
              <a:rect l="0" t="0" r="0" b="0"/>
              <a:pathLst>
                <a:path w="84915" h="99743">
                  <a:moveTo>
                    <a:pt x="8714" y="0"/>
                  </a:moveTo>
                  <a:lnTo>
                    <a:pt x="8714" y="0"/>
                  </a:lnTo>
                  <a:lnTo>
                    <a:pt x="1807" y="29511"/>
                  </a:lnTo>
                  <a:lnTo>
                    <a:pt x="0" y="47688"/>
                  </a:lnTo>
                  <a:lnTo>
                    <a:pt x="3900" y="65175"/>
                  </a:lnTo>
                  <a:lnTo>
                    <a:pt x="12218" y="78591"/>
                  </a:lnTo>
                  <a:lnTo>
                    <a:pt x="23677" y="88551"/>
                  </a:lnTo>
                  <a:lnTo>
                    <a:pt x="45289" y="97420"/>
                  </a:lnTo>
                  <a:lnTo>
                    <a:pt x="58837" y="99742"/>
                  </a:lnTo>
                  <a:lnTo>
                    <a:pt x="70031" y="97011"/>
                  </a:lnTo>
                  <a:lnTo>
                    <a:pt x="74992" y="94308"/>
                  </a:lnTo>
                  <a:lnTo>
                    <a:pt x="78300" y="90388"/>
                  </a:lnTo>
                  <a:lnTo>
                    <a:pt x="84914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9" name="SMARTInkShape-4094"/>
            <p:cNvSpPr/>
            <p:nvPr>
              <p:custDataLst>
                <p:tags r:id="rId53"/>
              </p:custDataLst>
            </p:nvPr>
          </p:nvSpPr>
          <p:spPr>
            <a:xfrm>
              <a:off x="5097400" y="1174750"/>
              <a:ext cx="65151" cy="196851"/>
            </a:xfrm>
            <a:custGeom>
              <a:avLst/>
              <a:gdLst/>
              <a:ahLst/>
              <a:cxnLst/>
              <a:rect l="0" t="0" r="0" b="0"/>
              <a:pathLst>
                <a:path w="65151" h="196851">
                  <a:moveTo>
                    <a:pt x="65150" y="0"/>
                  </a:moveTo>
                  <a:lnTo>
                    <a:pt x="65150" y="0"/>
                  </a:lnTo>
                  <a:lnTo>
                    <a:pt x="58408" y="0"/>
                  </a:lnTo>
                  <a:lnTo>
                    <a:pt x="51335" y="7526"/>
                  </a:lnTo>
                  <a:lnTo>
                    <a:pt x="35656" y="33274"/>
                  </a:lnTo>
                  <a:lnTo>
                    <a:pt x="22408" y="58533"/>
                  </a:lnTo>
                  <a:lnTo>
                    <a:pt x="11817" y="86222"/>
                  </a:lnTo>
                  <a:lnTo>
                    <a:pt x="4287" y="114991"/>
                  </a:lnTo>
                  <a:lnTo>
                    <a:pt x="0" y="142124"/>
                  </a:lnTo>
                  <a:lnTo>
                    <a:pt x="446" y="163590"/>
                  </a:lnTo>
                  <a:lnTo>
                    <a:pt x="6759" y="178775"/>
                  </a:lnTo>
                  <a:lnTo>
                    <a:pt x="20700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0" name="SMARTInkShape-4095"/>
            <p:cNvSpPr/>
            <p:nvPr>
              <p:custDataLst>
                <p:tags r:id="rId54"/>
              </p:custDataLst>
            </p:nvPr>
          </p:nvSpPr>
          <p:spPr>
            <a:xfrm>
              <a:off x="4940274" y="1179428"/>
              <a:ext cx="95277" cy="173123"/>
            </a:xfrm>
            <a:custGeom>
              <a:avLst/>
              <a:gdLst/>
              <a:ahLst/>
              <a:cxnLst/>
              <a:rect l="0" t="0" r="0" b="0"/>
              <a:pathLst>
                <a:path w="95277" h="173123">
                  <a:moveTo>
                    <a:pt x="25426" y="8022"/>
                  </a:moveTo>
                  <a:lnTo>
                    <a:pt x="25426" y="8022"/>
                  </a:lnTo>
                  <a:lnTo>
                    <a:pt x="35539" y="1280"/>
                  </a:lnTo>
                  <a:lnTo>
                    <a:pt x="39929" y="0"/>
                  </a:lnTo>
                  <a:lnTo>
                    <a:pt x="48570" y="458"/>
                  </a:lnTo>
                  <a:lnTo>
                    <a:pt x="64739" y="4683"/>
                  </a:lnTo>
                  <a:lnTo>
                    <a:pt x="69274" y="7913"/>
                  </a:lnTo>
                  <a:lnTo>
                    <a:pt x="76193" y="17146"/>
                  </a:lnTo>
                  <a:lnTo>
                    <a:pt x="77858" y="30186"/>
                  </a:lnTo>
                  <a:lnTo>
                    <a:pt x="77314" y="37615"/>
                  </a:lnTo>
                  <a:lnTo>
                    <a:pt x="63064" y="64925"/>
                  </a:lnTo>
                  <a:lnTo>
                    <a:pt x="40968" y="95359"/>
                  </a:lnTo>
                  <a:lnTo>
                    <a:pt x="19918" y="126719"/>
                  </a:lnTo>
                  <a:lnTo>
                    <a:pt x="1028" y="153712"/>
                  </a:lnTo>
                  <a:lnTo>
                    <a:pt x="0" y="163555"/>
                  </a:lnTo>
                  <a:lnTo>
                    <a:pt x="2832" y="166744"/>
                  </a:lnTo>
                  <a:lnTo>
                    <a:pt x="13503" y="170287"/>
                  </a:lnTo>
                  <a:lnTo>
                    <a:pt x="44055" y="171857"/>
                  </a:lnTo>
                  <a:lnTo>
                    <a:pt x="71005" y="168592"/>
                  </a:lnTo>
                  <a:lnTo>
                    <a:pt x="91801" y="167012"/>
                  </a:lnTo>
                  <a:lnTo>
                    <a:pt x="92959" y="167637"/>
                  </a:lnTo>
                  <a:lnTo>
                    <a:pt x="93732" y="168760"/>
                  </a:lnTo>
                  <a:lnTo>
                    <a:pt x="95276" y="1731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1" name="SMARTInkShape-4096"/>
            <p:cNvSpPr/>
            <p:nvPr>
              <p:custDataLst>
                <p:tags r:id="rId55"/>
              </p:custDataLst>
            </p:nvPr>
          </p:nvSpPr>
          <p:spPr>
            <a:xfrm>
              <a:off x="4718050" y="132715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0"/>
                  </a:moveTo>
                  <a:lnTo>
                    <a:pt x="0" y="0"/>
                  </a:lnTo>
                  <a:lnTo>
                    <a:pt x="0" y="5467"/>
                  </a:lnTo>
                  <a:lnTo>
                    <a:pt x="6742" y="9459"/>
                  </a:lnTo>
                  <a:lnTo>
                    <a:pt x="27437" y="12060"/>
                  </a:lnTo>
                  <a:lnTo>
                    <a:pt x="57971" y="12573"/>
                  </a:lnTo>
                  <a:lnTo>
                    <a:pt x="889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07" name="SMARTInkShape-Group1012"/>
          <p:cNvGrpSpPr/>
          <p:nvPr/>
        </p:nvGrpSpPr>
        <p:grpSpPr>
          <a:xfrm>
            <a:off x="4083050" y="1268843"/>
            <a:ext cx="203201" cy="546673"/>
            <a:chOff x="4083050" y="1268843"/>
            <a:chExt cx="203201" cy="546673"/>
          </a:xfrm>
        </p:grpSpPr>
        <p:sp>
          <p:nvSpPr>
            <p:cNvPr id="503" name="SMARTInkShape-4097"/>
            <p:cNvSpPr/>
            <p:nvPr>
              <p:custDataLst>
                <p:tags r:id="rId41"/>
              </p:custDataLst>
            </p:nvPr>
          </p:nvSpPr>
          <p:spPr>
            <a:xfrm>
              <a:off x="4083050" y="1644650"/>
              <a:ext cx="88901" cy="136342"/>
            </a:xfrm>
            <a:custGeom>
              <a:avLst/>
              <a:gdLst/>
              <a:ahLst/>
              <a:cxnLst/>
              <a:rect l="0" t="0" r="0" b="0"/>
              <a:pathLst>
                <a:path w="88901" h="136342">
                  <a:moveTo>
                    <a:pt x="0" y="6350"/>
                  </a:moveTo>
                  <a:lnTo>
                    <a:pt x="0" y="6350"/>
                  </a:lnTo>
                  <a:lnTo>
                    <a:pt x="706" y="12831"/>
                  </a:lnTo>
                  <a:lnTo>
                    <a:pt x="5026" y="38675"/>
                  </a:lnTo>
                  <a:lnTo>
                    <a:pt x="7839" y="70020"/>
                  </a:lnTo>
                  <a:lnTo>
                    <a:pt x="15023" y="99769"/>
                  </a:lnTo>
                  <a:lnTo>
                    <a:pt x="26721" y="128363"/>
                  </a:lnTo>
                  <a:lnTo>
                    <a:pt x="29809" y="132142"/>
                  </a:lnTo>
                  <a:lnTo>
                    <a:pt x="37002" y="136341"/>
                  </a:lnTo>
                  <a:lnTo>
                    <a:pt x="40896" y="136049"/>
                  </a:lnTo>
                  <a:lnTo>
                    <a:pt x="48985" y="131963"/>
                  </a:lnTo>
                  <a:lnTo>
                    <a:pt x="61473" y="114986"/>
                  </a:lnTo>
                  <a:lnTo>
                    <a:pt x="68008" y="94379"/>
                  </a:lnTo>
                  <a:lnTo>
                    <a:pt x="73265" y="69463"/>
                  </a:lnTo>
                  <a:lnTo>
                    <a:pt x="77953" y="44278"/>
                  </a:lnTo>
                  <a:lnTo>
                    <a:pt x="81188" y="16412"/>
                  </a:lnTo>
                  <a:lnTo>
                    <a:pt x="83826" y="7294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4" name="SMARTInkShape-4098"/>
            <p:cNvSpPr/>
            <p:nvPr>
              <p:custDataLst>
                <p:tags r:id="rId42"/>
              </p:custDataLst>
            </p:nvPr>
          </p:nvSpPr>
          <p:spPr>
            <a:xfrm>
              <a:off x="4210050" y="1739900"/>
              <a:ext cx="76201" cy="75616"/>
            </a:xfrm>
            <a:custGeom>
              <a:avLst/>
              <a:gdLst/>
              <a:ahLst/>
              <a:cxnLst/>
              <a:rect l="0" t="0" r="0" b="0"/>
              <a:pathLst>
                <a:path w="76201" h="75616">
                  <a:moveTo>
                    <a:pt x="0" y="6350"/>
                  </a:moveTo>
                  <a:lnTo>
                    <a:pt x="0" y="6350"/>
                  </a:lnTo>
                  <a:lnTo>
                    <a:pt x="0" y="21930"/>
                  </a:lnTo>
                  <a:lnTo>
                    <a:pt x="6742" y="38953"/>
                  </a:lnTo>
                  <a:lnTo>
                    <a:pt x="26482" y="69533"/>
                  </a:lnTo>
                  <a:lnTo>
                    <a:pt x="31290" y="73237"/>
                  </a:lnTo>
                  <a:lnTo>
                    <a:pt x="37964" y="75322"/>
                  </a:lnTo>
                  <a:lnTo>
                    <a:pt x="40126" y="75615"/>
                  </a:lnTo>
                  <a:lnTo>
                    <a:pt x="46291" y="72177"/>
                  </a:lnTo>
                  <a:lnTo>
                    <a:pt x="49911" y="69285"/>
                  </a:lnTo>
                  <a:lnTo>
                    <a:pt x="58376" y="51730"/>
                  </a:lnTo>
                  <a:lnTo>
                    <a:pt x="69733" y="21054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5" name="SMARTInkShape-4099"/>
            <p:cNvSpPr/>
            <p:nvPr>
              <p:custDataLst>
                <p:tags r:id="rId43"/>
              </p:custDataLst>
            </p:nvPr>
          </p:nvSpPr>
          <p:spPr>
            <a:xfrm>
              <a:off x="4152900" y="1268843"/>
              <a:ext cx="75630" cy="172608"/>
            </a:xfrm>
            <a:custGeom>
              <a:avLst/>
              <a:gdLst/>
              <a:ahLst/>
              <a:cxnLst/>
              <a:rect l="0" t="0" r="0" b="0"/>
              <a:pathLst>
                <a:path w="75630" h="172608">
                  <a:moveTo>
                    <a:pt x="0" y="128157"/>
                  </a:moveTo>
                  <a:lnTo>
                    <a:pt x="0" y="128157"/>
                  </a:lnTo>
                  <a:lnTo>
                    <a:pt x="0" y="121415"/>
                  </a:lnTo>
                  <a:lnTo>
                    <a:pt x="6742" y="100367"/>
                  </a:lnTo>
                  <a:lnTo>
                    <a:pt x="24419" y="71788"/>
                  </a:lnTo>
                  <a:lnTo>
                    <a:pt x="40788" y="40978"/>
                  </a:lnTo>
                  <a:lnTo>
                    <a:pt x="62620" y="10512"/>
                  </a:lnTo>
                  <a:lnTo>
                    <a:pt x="71863" y="480"/>
                  </a:lnTo>
                  <a:lnTo>
                    <a:pt x="73309" y="0"/>
                  </a:lnTo>
                  <a:lnTo>
                    <a:pt x="74273" y="386"/>
                  </a:lnTo>
                  <a:lnTo>
                    <a:pt x="75629" y="14412"/>
                  </a:lnTo>
                  <a:lnTo>
                    <a:pt x="72660" y="43184"/>
                  </a:lnTo>
                  <a:lnTo>
                    <a:pt x="67336" y="66403"/>
                  </a:lnTo>
                  <a:lnTo>
                    <a:pt x="60266" y="90127"/>
                  </a:lnTo>
                  <a:lnTo>
                    <a:pt x="52420" y="112431"/>
                  </a:lnTo>
                  <a:lnTo>
                    <a:pt x="43441" y="141450"/>
                  </a:lnTo>
                  <a:lnTo>
                    <a:pt x="38100" y="1726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6" name="SMARTInkShape-4100"/>
            <p:cNvSpPr/>
            <p:nvPr>
              <p:custDataLst>
                <p:tags r:id="rId44"/>
              </p:custDataLst>
            </p:nvPr>
          </p:nvSpPr>
          <p:spPr>
            <a:xfrm>
              <a:off x="4102100" y="1479550"/>
              <a:ext cx="165101" cy="5959"/>
            </a:xfrm>
            <a:custGeom>
              <a:avLst/>
              <a:gdLst/>
              <a:ahLst/>
              <a:cxnLst/>
              <a:rect l="0" t="0" r="0" b="0"/>
              <a:pathLst>
                <a:path w="165101" h="5959">
                  <a:moveTo>
                    <a:pt x="0" y="0"/>
                  </a:moveTo>
                  <a:lnTo>
                    <a:pt x="0" y="0"/>
                  </a:lnTo>
                  <a:lnTo>
                    <a:pt x="6481" y="706"/>
                  </a:lnTo>
                  <a:lnTo>
                    <a:pt x="30443" y="5026"/>
                  </a:lnTo>
                  <a:lnTo>
                    <a:pt x="60526" y="5958"/>
                  </a:lnTo>
                  <a:lnTo>
                    <a:pt x="84050" y="5470"/>
                  </a:lnTo>
                  <a:lnTo>
                    <a:pt x="108617" y="2902"/>
                  </a:lnTo>
                  <a:lnTo>
                    <a:pt x="131765" y="1290"/>
                  </a:lnTo>
                  <a:lnTo>
                    <a:pt x="165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10" name="SMARTInkShape-Group1013"/>
          <p:cNvGrpSpPr/>
          <p:nvPr/>
        </p:nvGrpSpPr>
        <p:grpSpPr>
          <a:xfrm>
            <a:off x="3625850" y="1479550"/>
            <a:ext cx="101601" cy="63501"/>
            <a:chOff x="3625850" y="1479550"/>
            <a:chExt cx="101601" cy="63501"/>
          </a:xfrm>
        </p:grpSpPr>
        <p:sp>
          <p:nvSpPr>
            <p:cNvPr id="508" name="SMARTInkShape-4101"/>
            <p:cNvSpPr/>
            <p:nvPr>
              <p:custDataLst>
                <p:tags r:id="rId39"/>
              </p:custDataLst>
            </p:nvPr>
          </p:nvSpPr>
          <p:spPr>
            <a:xfrm>
              <a:off x="3657678" y="1479550"/>
              <a:ext cx="6273" cy="63501"/>
            </a:xfrm>
            <a:custGeom>
              <a:avLst/>
              <a:gdLst/>
              <a:ahLst/>
              <a:cxnLst/>
              <a:rect l="0" t="0" r="0" b="0"/>
              <a:pathLst>
                <a:path w="6273" h="63501">
                  <a:moveTo>
                    <a:pt x="6272" y="0"/>
                  </a:moveTo>
                  <a:lnTo>
                    <a:pt x="6272" y="0"/>
                  </a:lnTo>
                  <a:lnTo>
                    <a:pt x="2901" y="6742"/>
                  </a:lnTo>
                  <a:lnTo>
                    <a:pt x="314" y="35782"/>
                  </a:lnTo>
                  <a:lnTo>
                    <a:pt x="0" y="54575"/>
                  </a:lnTo>
                  <a:lnTo>
                    <a:pt x="679" y="57550"/>
                  </a:lnTo>
                  <a:lnTo>
                    <a:pt x="1838" y="59533"/>
                  </a:lnTo>
                  <a:lnTo>
                    <a:pt x="6272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9" name="SMARTInkShape-4102"/>
            <p:cNvSpPr/>
            <p:nvPr>
              <p:custDataLst>
                <p:tags r:id="rId40"/>
              </p:custDataLst>
            </p:nvPr>
          </p:nvSpPr>
          <p:spPr>
            <a:xfrm>
              <a:off x="3625850" y="151130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0"/>
                  </a:moveTo>
                  <a:lnTo>
                    <a:pt x="0" y="0"/>
                  </a:lnTo>
                  <a:lnTo>
                    <a:pt x="21662" y="706"/>
                  </a:lnTo>
                  <a:lnTo>
                    <a:pt x="47316" y="5761"/>
                  </a:lnTo>
                  <a:lnTo>
                    <a:pt x="76577" y="6272"/>
                  </a:lnTo>
                  <a:lnTo>
                    <a:pt x="1016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21" name="SMARTInkShape-Group1014"/>
          <p:cNvGrpSpPr/>
          <p:nvPr/>
        </p:nvGrpSpPr>
        <p:grpSpPr>
          <a:xfrm>
            <a:off x="2501900" y="1549500"/>
            <a:ext cx="888998" cy="469658"/>
            <a:chOff x="2501900" y="1549500"/>
            <a:chExt cx="888998" cy="469658"/>
          </a:xfrm>
        </p:grpSpPr>
        <p:sp>
          <p:nvSpPr>
            <p:cNvPr id="511" name="SMARTInkShape-4103"/>
            <p:cNvSpPr/>
            <p:nvPr>
              <p:custDataLst>
                <p:tags r:id="rId29"/>
              </p:custDataLst>
            </p:nvPr>
          </p:nvSpPr>
          <p:spPr>
            <a:xfrm>
              <a:off x="3274810" y="1816100"/>
              <a:ext cx="41574" cy="46857"/>
            </a:xfrm>
            <a:custGeom>
              <a:avLst/>
              <a:gdLst/>
              <a:ahLst/>
              <a:cxnLst/>
              <a:rect l="0" t="0" r="0" b="0"/>
              <a:pathLst>
                <a:path w="41574" h="46857">
                  <a:moveTo>
                    <a:pt x="33540" y="0"/>
                  </a:moveTo>
                  <a:lnTo>
                    <a:pt x="33540" y="0"/>
                  </a:lnTo>
                  <a:lnTo>
                    <a:pt x="27059" y="706"/>
                  </a:lnTo>
                  <a:lnTo>
                    <a:pt x="17960" y="3371"/>
                  </a:lnTo>
                  <a:lnTo>
                    <a:pt x="13981" y="6481"/>
                  </a:lnTo>
                  <a:lnTo>
                    <a:pt x="164" y="29232"/>
                  </a:lnTo>
                  <a:lnTo>
                    <a:pt x="0" y="32894"/>
                  </a:lnTo>
                  <a:lnTo>
                    <a:pt x="1302" y="36040"/>
                  </a:lnTo>
                  <a:lnTo>
                    <a:pt x="6512" y="41418"/>
                  </a:lnTo>
                  <a:lnTo>
                    <a:pt x="13532" y="46160"/>
                  </a:lnTo>
                  <a:lnTo>
                    <a:pt x="23236" y="46856"/>
                  </a:lnTo>
                  <a:lnTo>
                    <a:pt x="33194" y="44814"/>
                  </a:lnTo>
                  <a:lnTo>
                    <a:pt x="39971" y="41554"/>
                  </a:lnTo>
                  <a:lnTo>
                    <a:pt x="41355" y="38992"/>
                  </a:lnTo>
                  <a:lnTo>
                    <a:pt x="41573" y="35872"/>
                  </a:lnTo>
                  <a:lnTo>
                    <a:pt x="41012" y="32382"/>
                  </a:lnTo>
                  <a:lnTo>
                    <a:pt x="34744" y="24740"/>
                  </a:lnTo>
                  <a:lnTo>
                    <a:pt x="814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2" name="SMARTInkShape-4104"/>
            <p:cNvSpPr/>
            <p:nvPr>
              <p:custDataLst>
                <p:tags r:id="rId30"/>
              </p:custDataLst>
            </p:nvPr>
          </p:nvSpPr>
          <p:spPr>
            <a:xfrm>
              <a:off x="3261135" y="1664116"/>
              <a:ext cx="59916" cy="75785"/>
            </a:xfrm>
            <a:custGeom>
              <a:avLst/>
              <a:gdLst/>
              <a:ahLst/>
              <a:cxnLst/>
              <a:rect l="0" t="0" r="0" b="0"/>
              <a:pathLst>
                <a:path w="59916" h="75785">
                  <a:moveTo>
                    <a:pt x="28165" y="18634"/>
                  </a:moveTo>
                  <a:lnTo>
                    <a:pt x="28165" y="18634"/>
                  </a:lnTo>
                  <a:lnTo>
                    <a:pt x="37003" y="4328"/>
                  </a:lnTo>
                  <a:lnTo>
                    <a:pt x="41030" y="1692"/>
                  </a:lnTo>
                  <a:lnTo>
                    <a:pt x="45993" y="0"/>
                  </a:lnTo>
                  <a:lnTo>
                    <a:pt x="46672" y="3532"/>
                  </a:lnTo>
                  <a:lnTo>
                    <a:pt x="46853" y="6449"/>
                  </a:lnTo>
                  <a:lnTo>
                    <a:pt x="43291" y="13454"/>
                  </a:lnTo>
                  <a:lnTo>
                    <a:pt x="20462" y="37969"/>
                  </a:lnTo>
                  <a:lnTo>
                    <a:pt x="1792" y="54491"/>
                  </a:lnTo>
                  <a:lnTo>
                    <a:pt x="0" y="57355"/>
                  </a:lnTo>
                  <a:lnTo>
                    <a:pt x="216" y="59970"/>
                  </a:lnTo>
                  <a:lnTo>
                    <a:pt x="1771" y="62419"/>
                  </a:lnTo>
                  <a:lnTo>
                    <a:pt x="4219" y="64757"/>
                  </a:lnTo>
                  <a:lnTo>
                    <a:pt x="10702" y="67355"/>
                  </a:lnTo>
                  <a:lnTo>
                    <a:pt x="39681" y="74278"/>
                  </a:lnTo>
                  <a:lnTo>
                    <a:pt x="59915" y="757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3" name="SMARTInkShape-4105"/>
            <p:cNvSpPr/>
            <p:nvPr>
              <p:custDataLst>
                <p:tags r:id="rId31"/>
              </p:custDataLst>
            </p:nvPr>
          </p:nvSpPr>
          <p:spPr>
            <a:xfrm>
              <a:off x="2501900" y="1549500"/>
              <a:ext cx="888998" cy="69751"/>
            </a:xfrm>
            <a:custGeom>
              <a:avLst/>
              <a:gdLst/>
              <a:ahLst/>
              <a:cxnLst/>
              <a:rect l="0" t="0" r="0" b="0"/>
              <a:pathLst>
                <a:path w="888998" h="69751">
                  <a:moveTo>
                    <a:pt x="0" y="50700"/>
                  </a:moveTo>
                  <a:lnTo>
                    <a:pt x="0" y="50700"/>
                  </a:lnTo>
                  <a:lnTo>
                    <a:pt x="6481" y="49994"/>
                  </a:lnTo>
                  <a:lnTo>
                    <a:pt x="35011" y="44938"/>
                  </a:lnTo>
                  <a:lnTo>
                    <a:pt x="66444" y="44466"/>
                  </a:lnTo>
                  <a:lnTo>
                    <a:pt x="96122" y="42503"/>
                  </a:lnTo>
                  <a:lnTo>
                    <a:pt x="125377" y="41216"/>
                  </a:lnTo>
                  <a:lnTo>
                    <a:pt x="155682" y="43421"/>
                  </a:lnTo>
                  <a:lnTo>
                    <a:pt x="180670" y="43232"/>
                  </a:lnTo>
                  <a:lnTo>
                    <a:pt x="210590" y="40796"/>
                  </a:lnTo>
                  <a:lnTo>
                    <a:pt x="227883" y="39158"/>
                  </a:lnTo>
                  <a:lnTo>
                    <a:pt x="246466" y="37361"/>
                  </a:lnTo>
                  <a:lnTo>
                    <a:pt x="265911" y="35457"/>
                  </a:lnTo>
                  <a:lnTo>
                    <a:pt x="286635" y="32777"/>
                  </a:lnTo>
                  <a:lnTo>
                    <a:pt x="308212" y="29579"/>
                  </a:lnTo>
                  <a:lnTo>
                    <a:pt x="330358" y="26036"/>
                  </a:lnTo>
                  <a:lnTo>
                    <a:pt x="352178" y="22968"/>
                  </a:lnTo>
                  <a:lnTo>
                    <a:pt x="373780" y="20218"/>
                  </a:lnTo>
                  <a:lnTo>
                    <a:pt x="395236" y="17679"/>
                  </a:lnTo>
                  <a:lnTo>
                    <a:pt x="415891" y="15280"/>
                  </a:lnTo>
                  <a:lnTo>
                    <a:pt x="436011" y="12976"/>
                  </a:lnTo>
                  <a:lnTo>
                    <a:pt x="455774" y="10734"/>
                  </a:lnTo>
                  <a:lnTo>
                    <a:pt x="474594" y="9239"/>
                  </a:lnTo>
                  <a:lnTo>
                    <a:pt x="492785" y="8243"/>
                  </a:lnTo>
                  <a:lnTo>
                    <a:pt x="510556" y="7579"/>
                  </a:lnTo>
                  <a:lnTo>
                    <a:pt x="528049" y="7136"/>
                  </a:lnTo>
                  <a:lnTo>
                    <a:pt x="545355" y="6840"/>
                  </a:lnTo>
                  <a:lnTo>
                    <a:pt x="562537" y="6644"/>
                  </a:lnTo>
                  <a:lnTo>
                    <a:pt x="578930" y="6512"/>
                  </a:lnTo>
                  <a:lnTo>
                    <a:pt x="610315" y="6367"/>
                  </a:lnTo>
                  <a:lnTo>
                    <a:pt x="626305" y="6328"/>
                  </a:lnTo>
                  <a:lnTo>
                    <a:pt x="642609" y="6302"/>
                  </a:lnTo>
                  <a:lnTo>
                    <a:pt x="659123" y="6284"/>
                  </a:lnTo>
                  <a:lnTo>
                    <a:pt x="690642" y="8147"/>
                  </a:lnTo>
                  <a:lnTo>
                    <a:pt x="720407" y="10621"/>
                  </a:lnTo>
                  <a:lnTo>
                    <a:pt x="747748" y="11720"/>
                  </a:lnTo>
                  <a:lnTo>
                    <a:pt x="772129" y="12209"/>
                  </a:lnTo>
                  <a:lnTo>
                    <a:pt x="803807" y="12484"/>
                  </a:lnTo>
                  <a:lnTo>
                    <a:pt x="831067" y="12566"/>
                  </a:lnTo>
                  <a:lnTo>
                    <a:pt x="862191" y="9222"/>
                  </a:lnTo>
                  <a:lnTo>
                    <a:pt x="888736" y="0"/>
                  </a:lnTo>
                  <a:lnTo>
                    <a:pt x="888997" y="27789"/>
                  </a:lnTo>
                  <a:lnTo>
                    <a:pt x="888293" y="38401"/>
                  </a:lnTo>
                  <a:lnTo>
                    <a:pt x="882650" y="69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4" name="SMARTInkShape-4106"/>
            <p:cNvSpPr/>
            <p:nvPr>
              <p:custDataLst>
                <p:tags r:id="rId32"/>
              </p:custDataLst>
            </p:nvPr>
          </p:nvSpPr>
          <p:spPr>
            <a:xfrm>
              <a:off x="3124200" y="1778000"/>
              <a:ext cx="82489" cy="241158"/>
            </a:xfrm>
            <a:custGeom>
              <a:avLst/>
              <a:gdLst/>
              <a:ahLst/>
              <a:cxnLst/>
              <a:rect l="0" t="0" r="0" b="0"/>
              <a:pathLst>
                <a:path w="82489" h="241158">
                  <a:moveTo>
                    <a:pt x="44450" y="0"/>
                  </a:moveTo>
                  <a:lnTo>
                    <a:pt x="44450" y="0"/>
                  </a:lnTo>
                  <a:lnTo>
                    <a:pt x="45156" y="27437"/>
                  </a:lnTo>
                  <a:lnTo>
                    <a:pt x="51357" y="54208"/>
                  </a:lnTo>
                  <a:lnTo>
                    <a:pt x="53288" y="59422"/>
                  </a:lnTo>
                  <a:lnTo>
                    <a:pt x="55987" y="62898"/>
                  </a:lnTo>
                  <a:lnTo>
                    <a:pt x="62748" y="66760"/>
                  </a:lnTo>
                  <a:lnTo>
                    <a:pt x="66527" y="66379"/>
                  </a:lnTo>
                  <a:lnTo>
                    <a:pt x="74488" y="62193"/>
                  </a:lnTo>
                  <a:lnTo>
                    <a:pt x="77175" y="58395"/>
                  </a:lnTo>
                  <a:lnTo>
                    <a:pt x="80161" y="48531"/>
                  </a:lnTo>
                  <a:lnTo>
                    <a:pt x="82078" y="21293"/>
                  </a:lnTo>
                  <a:lnTo>
                    <a:pt x="82457" y="6506"/>
                  </a:lnTo>
                  <a:lnTo>
                    <a:pt x="82488" y="6454"/>
                  </a:lnTo>
                  <a:lnTo>
                    <a:pt x="81832" y="33129"/>
                  </a:lnTo>
                  <a:lnTo>
                    <a:pt x="79174" y="57293"/>
                  </a:lnTo>
                  <a:lnTo>
                    <a:pt x="77522" y="88258"/>
                  </a:lnTo>
                  <a:lnTo>
                    <a:pt x="77081" y="105405"/>
                  </a:lnTo>
                  <a:lnTo>
                    <a:pt x="77493" y="122481"/>
                  </a:lnTo>
                  <a:lnTo>
                    <a:pt x="78473" y="139510"/>
                  </a:lnTo>
                  <a:lnTo>
                    <a:pt x="80033" y="170660"/>
                  </a:lnTo>
                  <a:lnTo>
                    <a:pt x="78374" y="193912"/>
                  </a:lnTo>
                  <a:lnTo>
                    <a:pt x="70102" y="219498"/>
                  </a:lnTo>
                  <a:lnTo>
                    <a:pt x="55343" y="237114"/>
                  </a:lnTo>
                  <a:lnTo>
                    <a:pt x="49595" y="239920"/>
                  </a:lnTo>
                  <a:lnTo>
                    <a:pt x="37565" y="241157"/>
                  </a:lnTo>
                  <a:lnTo>
                    <a:pt x="32099" y="239088"/>
                  </a:lnTo>
                  <a:lnTo>
                    <a:pt x="22263" y="231145"/>
                  </a:lnTo>
                  <a:lnTo>
                    <a:pt x="0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5" name="SMARTInkShape-4107"/>
            <p:cNvSpPr/>
            <p:nvPr>
              <p:custDataLst>
                <p:tags r:id="rId33"/>
              </p:custDataLst>
            </p:nvPr>
          </p:nvSpPr>
          <p:spPr>
            <a:xfrm>
              <a:off x="3017133" y="1771650"/>
              <a:ext cx="5468" cy="69851"/>
            </a:xfrm>
            <a:custGeom>
              <a:avLst/>
              <a:gdLst/>
              <a:ahLst/>
              <a:cxnLst/>
              <a:rect l="0" t="0" r="0" b="0"/>
              <a:pathLst>
                <a:path w="5468" h="69851">
                  <a:moveTo>
                    <a:pt x="5467" y="0"/>
                  </a:moveTo>
                  <a:lnTo>
                    <a:pt x="5467" y="0"/>
                  </a:lnTo>
                  <a:lnTo>
                    <a:pt x="4762" y="10844"/>
                  </a:lnTo>
                  <a:lnTo>
                    <a:pt x="0" y="38692"/>
                  </a:lnTo>
                  <a:lnTo>
                    <a:pt x="5467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6" name="SMARTInkShape-4108"/>
            <p:cNvSpPr/>
            <p:nvPr>
              <p:custDataLst>
                <p:tags r:id="rId34"/>
              </p:custDataLst>
            </p:nvPr>
          </p:nvSpPr>
          <p:spPr>
            <a:xfrm>
              <a:off x="2971800" y="179070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10845" y="5644"/>
                  </a:lnTo>
                  <a:lnTo>
                    <a:pt x="42063" y="883"/>
                  </a:lnTo>
                  <a:lnTo>
                    <a:pt x="68673" y="174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7" name="SMARTInkShape-4109"/>
            <p:cNvSpPr/>
            <p:nvPr>
              <p:custDataLst>
                <p:tags r:id="rId35"/>
              </p:custDataLst>
            </p:nvPr>
          </p:nvSpPr>
          <p:spPr>
            <a:xfrm>
              <a:off x="2833073" y="1651261"/>
              <a:ext cx="56178" cy="88640"/>
            </a:xfrm>
            <a:custGeom>
              <a:avLst/>
              <a:gdLst/>
              <a:ahLst/>
              <a:cxnLst/>
              <a:rect l="0" t="0" r="0" b="0"/>
              <a:pathLst>
                <a:path w="56178" h="88640">
                  <a:moveTo>
                    <a:pt x="5377" y="6089"/>
                  </a:moveTo>
                  <a:lnTo>
                    <a:pt x="5377" y="6089"/>
                  </a:lnTo>
                  <a:lnTo>
                    <a:pt x="5377" y="2718"/>
                  </a:lnTo>
                  <a:lnTo>
                    <a:pt x="6082" y="1725"/>
                  </a:lnTo>
                  <a:lnTo>
                    <a:pt x="7258" y="1063"/>
                  </a:lnTo>
                  <a:lnTo>
                    <a:pt x="14166" y="131"/>
                  </a:lnTo>
                  <a:lnTo>
                    <a:pt x="17586" y="0"/>
                  </a:lnTo>
                  <a:lnTo>
                    <a:pt x="25150" y="3618"/>
                  </a:lnTo>
                  <a:lnTo>
                    <a:pt x="38132" y="14068"/>
                  </a:lnTo>
                  <a:lnTo>
                    <a:pt x="38502" y="17758"/>
                  </a:lnTo>
                  <a:lnTo>
                    <a:pt x="35151" y="27503"/>
                  </a:lnTo>
                  <a:lnTo>
                    <a:pt x="25331" y="41518"/>
                  </a:lnTo>
                  <a:lnTo>
                    <a:pt x="3955" y="61285"/>
                  </a:lnTo>
                  <a:lnTo>
                    <a:pt x="1217" y="66604"/>
                  </a:lnTo>
                  <a:lnTo>
                    <a:pt x="0" y="71320"/>
                  </a:lnTo>
                  <a:lnTo>
                    <a:pt x="381" y="73565"/>
                  </a:lnTo>
                  <a:lnTo>
                    <a:pt x="2686" y="77941"/>
                  </a:lnTo>
                  <a:lnTo>
                    <a:pt x="4994" y="79391"/>
                  </a:lnTo>
                  <a:lnTo>
                    <a:pt x="16956" y="81716"/>
                  </a:lnTo>
                  <a:lnTo>
                    <a:pt x="47134" y="82255"/>
                  </a:lnTo>
                  <a:lnTo>
                    <a:pt x="50148" y="82972"/>
                  </a:lnTo>
                  <a:lnTo>
                    <a:pt x="52157" y="84156"/>
                  </a:lnTo>
                  <a:lnTo>
                    <a:pt x="56177" y="886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8" name="SMARTInkShape-4110"/>
            <p:cNvSpPr/>
            <p:nvPr>
              <p:custDataLst>
                <p:tags r:id="rId36"/>
              </p:custDataLst>
            </p:nvPr>
          </p:nvSpPr>
          <p:spPr>
            <a:xfrm>
              <a:off x="2789933" y="1803400"/>
              <a:ext cx="52068" cy="60489"/>
            </a:xfrm>
            <a:custGeom>
              <a:avLst/>
              <a:gdLst/>
              <a:ahLst/>
              <a:cxnLst/>
              <a:rect l="0" t="0" r="0" b="0"/>
              <a:pathLst>
                <a:path w="52068" h="60489">
                  <a:moveTo>
                    <a:pt x="29467" y="0"/>
                  </a:moveTo>
                  <a:lnTo>
                    <a:pt x="29467" y="0"/>
                  </a:lnTo>
                  <a:lnTo>
                    <a:pt x="26096" y="0"/>
                  </a:lnTo>
                  <a:lnTo>
                    <a:pt x="13566" y="10139"/>
                  </a:lnTo>
                  <a:lnTo>
                    <a:pt x="5702" y="17677"/>
                  </a:lnTo>
                  <a:lnTo>
                    <a:pt x="1266" y="29493"/>
                  </a:lnTo>
                  <a:lnTo>
                    <a:pt x="0" y="42741"/>
                  </a:lnTo>
                  <a:lnTo>
                    <a:pt x="1789" y="53333"/>
                  </a:lnTo>
                  <a:lnTo>
                    <a:pt x="4665" y="56722"/>
                  </a:lnTo>
                  <a:lnTo>
                    <a:pt x="13505" y="60488"/>
                  </a:lnTo>
                  <a:lnTo>
                    <a:pt x="24490" y="60280"/>
                  </a:lnTo>
                  <a:lnTo>
                    <a:pt x="45417" y="54397"/>
                  </a:lnTo>
                  <a:lnTo>
                    <a:pt x="48567" y="51787"/>
                  </a:lnTo>
                  <a:lnTo>
                    <a:pt x="52067" y="45124"/>
                  </a:lnTo>
                  <a:lnTo>
                    <a:pt x="51741" y="37459"/>
                  </a:lnTo>
                  <a:lnTo>
                    <a:pt x="50666" y="33439"/>
                  </a:lnTo>
                  <a:lnTo>
                    <a:pt x="43828" y="25210"/>
                  </a:lnTo>
                  <a:lnTo>
                    <a:pt x="29467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9" name="SMARTInkShape-4111"/>
            <p:cNvSpPr/>
            <p:nvPr>
              <p:custDataLst>
                <p:tags r:id="rId37"/>
              </p:custDataLst>
            </p:nvPr>
          </p:nvSpPr>
          <p:spPr>
            <a:xfrm>
              <a:off x="2660650" y="1752600"/>
              <a:ext cx="76201" cy="95251"/>
            </a:xfrm>
            <a:custGeom>
              <a:avLst/>
              <a:gdLst/>
              <a:ahLst/>
              <a:cxnLst/>
              <a:rect l="0" t="0" r="0" b="0"/>
              <a:pathLst>
                <a:path w="76201" h="95251">
                  <a:moveTo>
                    <a:pt x="0" y="95250"/>
                  </a:moveTo>
                  <a:lnTo>
                    <a:pt x="0" y="95250"/>
                  </a:lnTo>
                  <a:lnTo>
                    <a:pt x="3371" y="85137"/>
                  </a:lnTo>
                  <a:lnTo>
                    <a:pt x="26680" y="56654"/>
                  </a:lnTo>
                  <a:lnTo>
                    <a:pt x="52249" y="26040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0" name="SMARTInkShape-4112"/>
            <p:cNvSpPr/>
            <p:nvPr>
              <p:custDataLst>
                <p:tags r:id="rId38"/>
              </p:custDataLst>
            </p:nvPr>
          </p:nvSpPr>
          <p:spPr>
            <a:xfrm>
              <a:off x="2673350" y="1739900"/>
              <a:ext cx="88901" cy="87073"/>
            </a:xfrm>
            <a:custGeom>
              <a:avLst/>
              <a:gdLst/>
              <a:ahLst/>
              <a:cxnLst/>
              <a:rect l="0" t="0" r="0" b="0"/>
              <a:pathLst>
                <a:path w="88901" h="87073">
                  <a:moveTo>
                    <a:pt x="0" y="0"/>
                  </a:moveTo>
                  <a:lnTo>
                    <a:pt x="0" y="0"/>
                  </a:lnTo>
                  <a:lnTo>
                    <a:pt x="0" y="29886"/>
                  </a:lnTo>
                  <a:lnTo>
                    <a:pt x="6742" y="53619"/>
                  </a:lnTo>
                  <a:lnTo>
                    <a:pt x="15697" y="66399"/>
                  </a:lnTo>
                  <a:lnTo>
                    <a:pt x="26732" y="76077"/>
                  </a:lnTo>
                  <a:lnTo>
                    <a:pt x="38692" y="82731"/>
                  </a:lnTo>
                  <a:lnTo>
                    <a:pt x="60696" y="87072"/>
                  </a:lnTo>
                  <a:lnTo>
                    <a:pt x="78348" y="84987"/>
                  </a:lnTo>
                  <a:lnTo>
                    <a:pt x="81866" y="83469"/>
                  </a:lnTo>
                  <a:lnTo>
                    <a:pt x="84210" y="81752"/>
                  </a:lnTo>
                  <a:lnTo>
                    <a:pt x="8890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24" name="SMARTInkShape-Group1015"/>
          <p:cNvGrpSpPr/>
          <p:nvPr/>
        </p:nvGrpSpPr>
        <p:grpSpPr>
          <a:xfrm>
            <a:off x="2152786" y="1631950"/>
            <a:ext cx="348779" cy="243008"/>
            <a:chOff x="2152786" y="1631950"/>
            <a:chExt cx="348779" cy="243008"/>
          </a:xfrm>
        </p:grpSpPr>
        <p:sp>
          <p:nvSpPr>
            <p:cNvPr id="522" name="SMARTInkShape-4113"/>
            <p:cNvSpPr/>
            <p:nvPr>
              <p:custDataLst>
                <p:tags r:id="rId27"/>
              </p:custDataLst>
            </p:nvPr>
          </p:nvSpPr>
          <p:spPr>
            <a:xfrm>
              <a:off x="2381250" y="1631950"/>
              <a:ext cx="120315" cy="243008"/>
            </a:xfrm>
            <a:custGeom>
              <a:avLst/>
              <a:gdLst/>
              <a:ahLst/>
              <a:cxnLst/>
              <a:rect l="0" t="0" r="0" b="0"/>
              <a:pathLst>
                <a:path w="120315" h="243008">
                  <a:moveTo>
                    <a:pt x="0" y="139700"/>
                  </a:moveTo>
                  <a:lnTo>
                    <a:pt x="0" y="139700"/>
                  </a:lnTo>
                  <a:lnTo>
                    <a:pt x="0" y="134233"/>
                  </a:lnTo>
                  <a:lnTo>
                    <a:pt x="3371" y="163313"/>
                  </a:lnTo>
                  <a:lnTo>
                    <a:pt x="12209" y="186992"/>
                  </a:lnTo>
                  <a:lnTo>
                    <a:pt x="20394" y="211881"/>
                  </a:lnTo>
                  <a:lnTo>
                    <a:pt x="30869" y="242803"/>
                  </a:lnTo>
                  <a:lnTo>
                    <a:pt x="31162" y="243007"/>
                  </a:lnTo>
                  <a:lnTo>
                    <a:pt x="31358" y="242438"/>
                  </a:lnTo>
                  <a:lnTo>
                    <a:pt x="35005" y="238266"/>
                  </a:lnTo>
                  <a:lnTo>
                    <a:pt x="43969" y="213916"/>
                  </a:lnTo>
                  <a:lnTo>
                    <a:pt x="53409" y="193146"/>
                  </a:lnTo>
                  <a:lnTo>
                    <a:pt x="64659" y="169804"/>
                  </a:lnTo>
                  <a:lnTo>
                    <a:pt x="76715" y="145318"/>
                  </a:lnTo>
                  <a:lnTo>
                    <a:pt x="89129" y="120325"/>
                  </a:lnTo>
                  <a:lnTo>
                    <a:pt x="104647" y="89196"/>
                  </a:lnTo>
                  <a:lnTo>
                    <a:pt x="113099" y="58463"/>
                  </a:lnTo>
                  <a:lnTo>
                    <a:pt x="118949" y="32009"/>
                  </a:lnTo>
                  <a:lnTo>
                    <a:pt x="120314" y="13143"/>
                  </a:lnTo>
                  <a:lnTo>
                    <a:pt x="118619" y="7488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3" name="SMARTInkShape-4114"/>
            <p:cNvSpPr/>
            <p:nvPr>
              <p:custDataLst>
                <p:tags r:id="rId28"/>
              </p:custDataLst>
            </p:nvPr>
          </p:nvSpPr>
          <p:spPr>
            <a:xfrm>
              <a:off x="2152786" y="1661689"/>
              <a:ext cx="95245" cy="179812"/>
            </a:xfrm>
            <a:custGeom>
              <a:avLst/>
              <a:gdLst/>
              <a:ahLst/>
              <a:cxnLst/>
              <a:rect l="0" t="0" r="0" b="0"/>
              <a:pathLst>
                <a:path w="95245" h="179812">
                  <a:moveTo>
                    <a:pt x="12564" y="33761"/>
                  </a:moveTo>
                  <a:lnTo>
                    <a:pt x="12564" y="33761"/>
                  </a:lnTo>
                  <a:lnTo>
                    <a:pt x="12564" y="23648"/>
                  </a:lnTo>
                  <a:lnTo>
                    <a:pt x="16327" y="14920"/>
                  </a:lnTo>
                  <a:lnTo>
                    <a:pt x="19306" y="10617"/>
                  </a:lnTo>
                  <a:lnTo>
                    <a:pt x="28261" y="3954"/>
                  </a:lnTo>
                  <a:lnTo>
                    <a:pt x="33612" y="1190"/>
                  </a:lnTo>
                  <a:lnTo>
                    <a:pt x="48965" y="0"/>
                  </a:lnTo>
                  <a:lnTo>
                    <a:pt x="66137" y="2528"/>
                  </a:lnTo>
                  <a:lnTo>
                    <a:pt x="80824" y="8356"/>
                  </a:lnTo>
                  <a:lnTo>
                    <a:pt x="90644" y="17531"/>
                  </a:lnTo>
                  <a:lnTo>
                    <a:pt x="94251" y="22941"/>
                  </a:lnTo>
                  <a:lnTo>
                    <a:pt x="95244" y="29370"/>
                  </a:lnTo>
                  <a:lnTo>
                    <a:pt x="92585" y="44039"/>
                  </a:lnTo>
                  <a:lnTo>
                    <a:pt x="76412" y="71535"/>
                  </a:lnTo>
                  <a:lnTo>
                    <a:pt x="47004" y="102025"/>
                  </a:lnTo>
                  <a:lnTo>
                    <a:pt x="21593" y="130031"/>
                  </a:lnTo>
                  <a:lnTo>
                    <a:pt x="1229" y="153933"/>
                  </a:lnTo>
                  <a:lnTo>
                    <a:pt x="69" y="157620"/>
                  </a:lnTo>
                  <a:lnTo>
                    <a:pt x="0" y="160784"/>
                  </a:lnTo>
                  <a:lnTo>
                    <a:pt x="1366" y="163598"/>
                  </a:lnTo>
                  <a:lnTo>
                    <a:pt x="6647" y="168607"/>
                  </a:lnTo>
                  <a:lnTo>
                    <a:pt x="30262" y="176866"/>
                  </a:lnTo>
                  <a:lnTo>
                    <a:pt x="57812" y="179423"/>
                  </a:lnTo>
                  <a:lnTo>
                    <a:pt x="76797" y="176076"/>
                  </a:lnTo>
                  <a:lnTo>
                    <a:pt x="88764" y="1798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30" name="SMARTInkShape-Group1016"/>
          <p:cNvGrpSpPr/>
          <p:nvPr/>
        </p:nvGrpSpPr>
        <p:grpSpPr>
          <a:xfrm>
            <a:off x="2082800" y="1190621"/>
            <a:ext cx="1193801" cy="338847"/>
            <a:chOff x="2082800" y="1190621"/>
            <a:chExt cx="1193801" cy="338847"/>
          </a:xfrm>
        </p:grpSpPr>
        <p:sp>
          <p:nvSpPr>
            <p:cNvPr id="525" name="SMARTInkShape-4115"/>
            <p:cNvSpPr/>
            <p:nvPr>
              <p:custDataLst>
                <p:tags r:id="rId22"/>
              </p:custDataLst>
            </p:nvPr>
          </p:nvSpPr>
          <p:spPr>
            <a:xfrm>
              <a:off x="2082800" y="1511300"/>
              <a:ext cx="1193801" cy="18168"/>
            </a:xfrm>
            <a:custGeom>
              <a:avLst/>
              <a:gdLst/>
              <a:ahLst/>
              <a:cxnLst/>
              <a:rect l="0" t="0" r="0" b="0"/>
              <a:pathLst>
                <a:path w="1193801" h="18168">
                  <a:moveTo>
                    <a:pt x="0" y="12700"/>
                  </a:moveTo>
                  <a:lnTo>
                    <a:pt x="0" y="12700"/>
                  </a:lnTo>
                  <a:lnTo>
                    <a:pt x="27790" y="16071"/>
                  </a:lnTo>
                  <a:lnTo>
                    <a:pt x="56369" y="18167"/>
                  </a:lnTo>
                  <a:lnTo>
                    <a:pt x="82438" y="16776"/>
                  </a:lnTo>
                  <a:lnTo>
                    <a:pt x="112133" y="14512"/>
                  </a:lnTo>
                  <a:lnTo>
                    <a:pt x="141794" y="13505"/>
                  </a:lnTo>
                  <a:lnTo>
                    <a:pt x="173322" y="11176"/>
                  </a:lnTo>
                  <a:lnTo>
                    <a:pt x="189631" y="9567"/>
                  </a:lnTo>
                  <a:lnTo>
                    <a:pt x="206149" y="8495"/>
                  </a:lnTo>
                  <a:lnTo>
                    <a:pt x="222805" y="7780"/>
                  </a:lnTo>
                  <a:lnTo>
                    <a:pt x="239553" y="7303"/>
                  </a:lnTo>
                  <a:lnTo>
                    <a:pt x="257069" y="6986"/>
                  </a:lnTo>
                  <a:lnTo>
                    <a:pt x="275096" y="6774"/>
                  </a:lnTo>
                  <a:lnTo>
                    <a:pt x="293464" y="6633"/>
                  </a:lnTo>
                  <a:lnTo>
                    <a:pt x="312059" y="6538"/>
                  </a:lnTo>
                  <a:lnTo>
                    <a:pt x="330806" y="6476"/>
                  </a:lnTo>
                  <a:lnTo>
                    <a:pt x="349654" y="6434"/>
                  </a:lnTo>
                  <a:lnTo>
                    <a:pt x="369275" y="6406"/>
                  </a:lnTo>
                  <a:lnTo>
                    <a:pt x="389411" y="6387"/>
                  </a:lnTo>
                  <a:lnTo>
                    <a:pt x="409891" y="6375"/>
                  </a:lnTo>
                  <a:lnTo>
                    <a:pt x="430599" y="7072"/>
                  </a:lnTo>
                  <a:lnTo>
                    <a:pt x="451461" y="8243"/>
                  </a:lnTo>
                  <a:lnTo>
                    <a:pt x="472424" y="9728"/>
                  </a:lnTo>
                  <a:lnTo>
                    <a:pt x="493455" y="10719"/>
                  </a:lnTo>
                  <a:lnTo>
                    <a:pt x="514531" y="11379"/>
                  </a:lnTo>
                  <a:lnTo>
                    <a:pt x="535637" y="11820"/>
                  </a:lnTo>
                  <a:lnTo>
                    <a:pt x="557469" y="12113"/>
                  </a:lnTo>
                  <a:lnTo>
                    <a:pt x="579785" y="12309"/>
                  </a:lnTo>
                  <a:lnTo>
                    <a:pt x="602424" y="12439"/>
                  </a:lnTo>
                  <a:lnTo>
                    <a:pt x="625277" y="12526"/>
                  </a:lnTo>
                  <a:lnTo>
                    <a:pt x="648273" y="12584"/>
                  </a:lnTo>
                  <a:lnTo>
                    <a:pt x="671366" y="12623"/>
                  </a:lnTo>
                  <a:lnTo>
                    <a:pt x="695227" y="12648"/>
                  </a:lnTo>
                  <a:lnTo>
                    <a:pt x="719601" y="12666"/>
                  </a:lnTo>
                  <a:lnTo>
                    <a:pt x="744318" y="12677"/>
                  </a:lnTo>
                  <a:lnTo>
                    <a:pt x="769262" y="12685"/>
                  </a:lnTo>
                  <a:lnTo>
                    <a:pt x="794358" y="12690"/>
                  </a:lnTo>
                  <a:lnTo>
                    <a:pt x="819555" y="12693"/>
                  </a:lnTo>
                  <a:lnTo>
                    <a:pt x="845526" y="11990"/>
                  </a:lnTo>
                  <a:lnTo>
                    <a:pt x="872012" y="10816"/>
                  </a:lnTo>
                  <a:lnTo>
                    <a:pt x="898841" y="9327"/>
                  </a:lnTo>
                  <a:lnTo>
                    <a:pt x="924489" y="8335"/>
                  </a:lnTo>
                  <a:lnTo>
                    <a:pt x="949348" y="7673"/>
                  </a:lnTo>
                  <a:lnTo>
                    <a:pt x="973682" y="7232"/>
                  </a:lnTo>
                  <a:lnTo>
                    <a:pt x="998371" y="6232"/>
                  </a:lnTo>
                  <a:lnTo>
                    <a:pt x="1023297" y="4861"/>
                  </a:lnTo>
                  <a:lnTo>
                    <a:pt x="1048382" y="3240"/>
                  </a:lnTo>
                  <a:lnTo>
                    <a:pt x="1070749" y="2160"/>
                  </a:lnTo>
                  <a:lnTo>
                    <a:pt x="1091305" y="1440"/>
                  </a:lnTo>
                  <a:lnTo>
                    <a:pt x="1110653" y="960"/>
                  </a:lnTo>
                  <a:lnTo>
                    <a:pt x="1128491" y="640"/>
                  </a:lnTo>
                  <a:lnTo>
                    <a:pt x="1145322" y="427"/>
                  </a:lnTo>
                  <a:lnTo>
                    <a:pt x="1172254" y="190"/>
                  </a:lnTo>
                  <a:lnTo>
                    <a:pt x="1193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6" name="SMARTInkShape-4116"/>
            <p:cNvSpPr/>
            <p:nvPr>
              <p:custDataLst>
                <p:tags r:id="rId23"/>
              </p:custDataLst>
            </p:nvPr>
          </p:nvSpPr>
          <p:spPr>
            <a:xfrm>
              <a:off x="2724150" y="1295400"/>
              <a:ext cx="88901" cy="113315"/>
            </a:xfrm>
            <a:custGeom>
              <a:avLst/>
              <a:gdLst/>
              <a:ahLst/>
              <a:cxnLst/>
              <a:rect l="0" t="0" r="0" b="0"/>
              <a:pathLst>
                <a:path w="88901" h="113315">
                  <a:moveTo>
                    <a:pt x="0" y="0"/>
                  </a:moveTo>
                  <a:lnTo>
                    <a:pt x="0" y="0"/>
                  </a:lnTo>
                  <a:lnTo>
                    <a:pt x="3371" y="27790"/>
                  </a:lnTo>
                  <a:lnTo>
                    <a:pt x="12209" y="56368"/>
                  </a:lnTo>
                  <a:lnTo>
                    <a:pt x="27136" y="83808"/>
                  </a:lnTo>
                  <a:lnTo>
                    <a:pt x="44964" y="103070"/>
                  </a:lnTo>
                  <a:lnTo>
                    <a:pt x="59260" y="109309"/>
                  </a:lnTo>
                  <a:lnTo>
                    <a:pt x="81321" y="113314"/>
                  </a:lnTo>
                  <a:lnTo>
                    <a:pt x="83847" y="112232"/>
                  </a:lnTo>
                  <a:lnTo>
                    <a:pt x="85531" y="110099"/>
                  </a:lnTo>
                  <a:lnTo>
                    <a:pt x="8890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7" name="SMARTInkShape-4117"/>
            <p:cNvSpPr/>
            <p:nvPr>
              <p:custDataLst>
                <p:tags r:id="rId24"/>
              </p:custDataLst>
            </p:nvPr>
          </p:nvSpPr>
          <p:spPr>
            <a:xfrm>
              <a:off x="2867130" y="1377950"/>
              <a:ext cx="63739" cy="59592"/>
            </a:xfrm>
            <a:custGeom>
              <a:avLst/>
              <a:gdLst/>
              <a:ahLst/>
              <a:cxnLst/>
              <a:rect l="0" t="0" r="0" b="0"/>
              <a:pathLst>
                <a:path w="63739" h="59592">
                  <a:moveTo>
                    <a:pt x="9420" y="19050"/>
                  </a:moveTo>
                  <a:lnTo>
                    <a:pt x="9420" y="19050"/>
                  </a:lnTo>
                  <a:lnTo>
                    <a:pt x="4351" y="24825"/>
                  </a:lnTo>
                  <a:lnTo>
                    <a:pt x="582" y="31259"/>
                  </a:lnTo>
                  <a:lnTo>
                    <a:pt x="0" y="34951"/>
                  </a:lnTo>
                  <a:lnTo>
                    <a:pt x="1235" y="42815"/>
                  </a:lnTo>
                  <a:lnTo>
                    <a:pt x="6017" y="49133"/>
                  </a:lnTo>
                  <a:lnTo>
                    <a:pt x="13552" y="54292"/>
                  </a:lnTo>
                  <a:lnTo>
                    <a:pt x="23957" y="58937"/>
                  </a:lnTo>
                  <a:lnTo>
                    <a:pt x="35636" y="59591"/>
                  </a:lnTo>
                  <a:lnTo>
                    <a:pt x="47177" y="56824"/>
                  </a:lnTo>
                  <a:lnTo>
                    <a:pt x="57011" y="50890"/>
                  </a:lnTo>
                  <a:lnTo>
                    <a:pt x="60197" y="46627"/>
                  </a:lnTo>
                  <a:lnTo>
                    <a:pt x="63738" y="36245"/>
                  </a:lnTo>
                  <a:lnTo>
                    <a:pt x="63429" y="26457"/>
                  </a:lnTo>
                  <a:lnTo>
                    <a:pt x="62360" y="21871"/>
                  </a:lnTo>
                  <a:lnTo>
                    <a:pt x="55526" y="13013"/>
                  </a:lnTo>
                  <a:lnTo>
                    <a:pt x="4117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8" name="SMARTInkShape-4118"/>
            <p:cNvSpPr/>
            <p:nvPr>
              <p:custDataLst>
                <p:tags r:id="rId25"/>
              </p:custDataLst>
            </p:nvPr>
          </p:nvSpPr>
          <p:spPr>
            <a:xfrm>
              <a:off x="2705100" y="1339850"/>
              <a:ext cx="69851" cy="50801"/>
            </a:xfrm>
            <a:custGeom>
              <a:avLst/>
              <a:gdLst/>
              <a:ahLst/>
              <a:cxnLst/>
              <a:rect l="0" t="0" r="0" b="0"/>
              <a:pathLst>
                <a:path w="69851" h="50801">
                  <a:moveTo>
                    <a:pt x="0" y="50800"/>
                  </a:moveTo>
                  <a:lnTo>
                    <a:pt x="0" y="50800"/>
                  </a:lnTo>
                  <a:lnTo>
                    <a:pt x="22604" y="31959"/>
                  </a:lnTo>
                  <a:lnTo>
                    <a:pt x="53619" y="11487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9" name="SMARTInkShape-4119"/>
            <p:cNvSpPr/>
            <p:nvPr>
              <p:custDataLst>
                <p:tags r:id="rId26"/>
              </p:custDataLst>
            </p:nvPr>
          </p:nvSpPr>
          <p:spPr>
            <a:xfrm>
              <a:off x="2521871" y="1190621"/>
              <a:ext cx="112888" cy="212730"/>
            </a:xfrm>
            <a:custGeom>
              <a:avLst/>
              <a:gdLst/>
              <a:ahLst/>
              <a:cxnLst/>
              <a:rect l="0" t="0" r="0" b="0"/>
              <a:pathLst>
                <a:path w="112888" h="212730">
                  <a:moveTo>
                    <a:pt x="43529" y="28579"/>
                  </a:moveTo>
                  <a:lnTo>
                    <a:pt x="43529" y="28579"/>
                  </a:lnTo>
                  <a:lnTo>
                    <a:pt x="50010" y="17734"/>
                  </a:lnTo>
                  <a:lnTo>
                    <a:pt x="59109" y="7531"/>
                  </a:lnTo>
                  <a:lnTo>
                    <a:pt x="72091" y="1586"/>
                  </a:lnTo>
                  <a:lnTo>
                    <a:pt x="79503" y="0"/>
                  </a:lnTo>
                  <a:lnTo>
                    <a:pt x="93384" y="2001"/>
                  </a:lnTo>
                  <a:lnTo>
                    <a:pt x="100049" y="4511"/>
                  </a:lnTo>
                  <a:lnTo>
                    <a:pt x="105198" y="9006"/>
                  </a:lnTo>
                  <a:lnTo>
                    <a:pt x="112800" y="21526"/>
                  </a:lnTo>
                  <a:lnTo>
                    <a:pt x="112887" y="38379"/>
                  </a:lnTo>
                  <a:lnTo>
                    <a:pt x="106810" y="58335"/>
                  </a:lnTo>
                  <a:lnTo>
                    <a:pt x="94702" y="81315"/>
                  </a:lnTo>
                  <a:lnTo>
                    <a:pt x="76150" y="105639"/>
                  </a:lnTo>
                  <a:lnTo>
                    <a:pt x="53794" y="129856"/>
                  </a:lnTo>
                  <a:lnTo>
                    <a:pt x="29747" y="152378"/>
                  </a:lnTo>
                  <a:lnTo>
                    <a:pt x="5893" y="178149"/>
                  </a:lnTo>
                  <a:lnTo>
                    <a:pt x="461" y="188658"/>
                  </a:lnTo>
                  <a:lnTo>
                    <a:pt x="0" y="192448"/>
                  </a:lnTo>
                  <a:lnTo>
                    <a:pt x="1810" y="195681"/>
                  </a:lnTo>
                  <a:lnTo>
                    <a:pt x="9465" y="201154"/>
                  </a:lnTo>
                  <a:lnTo>
                    <a:pt x="35788" y="204831"/>
                  </a:lnTo>
                  <a:lnTo>
                    <a:pt x="63656" y="205920"/>
                  </a:lnTo>
                  <a:lnTo>
                    <a:pt x="91876" y="206994"/>
                  </a:lnTo>
                  <a:lnTo>
                    <a:pt x="107029" y="2127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35" name="SMARTInkShape-Group1017"/>
          <p:cNvGrpSpPr/>
          <p:nvPr/>
        </p:nvGrpSpPr>
        <p:grpSpPr>
          <a:xfrm>
            <a:off x="1682750" y="1267492"/>
            <a:ext cx="233374" cy="529559"/>
            <a:chOff x="1682750" y="1267492"/>
            <a:chExt cx="233374" cy="529559"/>
          </a:xfrm>
        </p:grpSpPr>
        <p:sp>
          <p:nvSpPr>
            <p:cNvPr id="531" name="SMARTInkShape-4120"/>
            <p:cNvSpPr/>
            <p:nvPr>
              <p:custDataLst>
                <p:tags r:id="rId18"/>
              </p:custDataLst>
            </p:nvPr>
          </p:nvSpPr>
          <p:spPr>
            <a:xfrm>
              <a:off x="1818543" y="1691792"/>
              <a:ext cx="97581" cy="105259"/>
            </a:xfrm>
            <a:custGeom>
              <a:avLst/>
              <a:gdLst/>
              <a:ahLst/>
              <a:cxnLst/>
              <a:rect l="0" t="0" r="0" b="0"/>
              <a:pathLst>
                <a:path w="97581" h="105259">
                  <a:moveTo>
                    <a:pt x="35657" y="3658"/>
                  </a:moveTo>
                  <a:lnTo>
                    <a:pt x="35657" y="3658"/>
                  </a:lnTo>
                  <a:lnTo>
                    <a:pt x="35657" y="0"/>
                  </a:lnTo>
                  <a:lnTo>
                    <a:pt x="35657" y="1562"/>
                  </a:lnTo>
                  <a:lnTo>
                    <a:pt x="21842" y="31012"/>
                  </a:lnTo>
                  <a:lnTo>
                    <a:pt x="9927" y="55037"/>
                  </a:lnTo>
                  <a:lnTo>
                    <a:pt x="1222" y="78148"/>
                  </a:lnTo>
                  <a:lnTo>
                    <a:pt x="0" y="85068"/>
                  </a:lnTo>
                  <a:lnTo>
                    <a:pt x="597" y="89681"/>
                  </a:lnTo>
                  <a:lnTo>
                    <a:pt x="2406" y="92757"/>
                  </a:lnTo>
                  <a:lnTo>
                    <a:pt x="5023" y="94807"/>
                  </a:lnTo>
                  <a:lnTo>
                    <a:pt x="22190" y="97693"/>
                  </a:lnTo>
                  <a:lnTo>
                    <a:pt x="53275" y="97962"/>
                  </a:lnTo>
                  <a:lnTo>
                    <a:pt x="84901" y="93409"/>
                  </a:lnTo>
                  <a:lnTo>
                    <a:pt x="93836" y="92810"/>
                  </a:lnTo>
                  <a:lnTo>
                    <a:pt x="95609" y="93432"/>
                  </a:lnTo>
                  <a:lnTo>
                    <a:pt x="96792" y="94551"/>
                  </a:lnTo>
                  <a:lnTo>
                    <a:pt x="97580" y="96004"/>
                  </a:lnTo>
                  <a:lnTo>
                    <a:pt x="97400" y="97677"/>
                  </a:lnTo>
                  <a:lnTo>
                    <a:pt x="92807" y="1052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2" name="SMARTInkShape-4121"/>
            <p:cNvSpPr/>
            <p:nvPr>
              <p:custDataLst>
                <p:tags r:id="rId19"/>
              </p:custDataLst>
            </p:nvPr>
          </p:nvSpPr>
          <p:spPr>
            <a:xfrm>
              <a:off x="1758950" y="1267492"/>
              <a:ext cx="94611" cy="186659"/>
            </a:xfrm>
            <a:custGeom>
              <a:avLst/>
              <a:gdLst/>
              <a:ahLst/>
              <a:cxnLst/>
              <a:rect l="0" t="0" r="0" b="0"/>
              <a:pathLst>
                <a:path w="94611" h="186659">
                  <a:moveTo>
                    <a:pt x="0" y="154908"/>
                  </a:moveTo>
                  <a:lnTo>
                    <a:pt x="0" y="154908"/>
                  </a:lnTo>
                  <a:lnTo>
                    <a:pt x="11550" y="129560"/>
                  </a:lnTo>
                  <a:lnTo>
                    <a:pt x="32507" y="98636"/>
                  </a:lnTo>
                  <a:lnTo>
                    <a:pt x="50901" y="70161"/>
                  </a:lnTo>
                  <a:lnTo>
                    <a:pt x="67073" y="44335"/>
                  </a:lnTo>
                  <a:lnTo>
                    <a:pt x="84314" y="15607"/>
                  </a:lnTo>
                  <a:lnTo>
                    <a:pt x="93090" y="0"/>
                  </a:lnTo>
                  <a:lnTo>
                    <a:pt x="93810" y="836"/>
                  </a:lnTo>
                  <a:lnTo>
                    <a:pt x="94610" y="7409"/>
                  </a:lnTo>
                  <a:lnTo>
                    <a:pt x="84948" y="36494"/>
                  </a:lnTo>
                  <a:lnTo>
                    <a:pt x="74444" y="60652"/>
                  </a:lnTo>
                  <a:lnTo>
                    <a:pt x="64836" y="84794"/>
                  </a:lnTo>
                  <a:lnTo>
                    <a:pt x="60566" y="107283"/>
                  </a:lnTo>
                  <a:lnTo>
                    <a:pt x="54791" y="136407"/>
                  </a:lnTo>
                  <a:lnTo>
                    <a:pt x="51589" y="165756"/>
                  </a:lnTo>
                  <a:lnTo>
                    <a:pt x="50800" y="186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3" name="SMARTInkShape-4122"/>
            <p:cNvSpPr/>
            <p:nvPr>
              <p:custDataLst>
                <p:tags r:id="rId20"/>
              </p:custDataLst>
            </p:nvPr>
          </p:nvSpPr>
          <p:spPr>
            <a:xfrm>
              <a:off x="1682750" y="1498600"/>
              <a:ext cx="209551" cy="11232"/>
            </a:xfrm>
            <a:custGeom>
              <a:avLst/>
              <a:gdLst/>
              <a:ahLst/>
              <a:cxnLst/>
              <a:rect l="0" t="0" r="0" b="0"/>
              <a:pathLst>
                <a:path w="209551" h="11232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8951" y="8838"/>
                  </a:lnTo>
                  <a:lnTo>
                    <a:pt x="39232" y="10984"/>
                  </a:lnTo>
                  <a:lnTo>
                    <a:pt x="66120" y="11231"/>
                  </a:lnTo>
                  <a:lnTo>
                    <a:pt x="82180" y="10310"/>
                  </a:lnTo>
                  <a:lnTo>
                    <a:pt x="99237" y="8990"/>
                  </a:lnTo>
                  <a:lnTo>
                    <a:pt x="129477" y="7523"/>
                  </a:lnTo>
                  <a:lnTo>
                    <a:pt x="156323" y="6871"/>
                  </a:lnTo>
                  <a:lnTo>
                    <a:pt x="180014" y="6582"/>
                  </a:lnTo>
                  <a:lnTo>
                    <a:pt x="209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4" name="SMARTInkShape-4123"/>
            <p:cNvSpPr/>
            <p:nvPr>
              <p:custDataLst>
                <p:tags r:id="rId21"/>
              </p:custDataLst>
            </p:nvPr>
          </p:nvSpPr>
          <p:spPr>
            <a:xfrm>
              <a:off x="1714500" y="1593850"/>
              <a:ext cx="101601" cy="137181"/>
            </a:xfrm>
            <a:custGeom>
              <a:avLst/>
              <a:gdLst/>
              <a:ahLst/>
              <a:cxnLst/>
              <a:rect l="0" t="0" r="0" b="0"/>
              <a:pathLst>
                <a:path w="101601" h="137181">
                  <a:moveTo>
                    <a:pt x="0" y="6350"/>
                  </a:moveTo>
                  <a:lnTo>
                    <a:pt x="0" y="6350"/>
                  </a:lnTo>
                  <a:lnTo>
                    <a:pt x="3371" y="9721"/>
                  </a:lnTo>
                  <a:lnTo>
                    <a:pt x="11537" y="33095"/>
                  </a:lnTo>
                  <a:lnTo>
                    <a:pt x="22076" y="60920"/>
                  </a:lnTo>
                  <a:lnTo>
                    <a:pt x="33431" y="91506"/>
                  </a:lnTo>
                  <a:lnTo>
                    <a:pt x="42283" y="120089"/>
                  </a:lnTo>
                  <a:lnTo>
                    <a:pt x="49602" y="130514"/>
                  </a:lnTo>
                  <a:lnTo>
                    <a:pt x="55677" y="135617"/>
                  </a:lnTo>
                  <a:lnTo>
                    <a:pt x="58284" y="136978"/>
                  </a:lnTo>
                  <a:lnTo>
                    <a:pt x="60728" y="137180"/>
                  </a:lnTo>
                  <a:lnTo>
                    <a:pt x="65326" y="135523"/>
                  </a:lnTo>
                  <a:lnTo>
                    <a:pt x="74731" y="107726"/>
                  </a:lnTo>
                  <a:lnTo>
                    <a:pt x="81662" y="85978"/>
                  </a:lnTo>
                  <a:lnTo>
                    <a:pt x="90126" y="56676"/>
                  </a:lnTo>
                  <a:lnTo>
                    <a:pt x="98602" y="27266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46" name="SMARTInkShape-Group1018"/>
          <p:cNvGrpSpPr/>
          <p:nvPr/>
        </p:nvGrpSpPr>
        <p:grpSpPr>
          <a:xfrm>
            <a:off x="641350" y="1231012"/>
            <a:ext cx="590551" cy="596376"/>
            <a:chOff x="641350" y="1231012"/>
            <a:chExt cx="590551" cy="596376"/>
          </a:xfrm>
        </p:grpSpPr>
        <p:sp>
          <p:nvSpPr>
            <p:cNvPr id="536" name="SMARTInkShape-4124"/>
            <p:cNvSpPr/>
            <p:nvPr>
              <p:custDataLst>
                <p:tags r:id="rId8"/>
              </p:custDataLst>
            </p:nvPr>
          </p:nvSpPr>
          <p:spPr>
            <a:xfrm>
              <a:off x="1174750" y="155575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6" y="4364"/>
                  </a:lnTo>
                  <a:lnTo>
                    <a:pt x="1882" y="5026"/>
                  </a:lnTo>
                  <a:lnTo>
                    <a:pt x="8838" y="6089"/>
                  </a:lnTo>
                  <a:lnTo>
                    <a:pt x="40161" y="8221"/>
                  </a:lnTo>
                  <a:lnTo>
                    <a:pt x="571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7" name="SMARTInkShape-4125"/>
            <p:cNvSpPr/>
            <p:nvPr>
              <p:custDataLst>
                <p:tags r:id="rId9"/>
              </p:custDataLst>
            </p:nvPr>
          </p:nvSpPr>
          <p:spPr>
            <a:xfrm>
              <a:off x="1162050" y="15240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16606" y="705"/>
                  </a:lnTo>
                  <a:lnTo>
                    <a:pt x="48336" y="5467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8" name="SMARTInkShape-4126"/>
            <p:cNvSpPr/>
            <p:nvPr>
              <p:custDataLst>
                <p:tags r:id="rId10"/>
              </p:custDataLst>
            </p:nvPr>
          </p:nvSpPr>
          <p:spPr>
            <a:xfrm>
              <a:off x="977900" y="1765300"/>
              <a:ext cx="52847" cy="62088"/>
            </a:xfrm>
            <a:custGeom>
              <a:avLst/>
              <a:gdLst/>
              <a:ahLst/>
              <a:cxnLst/>
              <a:rect l="0" t="0" r="0" b="0"/>
              <a:pathLst>
                <a:path w="52847" h="62088">
                  <a:moveTo>
                    <a:pt x="0" y="12700"/>
                  </a:moveTo>
                  <a:lnTo>
                    <a:pt x="0" y="12700"/>
                  </a:lnTo>
                  <a:lnTo>
                    <a:pt x="706" y="30704"/>
                  </a:lnTo>
                  <a:lnTo>
                    <a:pt x="3371" y="40457"/>
                  </a:lnTo>
                  <a:lnTo>
                    <a:pt x="8789" y="48085"/>
                  </a:lnTo>
                  <a:lnTo>
                    <a:pt x="20394" y="58730"/>
                  </a:lnTo>
                  <a:lnTo>
                    <a:pt x="26938" y="61380"/>
                  </a:lnTo>
                  <a:lnTo>
                    <a:pt x="30659" y="62087"/>
                  </a:lnTo>
                  <a:lnTo>
                    <a:pt x="34550" y="61147"/>
                  </a:lnTo>
                  <a:lnTo>
                    <a:pt x="42637" y="56339"/>
                  </a:lnTo>
                  <a:lnTo>
                    <a:pt x="51752" y="45699"/>
                  </a:lnTo>
                  <a:lnTo>
                    <a:pt x="52846" y="41049"/>
                  </a:lnTo>
                  <a:lnTo>
                    <a:pt x="52180" y="30238"/>
                  </a:lnTo>
                  <a:lnTo>
                    <a:pt x="47650" y="20260"/>
                  </a:lnTo>
                  <a:lnTo>
                    <a:pt x="44467" y="15623"/>
                  </a:lnTo>
                  <a:lnTo>
                    <a:pt x="35285" y="8590"/>
                  </a:lnTo>
                  <a:lnTo>
                    <a:pt x="24855" y="3818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9" name="SMARTInkShape-4127"/>
            <p:cNvSpPr/>
            <p:nvPr>
              <p:custDataLst>
                <p:tags r:id="rId11"/>
              </p:custDataLst>
            </p:nvPr>
          </p:nvSpPr>
          <p:spPr>
            <a:xfrm>
              <a:off x="831850" y="1701800"/>
              <a:ext cx="88901" cy="76201"/>
            </a:xfrm>
            <a:custGeom>
              <a:avLst/>
              <a:gdLst/>
              <a:ahLst/>
              <a:cxnLst/>
              <a:rect l="0" t="0" r="0" b="0"/>
              <a:pathLst>
                <a:path w="88901" h="76201">
                  <a:moveTo>
                    <a:pt x="0" y="76200"/>
                  </a:moveTo>
                  <a:lnTo>
                    <a:pt x="0" y="76200"/>
                  </a:lnTo>
                  <a:lnTo>
                    <a:pt x="3371" y="69458"/>
                  </a:lnTo>
                  <a:lnTo>
                    <a:pt x="33588" y="43562"/>
                  </a:lnTo>
                  <a:lnTo>
                    <a:pt x="62609" y="18875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0" name="SMARTInkShape-4128"/>
            <p:cNvSpPr/>
            <p:nvPr>
              <p:custDataLst>
                <p:tags r:id="rId12"/>
              </p:custDataLst>
            </p:nvPr>
          </p:nvSpPr>
          <p:spPr>
            <a:xfrm>
              <a:off x="857839" y="1644650"/>
              <a:ext cx="88312" cy="130247"/>
            </a:xfrm>
            <a:custGeom>
              <a:avLst/>
              <a:gdLst/>
              <a:ahLst/>
              <a:cxnLst/>
              <a:rect l="0" t="0" r="0" b="0"/>
              <a:pathLst>
                <a:path w="88312" h="130247">
                  <a:moveTo>
                    <a:pt x="5761" y="0"/>
                  </a:moveTo>
                  <a:lnTo>
                    <a:pt x="5761" y="0"/>
                  </a:lnTo>
                  <a:lnTo>
                    <a:pt x="3880" y="12552"/>
                  </a:lnTo>
                  <a:lnTo>
                    <a:pt x="735" y="37350"/>
                  </a:lnTo>
                  <a:lnTo>
                    <a:pt x="0" y="58934"/>
                  </a:lnTo>
                  <a:lnTo>
                    <a:pt x="997" y="89507"/>
                  </a:lnTo>
                  <a:lnTo>
                    <a:pt x="6231" y="105397"/>
                  </a:lnTo>
                  <a:lnTo>
                    <a:pt x="17023" y="117634"/>
                  </a:lnTo>
                  <a:lnTo>
                    <a:pt x="31228" y="126365"/>
                  </a:lnTo>
                  <a:lnTo>
                    <a:pt x="46948" y="130246"/>
                  </a:lnTo>
                  <a:lnTo>
                    <a:pt x="68294" y="129059"/>
                  </a:lnTo>
                  <a:lnTo>
                    <a:pt x="88311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1" name="SMARTInkShape-4129"/>
            <p:cNvSpPr/>
            <p:nvPr>
              <p:custDataLst>
                <p:tags r:id="rId13"/>
              </p:custDataLst>
            </p:nvPr>
          </p:nvSpPr>
          <p:spPr>
            <a:xfrm>
              <a:off x="691349" y="1613196"/>
              <a:ext cx="115102" cy="191370"/>
            </a:xfrm>
            <a:custGeom>
              <a:avLst/>
              <a:gdLst/>
              <a:ahLst/>
              <a:cxnLst/>
              <a:rect l="0" t="0" r="0" b="0"/>
              <a:pathLst>
                <a:path w="115102" h="191370">
                  <a:moveTo>
                    <a:pt x="115101" y="101304"/>
                  </a:moveTo>
                  <a:lnTo>
                    <a:pt x="115101" y="101304"/>
                  </a:lnTo>
                  <a:lnTo>
                    <a:pt x="115101" y="91191"/>
                  </a:lnTo>
                  <a:lnTo>
                    <a:pt x="108359" y="74789"/>
                  </a:lnTo>
                  <a:lnTo>
                    <a:pt x="103551" y="70927"/>
                  </a:lnTo>
                  <a:lnTo>
                    <a:pt x="90682" y="66637"/>
                  </a:lnTo>
                  <a:lnTo>
                    <a:pt x="75556" y="70374"/>
                  </a:lnTo>
                  <a:lnTo>
                    <a:pt x="49291" y="86260"/>
                  </a:lnTo>
                  <a:lnTo>
                    <a:pt x="30819" y="101673"/>
                  </a:lnTo>
                  <a:lnTo>
                    <a:pt x="9930" y="130184"/>
                  </a:lnTo>
                  <a:lnTo>
                    <a:pt x="57" y="159564"/>
                  </a:lnTo>
                  <a:lnTo>
                    <a:pt x="0" y="175175"/>
                  </a:lnTo>
                  <a:lnTo>
                    <a:pt x="1678" y="180890"/>
                  </a:lnTo>
                  <a:lnTo>
                    <a:pt x="7306" y="189122"/>
                  </a:lnTo>
                  <a:lnTo>
                    <a:pt x="10782" y="190893"/>
                  </a:lnTo>
                  <a:lnTo>
                    <a:pt x="14511" y="191369"/>
                  </a:lnTo>
                  <a:lnTo>
                    <a:pt x="18407" y="190981"/>
                  </a:lnTo>
                  <a:lnTo>
                    <a:pt x="26500" y="183023"/>
                  </a:lnTo>
                  <a:lnTo>
                    <a:pt x="46565" y="151548"/>
                  </a:lnTo>
                  <a:lnTo>
                    <a:pt x="56653" y="128103"/>
                  </a:lnTo>
                  <a:lnTo>
                    <a:pt x="65841" y="100515"/>
                  </a:lnTo>
                  <a:lnTo>
                    <a:pt x="74628" y="69438"/>
                  </a:lnTo>
                  <a:lnTo>
                    <a:pt x="83237" y="40575"/>
                  </a:lnTo>
                  <a:lnTo>
                    <a:pt x="94136" y="9932"/>
                  </a:lnTo>
                  <a:lnTo>
                    <a:pt x="98728" y="1428"/>
                  </a:lnTo>
                  <a:lnTo>
                    <a:pt x="99952" y="148"/>
                  </a:lnTo>
                  <a:lnTo>
                    <a:pt x="100768" y="0"/>
                  </a:lnTo>
                  <a:lnTo>
                    <a:pt x="96304" y="21452"/>
                  </a:lnTo>
                  <a:lnTo>
                    <a:pt x="90049" y="41825"/>
                  </a:lnTo>
                  <a:lnTo>
                    <a:pt x="86328" y="68754"/>
                  </a:lnTo>
                  <a:lnTo>
                    <a:pt x="83969" y="98126"/>
                  </a:lnTo>
                  <a:lnTo>
                    <a:pt x="80568" y="125292"/>
                  </a:lnTo>
                  <a:lnTo>
                    <a:pt x="80468" y="147713"/>
                  </a:lnTo>
                  <a:lnTo>
                    <a:pt x="83481" y="164969"/>
                  </a:lnTo>
                  <a:lnTo>
                    <a:pt x="89524" y="174990"/>
                  </a:lnTo>
                  <a:lnTo>
                    <a:pt x="93816" y="177239"/>
                  </a:lnTo>
                  <a:lnTo>
                    <a:pt x="115101" y="1775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2" name="SMARTInkShape-4130"/>
            <p:cNvSpPr/>
            <p:nvPr>
              <p:custDataLst>
                <p:tags r:id="rId14"/>
              </p:custDataLst>
            </p:nvPr>
          </p:nvSpPr>
          <p:spPr>
            <a:xfrm>
              <a:off x="641350" y="1520914"/>
              <a:ext cx="336551" cy="15787"/>
            </a:xfrm>
            <a:custGeom>
              <a:avLst/>
              <a:gdLst/>
              <a:ahLst/>
              <a:cxnLst/>
              <a:rect l="0" t="0" r="0" b="0"/>
              <a:pathLst>
                <a:path w="336551" h="15787">
                  <a:moveTo>
                    <a:pt x="0" y="15786"/>
                  </a:moveTo>
                  <a:lnTo>
                    <a:pt x="0" y="15786"/>
                  </a:lnTo>
                  <a:lnTo>
                    <a:pt x="29064" y="12415"/>
                  </a:lnTo>
                  <a:lnTo>
                    <a:pt x="59955" y="10760"/>
                  </a:lnTo>
                  <a:lnTo>
                    <a:pt x="78070" y="10319"/>
                  </a:lnTo>
                  <a:lnTo>
                    <a:pt x="98613" y="9319"/>
                  </a:lnTo>
                  <a:lnTo>
                    <a:pt x="120775" y="7947"/>
                  </a:lnTo>
                  <a:lnTo>
                    <a:pt x="144017" y="6326"/>
                  </a:lnTo>
                  <a:lnTo>
                    <a:pt x="166567" y="5246"/>
                  </a:lnTo>
                  <a:lnTo>
                    <a:pt x="188656" y="4526"/>
                  </a:lnTo>
                  <a:lnTo>
                    <a:pt x="210437" y="4046"/>
                  </a:lnTo>
                  <a:lnTo>
                    <a:pt x="230603" y="3021"/>
                  </a:lnTo>
                  <a:lnTo>
                    <a:pt x="249691" y="1631"/>
                  </a:lnTo>
                  <a:lnTo>
                    <a:pt x="268060" y="0"/>
                  </a:lnTo>
                  <a:lnTo>
                    <a:pt x="295997" y="68"/>
                  </a:lnTo>
                  <a:lnTo>
                    <a:pt x="326815" y="2490"/>
                  </a:lnTo>
                  <a:lnTo>
                    <a:pt x="336550" y="30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3" name="SMARTInkShape-4131"/>
            <p:cNvSpPr/>
            <p:nvPr>
              <p:custDataLst>
                <p:tags r:id="rId15"/>
              </p:custDataLst>
            </p:nvPr>
          </p:nvSpPr>
          <p:spPr>
            <a:xfrm>
              <a:off x="870833" y="1346200"/>
              <a:ext cx="138818" cy="6351"/>
            </a:xfrm>
            <a:custGeom>
              <a:avLst/>
              <a:gdLst/>
              <a:ahLst/>
              <a:cxnLst/>
              <a:rect l="0" t="0" r="0" b="0"/>
              <a:pathLst>
                <a:path w="138818" h="6351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23934" y="706"/>
                  </a:lnTo>
                  <a:lnTo>
                    <a:pt x="50371" y="4364"/>
                  </a:lnTo>
                  <a:lnTo>
                    <a:pt x="75049" y="5467"/>
                  </a:lnTo>
                  <a:lnTo>
                    <a:pt x="106596" y="6088"/>
                  </a:lnTo>
                  <a:lnTo>
                    <a:pt x="138817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4" name="SMARTInkShape-4132"/>
            <p:cNvSpPr/>
            <p:nvPr>
              <p:custDataLst>
                <p:tags r:id="rId16"/>
              </p:custDataLst>
            </p:nvPr>
          </p:nvSpPr>
          <p:spPr>
            <a:xfrm>
              <a:off x="905744" y="1238250"/>
              <a:ext cx="78507" cy="193689"/>
            </a:xfrm>
            <a:custGeom>
              <a:avLst/>
              <a:gdLst/>
              <a:ahLst/>
              <a:cxnLst/>
              <a:rect l="0" t="0" r="0" b="0"/>
              <a:pathLst>
                <a:path w="78507" h="193689">
                  <a:moveTo>
                    <a:pt x="65806" y="0"/>
                  </a:moveTo>
                  <a:lnTo>
                    <a:pt x="65806" y="0"/>
                  </a:lnTo>
                  <a:lnTo>
                    <a:pt x="50226" y="24419"/>
                  </a:lnTo>
                  <a:lnTo>
                    <a:pt x="37245" y="47071"/>
                  </a:lnTo>
                  <a:lnTo>
                    <a:pt x="22773" y="75248"/>
                  </a:lnTo>
                  <a:lnTo>
                    <a:pt x="9286" y="104234"/>
                  </a:lnTo>
                  <a:lnTo>
                    <a:pt x="1880" y="129817"/>
                  </a:lnTo>
                  <a:lnTo>
                    <a:pt x="0" y="151535"/>
                  </a:lnTo>
                  <a:lnTo>
                    <a:pt x="3868" y="168244"/>
                  </a:lnTo>
                  <a:lnTo>
                    <a:pt x="15936" y="180843"/>
                  </a:lnTo>
                  <a:lnTo>
                    <a:pt x="32353" y="189736"/>
                  </a:lnTo>
                  <a:lnTo>
                    <a:pt x="49056" y="193688"/>
                  </a:lnTo>
                  <a:lnTo>
                    <a:pt x="62125" y="193563"/>
                  </a:lnTo>
                  <a:lnTo>
                    <a:pt x="78506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5" name="SMARTInkShape-4133"/>
            <p:cNvSpPr/>
            <p:nvPr>
              <p:custDataLst>
                <p:tags r:id="rId17"/>
              </p:custDataLst>
            </p:nvPr>
          </p:nvSpPr>
          <p:spPr>
            <a:xfrm>
              <a:off x="695127" y="1231012"/>
              <a:ext cx="143074" cy="242467"/>
            </a:xfrm>
            <a:custGeom>
              <a:avLst/>
              <a:gdLst/>
              <a:ahLst/>
              <a:cxnLst/>
              <a:rect l="0" t="0" r="0" b="0"/>
              <a:pathLst>
                <a:path w="143074" h="242467">
                  <a:moveTo>
                    <a:pt x="124023" y="153288"/>
                  </a:moveTo>
                  <a:lnTo>
                    <a:pt x="124023" y="153288"/>
                  </a:lnTo>
                  <a:lnTo>
                    <a:pt x="106346" y="130144"/>
                  </a:lnTo>
                  <a:lnTo>
                    <a:pt x="90798" y="120717"/>
                  </a:lnTo>
                  <a:lnTo>
                    <a:pt x="69415" y="116826"/>
                  </a:lnTo>
                  <a:lnTo>
                    <a:pt x="45205" y="122415"/>
                  </a:lnTo>
                  <a:lnTo>
                    <a:pt x="30432" y="132982"/>
                  </a:lnTo>
                  <a:lnTo>
                    <a:pt x="12096" y="154797"/>
                  </a:lnTo>
                  <a:lnTo>
                    <a:pt x="3722" y="171598"/>
                  </a:lnTo>
                  <a:lnTo>
                    <a:pt x="0" y="190824"/>
                  </a:lnTo>
                  <a:lnTo>
                    <a:pt x="4647" y="221481"/>
                  </a:lnTo>
                  <a:lnTo>
                    <a:pt x="13112" y="234866"/>
                  </a:lnTo>
                  <a:lnTo>
                    <a:pt x="18332" y="239424"/>
                  </a:lnTo>
                  <a:lnTo>
                    <a:pt x="24635" y="241756"/>
                  </a:lnTo>
                  <a:lnTo>
                    <a:pt x="39163" y="242466"/>
                  </a:lnTo>
                  <a:lnTo>
                    <a:pt x="59839" y="235528"/>
                  </a:lnTo>
                  <a:lnTo>
                    <a:pt x="79370" y="214423"/>
                  </a:lnTo>
                  <a:lnTo>
                    <a:pt x="92183" y="193865"/>
                  </a:lnTo>
                  <a:lnTo>
                    <a:pt x="104228" y="167089"/>
                  </a:lnTo>
                  <a:lnTo>
                    <a:pt x="109415" y="149083"/>
                  </a:lnTo>
                  <a:lnTo>
                    <a:pt x="114284" y="129318"/>
                  </a:lnTo>
                  <a:lnTo>
                    <a:pt x="118942" y="109086"/>
                  </a:lnTo>
                  <a:lnTo>
                    <a:pt x="123458" y="88542"/>
                  </a:lnTo>
                  <a:lnTo>
                    <a:pt x="127880" y="67791"/>
                  </a:lnTo>
                  <a:lnTo>
                    <a:pt x="131533" y="50429"/>
                  </a:lnTo>
                  <a:lnTo>
                    <a:pt x="137474" y="21730"/>
                  </a:lnTo>
                  <a:lnTo>
                    <a:pt x="141414" y="2595"/>
                  </a:lnTo>
                  <a:lnTo>
                    <a:pt x="140556" y="615"/>
                  </a:lnTo>
                  <a:lnTo>
                    <a:pt x="138573" y="0"/>
                  </a:lnTo>
                  <a:lnTo>
                    <a:pt x="135840" y="296"/>
                  </a:lnTo>
                  <a:lnTo>
                    <a:pt x="121880" y="17568"/>
                  </a:lnTo>
                  <a:lnTo>
                    <a:pt x="110371" y="42873"/>
                  </a:lnTo>
                  <a:lnTo>
                    <a:pt x="99611" y="73876"/>
                  </a:lnTo>
                  <a:lnTo>
                    <a:pt x="92477" y="104118"/>
                  </a:lnTo>
                  <a:lnTo>
                    <a:pt x="90717" y="134022"/>
                  </a:lnTo>
                  <a:lnTo>
                    <a:pt x="92993" y="162364"/>
                  </a:lnTo>
                  <a:lnTo>
                    <a:pt x="98708" y="186720"/>
                  </a:lnTo>
                  <a:lnTo>
                    <a:pt x="107833" y="203660"/>
                  </a:lnTo>
                  <a:lnTo>
                    <a:pt x="113230" y="210152"/>
                  </a:lnTo>
                  <a:lnTo>
                    <a:pt x="124870" y="217367"/>
                  </a:lnTo>
                  <a:lnTo>
                    <a:pt x="143073" y="2231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0732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Totalrefleksjon</a:t>
            </a:r>
            <a:endParaRPr lang="en-US" dirty="0"/>
          </a:p>
        </p:txBody>
      </p:sp>
      <p:sp>
        <p:nvSpPr>
          <p:cNvPr id="3" name="SMARTInkShape-4134"/>
          <p:cNvSpPr/>
          <p:nvPr>
            <p:custDataLst>
              <p:tags r:id="rId1"/>
            </p:custDataLst>
          </p:nvPr>
        </p:nvSpPr>
        <p:spPr>
          <a:xfrm>
            <a:off x="571500" y="2349500"/>
            <a:ext cx="3460751" cy="82548"/>
          </a:xfrm>
          <a:custGeom>
            <a:avLst/>
            <a:gdLst/>
            <a:ahLst/>
            <a:cxnLst/>
            <a:rect l="0" t="0" r="0" b="0"/>
            <a:pathLst>
              <a:path w="3460751" h="82548">
                <a:moveTo>
                  <a:pt x="0" y="0"/>
                </a:moveTo>
                <a:lnTo>
                  <a:pt x="0" y="0"/>
                </a:lnTo>
                <a:lnTo>
                  <a:pt x="5775" y="5069"/>
                </a:lnTo>
                <a:lnTo>
                  <a:pt x="27136" y="14927"/>
                </a:lnTo>
                <a:lnTo>
                  <a:pt x="56213" y="18235"/>
                </a:lnTo>
                <a:lnTo>
                  <a:pt x="81488" y="18809"/>
                </a:lnTo>
                <a:lnTo>
                  <a:pt x="111712" y="18978"/>
                </a:lnTo>
                <a:lnTo>
                  <a:pt x="135022" y="19018"/>
                </a:lnTo>
                <a:lnTo>
                  <a:pt x="159493" y="19036"/>
                </a:lnTo>
                <a:lnTo>
                  <a:pt x="185186" y="19044"/>
                </a:lnTo>
                <a:lnTo>
                  <a:pt x="213068" y="19047"/>
                </a:lnTo>
                <a:lnTo>
                  <a:pt x="243804" y="19049"/>
                </a:lnTo>
                <a:lnTo>
                  <a:pt x="259903" y="19049"/>
                </a:lnTo>
                <a:lnTo>
                  <a:pt x="276280" y="19049"/>
                </a:lnTo>
                <a:lnTo>
                  <a:pt x="292842" y="19050"/>
                </a:lnTo>
                <a:lnTo>
                  <a:pt x="309528" y="19050"/>
                </a:lnTo>
                <a:lnTo>
                  <a:pt x="326297" y="19050"/>
                </a:lnTo>
                <a:lnTo>
                  <a:pt x="343120" y="19050"/>
                </a:lnTo>
                <a:lnTo>
                  <a:pt x="359980" y="19050"/>
                </a:lnTo>
                <a:lnTo>
                  <a:pt x="377570" y="19755"/>
                </a:lnTo>
                <a:lnTo>
                  <a:pt x="395647" y="20931"/>
                </a:lnTo>
                <a:lnTo>
                  <a:pt x="414048" y="22421"/>
                </a:lnTo>
                <a:lnTo>
                  <a:pt x="432665" y="22708"/>
                </a:lnTo>
                <a:lnTo>
                  <a:pt x="451427" y="22194"/>
                </a:lnTo>
                <a:lnTo>
                  <a:pt x="470285" y="21146"/>
                </a:lnTo>
                <a:lnTo>
                  <a:pt x="489912" y="21153"/>
                </a:lnTo>
                <a:lnTo>
                  <a:pt x="510052" y="21863"/>
                </a:lnTo>
                <a:lnTo>
                  <a:pt x="530535" y="23042"/>
                </a:lnTo>
                <a:lnTo>
                  <a:pt x="551951" y="23828"/>
                </a:lnTo>
                <a:lnTo>
                  <a:pt x="573990" y="24352"/>
                </a:lnTo>
                <a:lnTo>
                  <a:pt x="596443" y="24701"/>
                </a:lnTo>
                <a:lnTo>
                  <a:pt x="619173" y="25640"/>
                </a:lnTo>
                <a:lnTo>
                  <a:pt x="642088" y="26971"/>
                </a:lnTo>
                <a:lnTo>
                  <a:pt x="665125" y="28564"/>
                </a:lnTo>
                <a:lnTo>
                  <a:pt x="687539" y="29626"/>
                </a:lnTo>
                <a:lnTo>
                  <a:pt x="709537" y="30334"/>
                </a:lnTo>
                <a:lnTo>
                  <a:pt x="731258" y="30806"/>
                </a:lnTo>
                <a:lnTo>
                  <a:pt x="754911" y="31826"/>
                </a:lnTo>
                <a:lnTo>
                  <a:pt x="779852" y="33212"/>
                </a:lnTo>
                <a:lnTo>
                  <a:pt x="805651" y="34841"/>
                </a:lnTo>
                <a:lnTo>
                  <a:pt x="832023" y="35927"/>
                </a:lnTo>
                <a:lnTo>
                  <a:pt x="858777" y="36652"/>
                </a:lnTo>
                <a:lnTo>
                  <a:pt x="885784" y="37134"/>
                </a:lnTo>
                <a:lnTo>
                  <a:pt x="913667" y="38162"/>
                </a:lnTo>
                <a:lnTo>
                  <a:pt x="942134" y="39552"/>
                </a:lnTo>
                <a:lnTo>
                  <a:pt x="970989" y="41185"/>
                </a:lnTo>
                <a:lnTo>
                  <a:pt x="1000104" y="42273"/>
                </a:lnTo>
                <a:lnTo>
                  <a:pt x="1029392" y="42999"/>
                </a:lnTo>
                <a:lnTo>
                  <a:pt x="1058794" y="43482"/>
                </a:lnTo>
                <a:lnTo>
                  <a:pt x="1087568" y="44510"/>
                </a:lnTo>
                <a:lnTo>
                  <a:pt x="1115923" y="45901"/>
                </a:lnTo>
                <a:lnTo>
                  <a:pt x="1143999" y="47534"/>
                </a:lnTo>
                <a:lnTo>
                  <a:pt x="1172594" y="49328"/>
                </a:lnTo>
                <a:lnTo>
                  <a:pt x="1201535" y="51230"/>
                </a:lnTo>
                <a:lnTo>
                  <a:pt x="1230706" y="53203"/>
                </a:lnTo>
                <a:lnTo>
                  <a:pt x="1260032" y="54519"/>
                </a:lnTo>
                <a:lnTo>
                  <a:pt x="1289460" y="55396"/>
                </a:lnTo>
                <a:lnTo>
                  <a:pt x="1318957" y="55980"/>
                </a:lnTo>
                <a:lnTo>
                  <a:pt x="1348499" y="57076"/>
                </a:lnTo>
                <a:lnTo>
                  <a:pt x="1378072" y="58512"/>
                </a:lnTo>
                <a:lnTo>
                  <a:pt x="1407664" y="60174"/>
                </a:lnTo>
                <a:lnTo>
                  <a:pt x="1437976" y="61988"/>
                </a:lnTo>
                <a:lnTo>
                  <a:pt x="1468768" y="63903"/>
                </a:lnTo>
                <a:lnTo>
                  <a:pt x="1499879" y="65886"/>
                </a:lnTo>
                <a:lnTo>
                  <a:pt x="1530497" y="67207"/>
                </a:lnTo>
                <a:lnTo>
                  <a:pt x="1560787" y="68088"/>
                </a:lnTo>
                <a:lnTo>
                  <a:pt x="1590858" y="68675"/>
                </a:lnTo>
                <a:lnTo>
                  <a:pt x="1620783" y="69772"/>
                </a:lnTo>
                <a:lnTo>
                  <a:pt x="1650611" y="71209"/>
                </a:lnTo>
                <a:lnTo>
                  <a:pt x="1680374" y="72873"/>
                </a:lnTo>
                <a:lnTo>
                  <a:pt x="1710094" y="74687"/>
                </a:lnTo>
                <a:lnTo>
                  <a:pt x="1739785" y="76603"/>
                </a:lnTo>
                <a:lnTo>
                  <a:pt x="1769457" y="78585"/>
                </a:lnTo>
                <a:lnTo>
                  <a:pt x="1799821" y="79907"/>
                </a:lnTo>
                <a:lnTo>
                  <a:pt x="1830647" y="80788"/>
                </a:lnTo>
                <a:lnTo>
                  <a:pt x="1861782" y="81375"/>
                </a:lnTo>
                <a:lnTo>
                  <a:pt x="1893121" y="81767"/>
                </a:lnTo>
                <a:lnTo>
                  <a:pt x="1924597" y="82028"/>
                </a:lnTo>
                <a:lnTo>
                  <a:pt x="1956165" y="82202"/>
                </a:lnTo>
                <a:lnTo>
                  <a:pt x="1987088" y="82318"/>
                </a:lnTo>
                <a:lnTo>
                  <a:pt x="2017581" y="82395"/>
                </a:lnTo>
                <a:lnTo>
                  <a:pt x="2047787" y="82447"/>
                </a:lnTo>
                <a:lnTo>
                  <a:pt x="2079213" y="82481"/>
                </a:lnTo>
                <a:lnTo>
                  <a:pt x="2111454" y="82504"/>
                </a:lnTo>
                <a:lnTo>
                  <a:pt x="2144236" y="82519"/>
                </a:lnTo>
                <a:lnTo>
                  <a:pt x="2175968" y="82530"/>
                </a:lnTo>
                <a:lnTo>
                  <a:pt x="2207001" y="82536"/>
                </a:lnTo>
                <a:lnTo>
                  <a:pt x="2237567" y="82541"/>
                </a:lnTo>
                <a:lnTo>
                  <a:pt x="2267823" y="82544"/>
                </a:lnTo>
                <a:lnTo>
                  <a:pt x="2297871" y="82546"/>
                </a:lnTo>
                <a:lnTo>
                  <a:pt x="2327781" y="82547"/>
                </a:lnTo>
                <a:lnTo>
                  <a:pt x="2358304" y="81843"/>
                </a:lnTo>
                <a:lnTo>
                  <a:pt x="2389236" y="80667"/>
                </a:lnTo>
                <a:lnTo>
                  <a:pt x="2420441" y="79178"/>
                </a:lnTo>
                <a:lnTo>
                  <a:pt x="2451122" y="78185"/>
                </a:lnTo>
                <a:lnTo>
                  <a:pt x="2481453" y="77524"/>
                </a:lnTo>
                <a:lnTo>
                  <a:pt x="2511552" y="77082"/>
                </a:lnTo>
                <a:lnTo>
                  <a:pt x="2541496" y="76083"/>
                </a:lnTo>
                <a:lnTo>
                  <a:pt x="2571336" y="74711"/>
                </a:lnTo>
                <a:lnTo>
                  <a:pt x="2601108" y="73090"/>
                </a:lnTo>
                <a:lnTo>
                  <a:pt x="2631539" y="72010"/>
                </a:lnTo>
                <a:lnTo>
                  <a:pt x="2662409" y="71290"/>
                </a:lnTo>
                <a:lnTo>
                  <a:pt x="2693572" y="70810"/>
                </a:lnTo>
                <a:lnTo>
                  <a:pt x="2722815" y="70490"/>
                </a:lnTo>
                <a:lnTo>
                  <a:pt x="2750777" y="70277"/>
                </a:lnTo>
                <a:lnTo>
                  <a:pt x="2777885" y="70134"/>
                </a:lnTo>
                <a:lnTo>
                  <a:pt x="2803718" y="70040"/>
                </a:lnTo>
                <a:lnTo>
                  <a:pt x="2828700" y="69976"/>
                </a:lnTo>
                <a:lnTo>
                  <a:pt x="2853117" y="69934"/>
                </a:lnTo>
                <a:lnTo>
                  <a:pt x="2877861" y="69906"/>
                </a:lnTo>
                <a:lnTo>
                  <a:pt x="2902824" y="69887"/>
                </a:lnTo>
                <a:lnTo>
                  <a:pt x="2927933" y="69875"/>
                </a:lnTo>
                <a:lnTo>
                  <a:pt x="2953138" y="69161"/>
                </a:lnTo>
                <a:lnTo>
                  <a:pt x="2978409" y="67980"/>
                </a:lnTo>
                <a:lnTo>
                  <a:pt x="3003723" y="66486"/>
                </a:lnTo>
                <a:lnTo>
                  <a:pt x="3027654" y="65491"/>
                </a:lnTo>
                <a:lnTo>
                  <a:pt x="3050664" y="64827"/>
                </a:lnTo>
                <a:lnTo>
                  <a:pt x="3073059" y="64385"/>
                </a:lnTo>
                <a:lnTo>
                  <a:pt x="3095751" y="63384"/>
                </a:lnTo>
                <a:lnTo>
                  <a:pt x="3118639" y="62012"/>
                </a:lnTo>
                <a:lnTo>
                  <a:pt x="3141659" y="60391"/>
                </a:lnTo>
                <a:lnTo>
                  <a:pt x="3162651" y="59311"/>
                </a:lnTo>
                <a:lnTo>
                  <a:pt x="3182289" y="58591"/>
                </a:lnTo>
                <a:lnTo>
                  <a:pt x="3201026" y="58110"/>
                </a:lnTo>
                <a:lnTo>
                  <a:pt x="3219162" y="57790"/>
                </a:lnTo>
                <a:lnTo>
                  <a:pt x="3236897" y="57577"/>
                </a:lnTo>
                <a:lnTo>
                  <a:pt x="3254365" y="57434"/>
                </a:lnTo>
                <a:lnTo>
                  <a:pt x="3270948" y="57340"/>
                </a:lnTo>
                <a:lnTo>
                  <a:pt x="3302546" y="57234"/>
                </a:lnTo>
                <a:lnTo>
                  <a:pt x="3333052" y="55306"/>
                </a:lnTo>
                <a:lnTo>
                  <a:pt x="3360956" y="52803"/>
                </a:lnTo>
                <a:lnTo>
                  <a:pt x="3392533" y="50688"/>
                </a:lnTo>
                <a:lnTo>
                  <a:pt x="3418351" y="46612"/>
                </a:lnTo>
                <a:lnTo>
                  <a:pt x="3448898" y="44640"/>
                </a:lnTo>
                <a:lnTo>
                  <a:pt x="3460750" y="444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" name="SMARTInkShape-Group1020"/>
          <p:cNvGrpSpPr/>
          <p:nvPr/>
        </p:nvGrpSpPr>
        <p:grpSpPr>
          <a:xfrm>
            <a:off x="2190750" y="1409700"/>
            <a:ext cx="25401" cy="552451"/>
            <a:chOff x="2190750" y="1409700"/>
            <a:chExt cx="25401" cy="552451"/>
          </a:xfrm>
        </p:grpSpPr>
        <p:sp>
          <p:nvSpPr>
            <p:cNvPr id="4" name="SMARTInkShape-4135"/>
            <p:cNvSpPr/>
            <p:nvPr>
              <p:custDataLst>
                <p:tags r:id="rId90"/>
              </p:custDataLst>
            </p:nvPr>
          </p:nvSpPr>
          <p:spPr>
            <a:xfrm>
              <a:off x="2206316" y="1409700"/>
              <a:ext cx="9835" cy="114301"/>
            </a:xfrm>
            <a:custGeom>
              <a:avLst/>
              <a:gdLst/>
              <a:ahLst/>
              <a:cxnLst/>
              <a:rect l="0" t="0" r="0" b="0"/>
              <a:pathLst>
                <a:path w="9835" h="114301">
                  <a:moveTo>
                    <a:pt x="9834" y="0"/>
                  </a:moveTo>
                  <a:lnTo>
                    <a:pt x="9834" y="0"/>
                  </a:lnTo>
                  <a:lnTo>
                    <a:pt x="6463" y="30507"/>
                  </a:lnTo>
                  <a:lnTo>
                    <a:pt x="3367" y="61269"/>
                  </a:lnTo>
                  <a:lnTo>
                    <a:pt x="0" y="82594"/>
                  </a:lnTo>
                  <a:lnTo>
                    <a:pt x="3484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SMARTInkShape-4136"/>
            <p:cNvSpPr/>
            <p:nvPr>
              <p:custDataLst>
                <p:tags r:id="rId91"/>
              </p:custDataLst>
            </p:nvPr>
          </p:nvSpPr>
          <p:spPr>
            <a:xfrm>
              <a:off x="2190750" y="1784350"/>
              <a:ext cx="12701" cy="177801"/>
            </a:xfrm>
            <a:custGeom>
              <a:avLst/>
              <a:gdLst/>
              <a:ahLst/>
              <a:cxnLst/>
              <a:rect l="0" t="0" r="0" b="0"/>
              <a:pathLst>
                <a:path w="12701" h="177801">
                  <a:moveTo>
                    <a:pt x="12700" y="0"/>
                  </a:moveTo>
                  <a:lnTo>
                    <a:pt x="12700" y="0"/>
                  </a:lnTo>
                  <a:lnTo>
                    <a:pt x="12700" y="27630"/>
                  </a:lnTo>
                  <a:lnTo>
                    <a:pt x="12700" y="56336"/>
                  </a:lnTo>
                  <a:lnTo>
                    <a:pt x="11994" y="87459"/>
                  </a:lnTo>
                  <a:lnTo>
                    <a:pt x="8336" y="112383"/>
                  </a:lnTo>
                  <a:lnTo>
                    <a:pt x="6233" y="138348"/>
                  </a:lnTo>
                  <a:lnTo>
                    <a:pt x="0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" name="SMARTInkShape-Group1021"/>
          <p:cNvGrpSpPr/>
          <p:nvPr/>
        </p:nvGrpSpPr>
        <p:grpSpPr>
          <a:xfrm>
            <a:off x="2120900" y="2393950"/>
            <a:ext cx="44451" cy="1016001"/>
            <a:chOff x="2120900" y="2393950"/>
            <a:chExt cx="44451" cy="1016001"/>
          </a:xfrm>
        </p:grpSpPr>
        <p:sp>
          <p:nvSpPr>
            <p:cNvPr id="7" name="SMARTInkShape-4137"/>
            <p:cNvSpPr/>
            <p:nvPr>
              <p:custDataLst>
                <p:tags r:id="rId85"/>
              </p:custDataLst>
            </p:nvPr>
          </p:nvSpPr>
          <p:spPr>
            <a:xfrm>
              <a:off x="2152650" y="2393950"/>
              <a:ext cx="12701" cy="95251"/>
            </a:xfrm>
            <a:custGeom>
              <a:avLst/>
              <a:gdLst/>
              <a:ahLst/>
              <a:cxnLst/>
              <a:rect l="0" t="0" r="0" b="0"/>
              <a:pathLst>
                <a:path w="12701" h="95251">
                  <a:moveTo>
                    <a:pt x="12700" y="0"/>
                  </a:moveTo>
                  <a:lnTo>
                    <a:pt x="12700" y="0"/>
                  </a:lnTo>
                  <a:lnTo>
                    <a:pt x="10819" y="25748"/>
                  </a:lnTo>
                  <a:lnTo>
                    <a:pt x="7233" y="54240"/>
                  </a:lnTo>
                  <a:lnTo>
                    <a:pt x="2160" y="84222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4138"/>
            <p:cNvSpPr/>
            <p:nvPr>
              <p:custDataLst>
                <p:tags r:id="rId86"/>
              </p:custDataLst>
            </p:nvPr>
          </p:nvSpPr>
          <p:spPr>
            <a:xfrm>
              <a:off x="2139950" y="2660650"/>
              <a:ext cx="6351" cy="25401"/>
            </a:xfrm>
            <a:custGeom>
              <a:avLst/>
              <a:gdLst/>
              <a:ahLst/>
              <a:cxnLst/>
              <a:rect l="0" t="0" r="0" b="0"/>
              <a:pathLst>
                <a:path w="6351" h="25401">
                  <a:moveTo>
                    <a:pt x="6350" y="0"/>
                  </a:moveTo>
                  <a:lnTo>
                    <a:pt x="6350" y="0"/>
                  </a:lnTo>
                  <a:lnTo>
                    <a:pt x="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SMARTInkShape-4139"/>
            <p:cNvSpPr/>
            <p:nvPr>
              <p:custDataLst>
                <p:tags r:id="rId87"/>
              </p:custDataLst>
            </p:nvPr>
          </p:nvSpPr>
          <p:spPr>
            <a:xfrm>
              <a:off x="2120900" y="2908300"/>
              <a:ext cx="1" cy="50801"/>
            </a:xfrm>
            <a:custGeom>
              <a:avLst/>
              <a:gdLst/>
              <a:ahLst/>
              <a:cxnLst/>
              <a:rect l="0" t="0" r="0" b="0"/>
              <a:pathLst>
                <a:path w="1" h="50801">
                  <a:moveTo>
                    <a:pt x="0" y="0"/>
                  </a:moveTo>
                  <a:lnTo>
                    <a:pt x="0" y="0"/>
                  </a:lnTo>
                  <a:lnTo>
                    <a:pt x="0" y="27630"/>
                  </a:lnTo>
                  <a:lnTo>
                    <a:pt x="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SMARTInkShape-4140"/>
            <p:cNvSpPr/>
            <p:nvPr>
              <p:custDataLst>
                <p:tags r:id="rId88"/>
              </p:custDataLst>
            </p:nvPr>
          </p:nvSpPr>
          <p:spPr>
            <a:xfrm>
              <a:off x="2120900" y="3105150"/>
              <a:ext cx="12701" cy="146051"/>
            </a:xfrm>
            <a:custGeom>
              <a:avLst/>
              <a:gdLst/>
              <a:ahLst/>
              <a:cxnLst/>
              <a:rect l="0" t="0" r="0" b="0"/>
              <a:pathLst>
                <a:path w="12701" h="146051">
                  <a:moveTo>
                    <a:pt x="12700" y="0"/>
                  </a:moveTo>
                  <a:lnTo>
                    <a:pt x="12700" y="0"/>
                  </a:lnTo>
                  <a:lnTo>
                    <a:pt x="7674" y="29511"/>
                  </a:lnTo>
                  <a:lnTo>
                    <a:pt x="4861" y="58368"/>
                  </a:lnTo>
                  <a:lnTo>
                    <a:pt x="1440" y="89261"/>
                  </a:lnTo>
                  <a:lnTo>
                    <a:pt x="427" y="118875"/>
                  </a:lnTo>
                  <a:lnTo>
                    <a:pt x="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4141"/>
            <p:cNvSpPr/>
            <p:nvPr>
              <p:custDataLst>
                <p:tags r:id="rId89"/>
              </p:custDataLst>
            </p:nvPr>
          </p:nvSpPr>
          <p:spPr>
            <a:xfrm>
              <a:off x="2127250" y="3289300"/>
              <a:ext cx="6235" cy="120651"/>
            </a:xfrm>
            <a:custGeom>
              <a:avLst/>
              <a:gdLst/>
              <a:ahLst/>
              <a:cxnLst/>
              <a:rect l="0" t="0" r="0" b="0"/>
              <a:pathLst>
                <a:path w="6235" h="120651">
                  <a:moveTo>
                    <a:pt x="0" y="0"/>
                  </a:moveTo>
                  <a:lnTo>
                    <a:pt x="0" y="0"/>
                  </a:lnTo>
                  <a:lnTo>
                    <a:pt x="3371" y="6742"/>
                  </a:lnTo>
                  <a:lnTo>
                    <a:pt x="5958" y="36401"/>
                  </a:lnTo>
                  <a:lnTo>
                    <a:pt x="6234" y="64878"/>
                  </a:lnTo>
                  <a:lnTo>
                    <a:pt x="4434" y="93776"/>
                  </a:lnTo>
                  <a:lnTo>
                    <a:pt x="0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" name="SMARTInkShape-Group1022"/>
          <p:cNvGrpSpPr/>
          <p:nvPr/>
        </p:nvGrpSpPr>
        <p:grpSpPr>
          <a:xfrm>
            <a:off x="3854566" y="1987820"/>
            <a:ext cx="203085" cy="183881"/>
            <a:chOff x="3854566" y="1987820"/>
            <a:chExt cx="203085" cy="183881"/>
          </a:xfrm>
        </p:grpSpPr>
        <p:sp>
          <p:nvSpPr>
            <p:cNvPr id="13" name="SMARTInkShape-4142"/>
            <p:cNvSpPr/>
            <p:nvPr>
              <p:custDataLst>
                <p:tags r:id="rId83"/>
              </p:custDataLst>
            </p:nvPr>
          </p:nvSpPr>
          <p:spPr>
            <a:xfrm>
              <a:off x="3854566" y="1987820"/>
              <a:ext cx="95135" cy="140211"/>
            </a:xfrm>
            <a:custGeom>
              <a:avLst/>
              <a:gdLst/>
              <a:ahLst/>
              <a:cxnLst/>
              <a:rect l="0" t="0" r="0" b="0"/>
              <a:pathLst>
                <a:path w="95135" h="140211">
                  <a:moveTo>
                    <a:pt x="6234" y="25130"/>
                  </a:moveTo>
                  <a:lnTo>
                    <a:pt x="6234" y="25130"/>
                  </a:lnTo>
                  <a:lnTo>
                    <a:pt x="6234" y="21759"/>
                  </a:lnTo>
                  <a:lnTo>
                    <a:pt x="1870" y="50756"/>
                  </a:lnTo>
                  <a:lnTo>
                    <a:pt x="472" y="74507"/>
                  </a:lnTo>
                  <a:lnTo>
                    <a:pt x="0" y="104054"/>
                  </a:lnTo>
                  <a:lnTo>
                    <a:pt x="641" y="113830"/>
                  </a:lnTo>
                  <a:lnTo>
                    <a:pt x="5358" y="124892"/>
                  </a:lnTo>
                  <a:lnTo>
                    <a:pt x="9345" y="116072"/>
                  </a:lnTo>
                  <a:lnTo>
                    <a:pt x="18367" y="89941"/>
                  </a:lnTo>
                  <a:lnTo>
                    <a:pt x="31617" y="65459"/>
                  </a:lnTo>
                  <a:lnTo>
                    <a:pt x="47854" y="40937"/>
                  </a:lnTo>
                  <a:lnTo>
                    <a:pt x="71762" y="9830"/>
                  </a:lnTo>
                  <a:lnTo>
                    <a:pt x="75319" y="4346"/>
                  </a:lnTo>
                  <a:lnTo>
                    <a:pt x="78397" y="1397"/>
                  </a:lnTo>
                  <a:lnTo>
                    <a:pt x="81153" y="135"/>
                  </a:lnTo>
                  <a:lnTo>
                    <a:pt x="83697" y="0"/>
                  </a:lnTo>
                  <a:lnTo>
                    <a:pt x="85393" y="2027"/>
                  </a:lnTo>
                  <a:lnTo>
                    <a:pt x="87276" y="9923"/>
                  </a:lnTo>
                  <a:lnTo>
                    <a:pt x="84966" y="36382"/>
                  </a:lnTo>
                  <a:lnTo>
                    <a:pt x="79797" y="59058"/>
                  </a:lnTo>
                  <a:lnTo>
                    <a:pt x="73500" y="81837"/>
                  </a:lnTo>
                  <a:lnTo>
                    <a:pt x="67401" y="109822"/>
                  </a:lnTo>
                  <a:lnTo>
                    <a:pt x="68226" y="124860"/>
                  </a:lnTo>
                  <a:lnTo>
                    <a:pt x="72827" y="134836"/>
                  </a:lnTo>
                  <a:lnTo>
                    <a:pt x="76029" y="138484"/>
                  </a:lnTo>
                  <a:lnTo>
                    <a:pt x="79575" y="140210"/>
                  </a:lnTo>
                  <a:lnTo>
                    <a:pt x="95134" y="1394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4143"/>
            <p:cNvSpPr/>
            <p:nvPr>
              <p:custDataLst>
                <p:tags r:id="rId84"/>
              </p:custDataLst>
            </p:nvPr>
          </p:nvSpPr>
          <p:spPr>
            <a:xfrm>
              <a:off x="4004752" y="2080079"/>
              <a:ext cx="52899" cy="91622"/>
            </a:xfrm>
            <a:custGeom>
              <a:avLst/>
              <a:gdLst/>
              <a:ahLst/>
              <a:cxnLst/>
              <a:rect l="0" t="0" r="0" b="0"/>
              <a:pathLst>
                <a:path w="52899" h="91622">
                  <a:moveTo>
                    <a:pt x="8448" y="21771"/>
                  </a:moveTo>
                  <a:lnTo>
                    <a:pt x="8448" y="21771"/>
                  </a:lnTo>
                  <a:lnTo>
                    <a:pt x="17286" y="7465"/>
                  </a:lnTo>
                  <a:lnTo>
                    <a:pt x="23375" y="756"/>
                  </a:lnTo>
                  <a:lnTo>
                    <a:pt x="25455" y="0"/>
                  </a:lnTo>
                  <a:lnTo>
                    <a:pt x="27547" y="201"/>
                  </a:lnTo>
                  <a:lnTo>
                    <a:pt x="29647" y="1041"/>
                  </a:lnTo>
                  <a:lnTo>
                    <a:pt x="31047" y="3012"/>
                  </a:lnTo>
                  <a:lnTo>
                    <a:pt x="32603" y="8965"/>
                  </a:lnTo>
                  <a:lnTo>
                    <a:pt x="30108" y="26992"/>
                  </a:lnTo>
                  <a:lnTo>
                    <a:pt x="17875" y="53298"/>
                  </a:lnTo>
                  <a:lnTo>
                    <a:pt x="11" y="80757"/>
                  </a:lnTo>
                  <a:lnTo>
                    <a:pt x="0" y="82261"/>
                  </a:lnTo>
                  <a:lnTo>
                    <a:pt x="700" y="83265"/>
                  </a:lnTo>
                  <a:lnTo>
                    <a:pt x="8426" y="88047"/>
                  </a:lnTo>
                  <a:lnTo>
                    <a:pt x="19652" y="90562"/>
                  </a:lnTo>
                  <a:lnTo>
                    <a:pt x="41115" y="86061"/>
                  </a:lnTo>
                  <a:lnTo>
                    <a:pt x="42926" y="86503"/>
                  </a:lnTo>
                  <a:lnTo>
                    <a:pt x="44133" y="87503"/>
                  </a:lnTo>
                  <a:lnTo>
                    <a:pt x="44938" y="88876"/>
                  </a:lnTo>
                  <a:lnTo>
                    <a:pt x="46181" y="89791"/>
                  </a:lnTo>
                  <a:lnTo>
                    <a:pt x="52898" y="916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" name="SMARTInkShape-Group1023"/>
          <p:cNvGrpSpPr/>
          <p:nvPr/>
        </p:nvGrpSpPr>
        <p:grpSpPr>
          <a:xfrm>
            <a:off x="4244577" y="1981200"/>
            <a:ext cx="469308" cy="158751"/>
            <a:chOff x="4244577" y="1981200"/>
            <a:chExt cx="469308" cy="158751"/>
          </a:xfrm>
        </p:grpSpPr>
        <p:sp>
          <p:nvSpPr>
            <p:cNvPr id="16" name="SMARTInkShape-4144"/>
            <p:cNvSpPr/>
            <p:nvPr>
              <p:custDataLst>
                <p:tags r:id="rId80"/>
              </p:custDataLst>
            </p:nvPr>
          </p:nvSpPr>
          <p:spPr>
            <a:xfrm>
              <a:off x="4244577" y="1981200"/>
              <a:ext cx="136924" cy="139701"/>
            </a:xfrm>
            <a:custGeom>
              <a:avLst/>
              <a:gdLst/>
              <a:ahLst/>
              <a:cxnLst/>
              <a:rect l="0" t="0" r="0" b="0"/>
              <a:pathLst>
                <a:path w="136924" h="139701">
                  <a:moveTo>
                    <a:pt x="136923" y="0"/>
                  </a:moveTo>
                  <a:lnTo>
                    <a:pt x="136923" y="0"/>
                  </a:lnTo>
                  <a:lnTo>
                    <a:pt x="136923" y="3371"/>
                  </a:lnTo>
                  <a:lnTo>
                    <a:pt x="133160" y="6907"/>
                  </a:lnTo>
                  <a:lnTo>
                    <a:pt x="125373" y="10831"/>
                  </a:lnTo>
                  <a:lnTo>
                    <a:pt x="103711" y="18418"/>
                  </a:lnTo>
                  <a:lnTo>
                    <a:pt x="82651" y="27941"/>
                  </a:lnTo>
                  <a:lnTo>
                    <a:pt x="61061" y="37348"/>
                  </a:lnTo>
                  <a:lnTo>
                    <a:pt x="32836" y="50577"/>
                  </a:lnTo>
                  <a:lnTo>
                    <a:pt x="4212" y="66868"/>
                  </a:lnTo>
                  <a:lnTo>
                    <a:pt x="329" y="71582"/>
                  </a:lnTo>
                  <a:lnTo>
                    <a:pt x="0" y="73827"/>
                  </a:lnTo>
                  <a:lnTo>
                    <a:pt x="485" y="76029"/>
                  </a:lnTo>
                  <a:lnTo>
                    <a:pt x="1514" y="78203"/>
                  </a:lnTo>
                  <a:lnTo>
                    <a:pt x="16447" y="84633"/>
                  </a:lnTo>
                  <a:lnTo>
                    <a:pt x="48046" y="97127"/>
                  </a:lnTo>
                  <a:lnTo>
                    <a:pt x="79776" y="115958"/>
                  </a:lnTo>
                  <a:lnTo>
                    <a:pt x="108152" y="128777"/>
                  </a:lnTo>
                  <a:lnTo>
                    <a:pt x="136923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4145"/>
            <p:cNvSpPr/>
            <p:nvPr>
              <p:custDataLst>
                <p:tags r:id="rId81"/>
              </p:custDataLst>
            </p:nvPr>
          </p:nvSpPr>
          <p:spPr>
            <a:xfrm>
              <a:off x="4667250" y="2049931"/>
              <a:ext cx="46635" cy="90020"/>
            </a:xfrm>
            <a:custGeom>
              <a:avLst/>
              <a:gdLst/>
              <a:ahLst/>
              <a:cxnLst/>
              <a:rect l="0" t="0" r="0" b="0"/>
              <a:pathLst>
                <a:path w="46635" h="90020">
                  <a:moveTo>
                    <a:pt x="0" y="58269"/>
                  </a:moveTo>
                  <a:lnTo>
                    <a:pt x="0" y="58269"/>
                  </a:lnTo>
                  <a:lnTo>
                    <a:pt x="14746" y="30657"/>
                  </a:lnTo>
                  <a:lnTo>
                    <a:pt x="29772" y="6603"/>
                  </a:lnTo>
                  <a:lnTo>
                    <a:pt x="36985" y="499"/>
                  </a:lnTo>
                  <a:lnTo>
                    <a:pt x="40179" y="0"/>
                  </a:lnTo>
                  <a:lnTo>
                    <a:pt x="43014" y="1078"/>
                  </a:lnTo>
                  <a:lnTo>
                    <a:pt x="45610" y="3209"/>
                  </a:lnTo>
                  <a:lnTo>
                    <a:pt x="46634" y="7451"/>
                  </a:lnTo>
                  <a:lnTo>
                    <a:pt x="43209" y="36419"/>
                  </a:lnTo>
                  <a:lnTo>
                    <a:pt x="39109" y="65791"/>
                  </a:lnTo>
                  <a:lnTo>
                    <a:pt x="44450" y="900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SMARTInkShape-4146"/>
            <p:cNvSpPr/>
            <p:nvPr>
              <p:custDataLst>
                <p:tags r:id="rId82"/>
              </p:custDataLst>
            </p:nvPr>
          </p:nvSpPr>
          <p:spPr>
            <a:xfrm>
              <a:off x="4510216" y="1996980"/>
              <a:ext cx="106235" cy="105591"/>
            </a:xfrm>
            <a:custGeom>
              <a:avLst/>
              <a:gdLst/>
              <a:ahLst/>
              <a:cxnLst/>
              <a:rect l="0" t="0" r="0" b="0"/>
              <a:pathLst>
                <a:path w="106235" h="105591">
                  <a:moveTo>
                    <a:pt x="10984" y="9620"/>
                  </a:moveTo>
                  <a:lnTo>
                    <a:pt x="10984" y="9620"/>
                  </a:lnTo>
                  <a:lnTo>
                    <a:pt x="10984" y="5962"/>
                  </a:lnTo>
                  <a:lnTo>
                    <a:pt x="10984" y="7524"/>
                  </a:lnTo>
                  <a:lnTo>
                    <a:pt x="4077" y="35711"/>
                  </a:lnTo>
                  <a:lnTo>
                    <a:pt x="0" y="65093"/>
                  </a:lnTo>
                  <a:lnTo>
                    <a:pt x="674" y="87910"/>
                  </a:lnTo>
                  <a:lnTo>
                    <a:pt x="5342" y="101726"/>
                  </a:lnTo>
                  <a:lnTo>
                    <a:pt x="7223" y="104891"/>
                  </a:lnTo>
                  <a:lnTo>
                    <a:pt x="9182" y="105590"/>
                  </a:lnTo>
                  <a:lnTo>
                    <a:pt x="11194" y="104644"/>
                  </a:lnTo>
                  <a:lnTo>
                    <a:pt x="16016" y="98420"/>
                  </a:lnTo>
                  <a:lnTo>
                    <a:pt x="32492" y="69546"/>
                  </a:lnTo>
                  <a:lnTo>
                    <a:pt x="51694" y="40311"/>
                  </a:lnTo>
                  <a:lnTo>
                    <a:pt x="76724" y="8940"/>
                  </a:lnTo>
                  <a:lnTo>
                    <a:pt x="84417" y="2262"/>
                  </a:lnTo>
                  <a:lnTo>
                    <a:pt x="87456" y="482"/>
                  </a:lnTo>
                  <a:lnTo>
                    <a:pt x="89482" y="0"/>
                  </a:lnTo>
                  <a:lnTo>
                    <a:pt x="90832" y="384"/>
                  </a:lnTo>
                  <a:lnTo>
                    <a:pt x="91733" y="1346"/>
                  </a:lnTo>
                  <a:lnTo>
                    <a:pt x="93297" y="30647"/>
                  </a:lnTo>
                  <a:lnTo>
                    <a:pt x="90116" y="59556"/>
                  </a:lnTo>
                  <a:lnTo>
                    <a:pt x="88053" y="79214"/>
                  </a:lnTo>
                  <a:lnTo>
                    <a:pt x="89174" y="84238"/>
                  </a:lnTo>
                  <a:lnTo>
                    <a:pt x="94184" y="91702"/>
                  </a:lnTo>
                  <a:lnTo>
                    <a:pt x="99232" y="95490"/>
                  </a:lnTo>
                  <a:lnTo>
                    <a:pt x="106234" y="985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" name="SMARTInkShape-Group1024"/>
          <p:cNvGrpSpPr/>
          <p:nvPr/>
        </p:nvGrpSpPr>
        <p:grpSpPr>
          <a:xfrm>
            <a:off x="3968750" y="2686933"/>
            <a:ext cx="247651" cy="215018"/>
            <a:chOff x="3968750" y="2686933"/>
            <a:chExt cx="247651" cy="215018"/>
          </a:xfrm>
        </p:grpSpPr>
        <p:sp>
          <p:nvSpPr>
            <p:cNvPr id="20" name="SMARTInkShape-4147"/>
            <p:cNvSpPr/>
            <p:nvPr>
              <p:custDataLst>
                <p:tags r:id="rId78"/>
              </p:custDataLst>
            </p:nvPr>
          </p:nvSpPr>
          <p:spPr>
            <a:xfrm>
              <a:off x="4171950" y="2808306"/>
              <a:ext cx="44451" cy="93645"/>
            </a:xfrm>
            <a:custGeom>
              <a:avLst/>
              <a:gdLst/>
              <a:ahLst/>
              <a:cxnLst/>
              <a:rect l="0" t="0" r="0" b="0"/>
              <a:pathLst>
                <a:path w="44451" h="93645">
                  <a:moveTo>
                    <a:pt x="0" y="42844"/>
                  </a:moveTo>
                  <a:lnTo>
                    <a:pt x="0" y="42844"/>
                  </a:lnTo>
                  <a:lnTo>
                    <a:pt x="14747" y="17113"/>
                  </a:lnTo>
                  <a:lnTo>
                    <a:pt x="30244" y="0"/>
                  </a:lnTo>
                  <a:lnTo>
                    <a:pt x="31452" y="171"/>
                  </a:lnTo>
                  <a:lnTo>
                    <a:pt x="34675" y="2241"/>
                  </a:lnTo>
                  <a:lnTo>
                    <a:pt x="37085" y="17486"/>
                  </a:lnTo>
                  <a:lnTo>
                    <a:pt x="37966" y="49199"/>
                  </a:lnTo>
                  <a:lnTo>
                    <a:pt x="38788" y="75170"/>
                  </a:lnTo>
                  <a:lnTo>
                    <a:pt x="44450" y="936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4148"/>
            <p:cNvSpPr/>
            <p:nvPr>
              <p:custDataLst>
                <p:tags r:id="rId79"/>
              </p:custDataLst>
            </p:nvPr>
          </p:nvSpPr>
          <p:spPr>
            <a:xfrm>
              <a:off x="3968750" y="2686933"/>
              <a:ext cx="114301" cy="132468"/>
            </a:xfrm>
            <a:custGeom>
              <a:avLst/>
              <a:gdLst/>
              <a:ahLst/>
              <a:cxnLst/>
              <a:rect l="0" t="0" r="0" b="0"/>
              <a:pathLst>
                <a:path w="114301" h="13246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0" y="26984"/>
                  </a:lnTo>
                  <a:lnTo>
                    <a:pt x="0" y="55508"/>
                  </a:lnTo>
                  <a:lnTo>
                    <a:pt x="0" y="82932"/>
                  </a:lnTo>
                  <a:lnTo>
                    <a:pt x="0" y="113461"/>
                  </a:lnTo>
                  <a:lnTo>
                    <a:pt x="0" y="117899"/>
                  </a:lnTo>
                  <a:lnTo>
                    <a:pt x="1881" y="115173"/>
                  </a:lnTo>
                  <a:lnTo>
                    <a:pt x="6907" y="101943"/>
                  </a:lnTo>
                  <a:lnTo>
                    <a:pt x="14747" y="78267"/>
                  </a:lnTo>
                  <a:lnTo>
                    <a:pt x="26007" y="50791"/>
                  </a:lnTo>
                  <a:lnTo>
                    <a:pt x="42453" y="19594"/>
                  </a:lnTo>
                  <a:lnTo>
                    <a:pt x="55069" y="6282"/>
                  </a:lnTo>
                  <a:lnTo>
                    <a:pt x="63516" y="2301"/>
                  </a:lnTo>
                  <a:lnTo>
                    <a:pt x="67744" y="1240"/>
                  </a:lnTo>
                  <a:lnTo>
                    <a:pt x="71268" y="1943"/>
                  </a:lnTo>
                  <a:lnTo>
                    <a:pt x="77065" y="6488"/>
                  </a:lnTo>
                  <a:lnTo>
                    <a:pt x="84296" y="23722"/>
                  </a:lnTo>
                  <a:lnTo>
                    <a:pt x="84165" y="53444"/>
                  </a:lnTo>
                  <a:lnTo>
                    <a:pt x="83029" y="82320"/>
                  </a:lnTo>
                  <a:lnTo>
                    <a:pt x="87714" y="111586"/>
                  </a:lnTo>
                  <a:lnTo>
                    <a:pt x="91430" y="122246"/>
                  </a:lnTo>
                  <a:lnTo>
                    <a:pt x="94820" y="125653"/>
                  </a:lnTo>
                  <a:lnTo>
                    <a:pt x="114300" y="132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" name="SMARTInkShape-Group1025"/>
          <p:cNvGrpSpPr/>
          <p:nvPr/>
        </p:nvGrpSpPr>
        <p:grpSpPr>
          <a:xfrm>
            <a:off x="5213350" y="1862315"/>
            <a:ext cx="501651" cy="203027"/>
            <a:chOff x="5213350" y="1862315"/>
            <a:chExt cx="501651" cy="203027"/>
          </a:xfrm>
        </p:grpSpPr>
        <p:sp>
          <p:nvSpPr>
            <p:cNvPr id="23" name="SMARTInkShape-4149"/>
            <p:cNvSpPr/>
            <p:nvPr>
              <p:custDataLst>
                <p:tags r:id="rId75"/>
              </p:custDataLst>
            </p:nvPr>
          </p:nvSpPr>
          <p:spPr>
            <a:xfrm>
              <a:off x="5620114" y="1866900"/>
              <a:ext cx="94887" cy="153981"/>
            </a:xfrm>
            <a:custGeom>
              <a:avLst/>
              <a:gdLst/>
              <a:ahLst/>
              <a:cxnLst/>
              <a:rect l="0" t="0" r="0" b="0"/>
              <a:pathLst>
                <a:path w="94887" h="153981">
                  <a:moveTo>
                    <a:pt x="94886" y="0"/>
                  </a:moveTo>
                  <a:lnTo>
                    <a:pt x="94886" y="0"/>
                  </a:lnTo>
                  <a:lnTo>
                    <a:pt x="94886" y="3371"/>
                  </a:lnTo>
                  <a:lnTo>
                    <a:pt x="78266" y="27451"/>
                  </a:lnTo>
                  <a:lnTo>
                    <a:pt x="61629" y="48184"/>
                  </a:lnTo>
                  <a:lnTo>
                    <a:pt x="44357" y="73391"/>
                  </a:lnTo>
                  <a:lnTo>
                    <a:pt x="27978" y="98940"/>
                  </a:lnTo>
                  <a:lnTo>
                    <a:pt x="8974" y="127780"/>
                  </a:lnTo>
                  <a:lnTo>
                    <a:pt x="1481" y="149000"/>
                  </a:lnTo>
                  <a:lnTo>
                    <a:pt x="456" y="153711"/>
                  </a:lnTo>
                  <a:lnTo>
                    <a:pt x="182" y="153980"/>
                  </a:lnTo>
                  <a:lnTo>
                    <a:pt x="0" y="153453"/>
                  </a:lnTo>
                  <a:lnTo>
                    <a:pt x="5483" y="133035"/>
                  </a:lnTo>
                  <a:lnTo>
                    <a:pt x="20039" y="108301"/>
                  </a:lnTo>
                  <a:lnTo>
                    <a:pt x="24697" y="104578"/>
                  </a:lnTo>
                  <a:lnTo>
                    <a:pt x="29824" y="102924"/>
                  </a:lnTo>
                  <a:lnTo>
                    <a:pt x="56786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4150"/>
            <p:cNvSpPr/>
            <p:nvPr>
              <p:custDataLst>
                <p:tags r:id="rId76"/>
              </p:custDataLst>
            </p:nvPr>
          </p:nvSpPr>
          <p:spPr>
            <a:xfrm>
              <a:off x="5213350" y="1863733"/>
              <a:ext cx="298451" cy="201609"/>
            </a:xfrm>
            <a:custGeom>
              <a:avLst/>
              <a:gdLst/>
              <a:ahLst/>
              <a:cxnLst/>
              <a:rect l="0" t="0" r="0" b="0"/>
              <a:pathLst>
                <a:path w="298451" h="201609">
                  <a:moveTo>
                    <a:pt x="0" y="174617"/>
                  </a:moveTo>
                  <a:lnTo>
                    <a:pt x="0" y="174617"/>
                  </a:lnTo>
                  <a:lnTo>
                    <a:pt x="28562" y="144174"/>
                  </a:lnTo>
                  <a:lnTo>
                    <a:pt x="51737" y="114091"/>
                  </a:lnTo>
                  <a:lnTo>
                    <a:pt x="68150" y="90567"/>
                  </a:lnTo>
                  <a:lnTo>
                    <a:pt x="84851" y="66000"/>
                  </a:lnTo>
                  <a:lnTo>
                    <a:pt x="101682" y="42852"/>
                  </a:lnTo>
                  <a:lnTo>
                    <a:pt x="121379" y="15631"/>
                  </a:lnTo>
                  <a:lnTo>
                    <a:pt x="127324" y="5179"/>
                  </a:lnTo>
                  <a:lnTo>
                    <a:pt x="127922" y="2391"/>
                  </a:lnTo>
                  <a:lnTo>
                    <a:pt x="127615" y="533"/>
                  </a:lnTo>
                  <a:lnTo>
                    <a:pt x="125999" y="0"/>
                  </a:lnTo>
                  <a:lnTo>
                    <a:pt x="120440" y="1289"/>
                  </a:lnTo>
                  <a:lnTo>
                    <a:pt x="90165" y="29555"/>
                  </a:lnTo>
                  <a:lnTo>
                    <a:pt x="70647" y="53936"/>
                  </a:lnTo>
                  <a:lnTo>
                    <a:pt x="53976" y="81235"/>
                  </a:lnTo>
                  <a:lnTo>
                    <a:pt x="40923" y="109125"/>
                  </a:lnTo>
                  <a:lnTo>
                    <a:pt x="32769" y="135632"/>
                  </a:lnTo>
                  <a:lnTo>
                    <a:pt x="32438" y="157760"/>
                  </a:lnTo>
                  <a:lnTo>
                    <a:pt x="37700" y="175592"/>
                  </a:lnTo>
                  <a:lnTo>
                    <a:pt x="47095" y="188220"/>
                  </a:lnTo>
                  <a:lnTo>
                    <a:pt x="64284" y="199893"/>
                  </a:lnTo>
                  <a:lnTo>
                    <a:pt x="78430" y="201608"/>
                  </a:lnTo>
                  <a:lnTo>
                    <a:pt x="93418" y="199313"/>
                  </a:lnTo>
                  <a:lnTo>
                    <a:pt x="107136" y="193589"/>
                  </a:lnTo>
                  <a:lnTo>
                    <a:pt x="123388" y="179062"/>
                  </a:lnTo>
                  <a:lnTo>
                    <a:pt x="148998" y="147703"/>
                  </a:lnTo>
                  <a:lnTo>
                    <a:pt x="160195" y="135356"/>
                  </a:lnTo>
                  <a:lnTo>
                    <a:pt x="161830" y="134332"/>
                  </a:lnTo>
                  <a:lnTo>
                    <a:pt x="162920" y="134355"/>
                  </a:lnTo>
                  <a:lnTo>
                    <a:pt x="169883" y="142007"/>
                  </a:lnTo>
                  <a:lnTo>
                    <a:pt x="186289" y="172632"/>
                  </a:lnTo>
                  <a:lnTo>
                    <a:pt x="194737" y="188049"/>
                  </a:lnTo>
                  <a:lnTo>
                    <a:pt x="198968" y="191170"/>
                  </a:lnTo>
                  <a:lnTo>
                    <a:pt x="201790" y="191297"/>
                  </a:lnTo>
                  <a:lnTo>
                    <a:pt x="208688" y="189556"/>
                  </a:lnTo>
                  <a:lnTo>
                    <a:pt x="214576" y="184549"/>
                  </a:lnTo>
                  <a:lnTo>
                    <a:pt x="235742" y="157058"/>
                  </a:lnTo>
                  <a:lnTo>
                    <a:pt x="253764" y="136779"/>
                  </a:lnTo>
                  <a:lnTo>
                    <a:pt x="253986" y="163264"/>
                  </a:lnTo>
                  <a:lnTo>
                    <a:pt x="254702" y="179955"/>
                  </a:lnTo>
                  <a:lnTo>
                    <a:pt x="257370" y="187102"/>
                  </a:lnTo>
                  <a:lnTo>
                    <a:pt x="264670" y="192631"/>
                  </a:lnTo>
                  <a:lnTo>
                    <a:pt x="269580" y="195093"/>
                  </a:lnTo>
                  <a:lnTo>
                    <a:pt x="274970" y="195323"/>
                  </a:lnTo>
                  <a:lnTo>
                    <a:pt x="298450" y="1873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4151"/>
            <p:cNvSpPr/>
            <p:nvPr>
              <p:custDataLst>
                <p:tags r:id="rId77"/>
              </p:custDataLst>
            </p:nvPr>
          </p:nvSpPr>
          <p:spPr>
            <a:xfrm>
              <a:off x="5537273" y="1862315"/>
              <a:ext cx="101528" cy="175087"/>
            </a:xfrm>
            <a:custGeom>
              <a:avLst/>
              <a:gdLst/>
              <a:ahLst/>
              <a:cxnLst/>
              <a:rect l="0" t="0" r="0" b="0"/>
              <a:pathLst>
                <a:path w="101528" h="175087">
                  <a:moveTo>
                    <a:pt x="101527" y="10935"/>
                  </a:moveTo>
                  <a:lnTo>
                    <a:pt x="101527" y="10935"/>
                  </a:lnTo>
                  <a:lnTo>
                    <a:pt x="92093" y="2207"/>
                  </a:lnTo>
                  <a:lnTo>
                    <a:pt x="87222" y="0"/>
                  </a:lnTo>
                  <a:lnTo>
                    <a:pt x="73769" y="2129"/>
                  </a:lnTo>
                  <a:lnTo>
                    <a:pt x="62379" y="11019"/>
                  </a:lnTo>
                  <a:lnTo>
                    <a:pt x="50967" y="25789"/>
                  </a:lnTo>
                  <a:lnTo>
                    <a:pt x="41191" y="46465"/>
                  </a:lnTo>
                  <a:lnTo>
                    <a:pt x="30261" y="69765"/>
                  </a:lnTo>
                  <a:lnTo>
                    <a:pt x="19053" y="94231"/>
                  </a:lnTo>
                  <a:lnTo>
                    <a:pt x="9368" y="119217"/>
                  </a:lnTo>
                  <a:lnTo>
                    <a:pt x="2725" y="146970"/>
                  </a:lnTo>
                  <a:lnTo>
                    <a:pt x="0" y="175086"/>
                  </a:lnTo>
                  <a:lnTo>
                    <a:pt x="3304" y="148162"/>
                  </a:lnTo>
                  <a:lnTo>
                    <a:pt x="10759" y="121768"/>
                  </a:lnTo>
                  <a:lnTo>
                    <a:pt x="14854" y="116638"/>
                  </a:lnTo>
                  <a:lnTo>
                    <a:pt x="19026" y="114359"/>
                  </a:lnTo>
                  <a:lnTo>
                    <a:pt x="21126" y="113751"/>
                  </a:lnTo>
                  <a:lnTo>
                    <a:pt x="27223" y="114957"/>
                  </a:lnTo>
                  <a:lnTo>
                    <a:pt x="38027" y="1188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" name="SMARTInkShape-Group1026"/>
          <p:cNvGrpSpPr/>
          <p:nvPr/>
        </p:nvGrpSpPr>
        <p:grpSpPr>
          <a:xfrm>
            <a:off x="5144644" y="2647950"/>
            <a:ext cx="500507" cy="134744"/>
            <a:chOff x="5144644" y="2647950"/>
            <a:chExt cx="500507" cy="134744"/>
          </a:xfrm>
        </p:grpSpPr>
        <p:sp>
          <p:nvSpPr>
            <p:cNvPr id="27" name="SMARTInkShape-4152"/>
            <p:cNvSpPr/>
            <p:nvPr>
              <p:custDataLst>
                <p:tags r:id="rId71"/>
              </p:custDataLst>
            </p:nvPr>
          </p:nvSpPr>
          <p:spPr>
            <a:xfrm>
              <a:off x="5284797" y="2677402"/>
              <a:ext cx="80954" cy="91199"/>
            </a:xfrm>
            <a:custGeom>
              <a:avLst/>
              <a:gdLst/>
              <a:ahLst/>
              <a:cxnLst/>
              <a:rect l="0" t="0" r="0" b="0"/>
              <a:pathLst>
                <a:path w="80954" h="91199">
                  <a:moveTo>
                    <a:pt x="49203" y="46748"/>
                  </a:moveTo>
                  <a:lnTo>
                    <a:pt x="49203" y="46748"/>
                  </a:lnTo>
                  <a:lnTo>
                    <a:pt x="49203" y="34539"/>
                  </a:lnTo>
                  <a:lnTo>
                    <a:pt x="47792" y="31553"/>
                  </a:lnTo>
                  <a:lnTo>
                    <a:pt x="34898" y="16089"/>
                  </a:lnTo>
                  <a:lnTo>
                    <a:pt x="31905" y="14314"/>
                  </a:lnTo>
                  <a:lnTo>
                    <a:pt x="28498" y="13837"/>
                  </a:lnTo>
                  <a:lnTo>
                    <a:pt x="16963" y="16535"/>
                  </a:lnTo>
                  <a:lnTo>
                    <a:pt x="12893" y="18140"/>
                  </a:lnTo>
                  <a:lnTo>
                    <a:pt x="6489" y="25566"/>
                  </a:lnTo>
                  <a:lnTo>
                    <a:pt x="1997" y="36628"/>
                  </a:lnTo>
                  <a:lnTo>
                    <a:pt x="0" y="50952"/>
                  </a:lnTo>
                  <a:lnTo>
                    <a:pt x="2876" y="62963"/>
                  </a:lnTo>
                  <a:lnTo>
                    <a:pt x="8858" y="72299"/>
                  </a:lnTo>
                  <a:lnTo>
                    <a:pt x="16220" y="78800"/>
                  </a:lnTo>
                  <a:lnTo>
                    <a:pt x="20864" y="80110"/>
                  </a:lnTo>
                  <a:lnTo>
                    <a:pt x="31669" y="79685"/>
                  </a:lnTo>
                  <a:lnTo>
                    <a:pt x="36103" y="77878"/>
                  </a:lnTo>
                  <a:lnTo>
                    <a:pt x="42910" y="72107"/>
                  </a:lnTo>
                  <a:lnTo>
                    <a:pt x="50710" y="54184"/>
                  </a:lnTo>
                  <a:lnTo>
                    <a:pt x="50938" y="23548"/>
                  </a:lnTo>
                  <a:lnTo>
                    <a:pt x="53167" y="5066"/>
                  </a:lnTo>
                  <a:lnTo>
                    <a:pt x="52551" y="2027"/>
                  </a:lnTo>
                  <a:lnTo>
                    <a:pt x="51435" y="0"/>
                  </a:lnTo>
                  <a:lnTo>
                    <a:pt x="50691" y="767"/>
                  </a:lnTo>
                  <a:lnTo>
                    <a:pt x="49334" y="29384"/>
                  </a:lnTo>
                  <a:lnTo>
                    <a:pt x="49261" y="44205"/>
                  </a:lnTo>
                  <a:lnTo>
                    <a:pt x="54874" y="58318"/>
                  </a:lnTo>
                  <a:lnTo>
                    <a:pt x="80953" y="9119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SMARTInkShape-4153"/>
            <p:cNvSpPr/>
            <p:nvPr>
              <p:custDataLst>
                <p:tags r:id="rId72"/>
              </p:custDataLst>
            </p:nvPr>
          </p:nvSpPr>
          <p:spPr>
            <a:xfrm>
              <a:off x="5144644" y="2667000"/>
              <a:ext cx="94107" cy="115694"/>
            </a:xfrm>
            <a:custGeom>
              <a:avLst/>
              <a:gdLst/>
              <a:ahLst/>
              <a:cxnLst/>
              <a:rect l="0" t="0" r="0" b="0"/>
              <a:pathLst>
                <a:path w="94107" h="115694">
                  <a:moveTo>
                    <a:pt x="11556" y="0"/>
                  </a:moveTo>
                  <a:lnTo>
                    <a:pt x="11556" y="0"/>
                  </a:lnTo>
                  <a:lnTo>
                    <a:pt x="8185" y="3371"/>
                  </a:lnTo>
                  <a:lnTo>
                    <a:pt x="2718" y="22322"/>
                  </a:lnTo>
                  <a:lnTo>
                    <a:pt x="0" y="53651"/>
                  </a:lnTo>
                  <a:lnTo>
                    <a:pt x="5009" y="73704"/>
                  </a:lnTo>
                  <a:lnTo>
                    <a:pt x="22100" y="102832"/>
                  </a:lnTo>
                  <a:lnTo>
                    <a:pt x="34827" y="114273"/>
                  </a:lnTo>
                  <a:lnTo>
                    <a:pt x="39065" y="115693"/>
                  </a:lnTo>
                  <a:lnTo>
                    <a:pt x="47536" y="115389"/>
                  </a:lnTo>
                  <a:lnTo>
                    <a:pt x="56005" y="109139"/>
                  </a:lnTo>
                  <a:lnTo>
                    <a:pt x="64472" y="97190"/>
                  </a:lnTo>
                  <a:lnTo>
                    <a:pt x="76467" y="67367"/>
                  </a:lnTo>
                  <a:lnTo>
                    <a:pt x="84803" y="37991"/>
                  </a:lnTo>
                  <a:lnTo>
                    <a:pt x="92742" y="16309"/>
                  </a:lnTo>
                  <a:lnTo>
                    <a:pt x="93197" y="16517"/>
                  </a:lnTo>
                  <a:lnTo>
                    <a:pt x="94106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SMARTInkShape-4154"/>
            <p:cNvSpPr/>
            <p:nvPr>
              <p:custDataLst>
                <p:tags r:id="rId73"/>
              </p:custDataLst>
            </p:nvPr>
          </p:nvSpPr>
          <p:spPr>
            <a:xfrm>
              <a:off x="5411306" y="2673350"/>
              <a:ext cx="87795" cy="89075"/>
            </a:xfrm>
            <a:custGeom>
              <a:avLst/>
              <a:gdLst/>
              <a:ahLst/>
              <a:cxnLst/>
              <a:rect l="0" t="0" r="0" b="0"/>
              <a:pathLst>
                <a:path w="87795" h="89075">
                  <a:moveTo>
                    <a:pt x="17944" y="0"/>
                  </a:moveTo>
                  <a:lnTo>
                    <a:pt x="17944" y="0"/>
                  </a:lnTo>
                  <a:lnTo>
                    <a:pt x="17238" y="6481"/>
                  </a:lnTo>
                  <a:lnTo>
                    <a:pt x="5734" y="35974"/>
                  </a:lnTo>
                  <a:lnTo>
                    <a:pt x="245" y="66739"/>
                  </a:lnTo>
                  <a:lnTo>
                    <a:pt x="0" y="82412"/>
                  </a:lnTo>
                  <a:lnTo>
                    <a:pt x="2443" y="89074"/>
                  </a:lnTo>
                  <a:lnTo>
                    <a:pt x="4788" y="89016"/>
                  </a:lnTo>
                  <a:lnTo>
                    <a:pt x="11156" y="83307"/>
                  </a:lnTo>
                  <a:lnTo>
                    <a:pt x="28153" y="56620"/>
                  </a:lnTo>
                  <a:lnTo>
                    <a:pt x="47231" y="30338"/>
                  </a:lnTo>
                  <a:lnTo>
                    <a:pt x="58293" y="14085"/>
                  </a:lnTo>
                  <a:lnTo>
                    <a:pt x="63628" y="9788"/>
                  </a:lnTo>
                  <a:lnTo>
                    <a:pt x="65333" y="9347"/>
                  </a:lnTo>
                  <a:lnTo>
                    <a:pt x="66470" y="9759"/>
                  </a:lnTo>
                  <a:lnTo>
                    <a:pt x="67228" y="10740"/>
                  </a:lnTo>
                  <a:lnTo>
                    <a:pt x="68544" y="40072"/>
                  </a:lnTo>
                  <a:lnTo>
                    <a:pt x="69423" y="69848"/>
                  </a:lnTo>
                  <a:lnTo>
                    <a:pt x="72103" y="76434"/>
                  </a:lnTo>
                  <a:lnTo>
                    <a:pt x="74511" y="78473"/>
                  </a:lnTo>
                  <a:lnTo>
                    <a:pt x="87794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SMARTInkShape-4155"/>
            <p:cNvSpPr/>
            <p:nvPr>
              <p:custDataLst>
                <p:tags r:id="rId74"/>
              </p:custDataLst>
            </p:nvPr>
          </p:nvSpPr>
          <p:spPr>
            <a:xfrm>
              <a:off x="5551543" y="2647950"/>
              <a:ext cx="93608" cy="120651"/>
            </a:xfrm>
            <a:custGeom>
              <a:avLst/>
              <a:gdLst/>
              <a:ahLst/>
              <a:cxnLst/>
              <a:rect l="0" t="0" r="0" b="0"/>
              <a:pathLst>
                <a:path w="93608" h="120651">
                  <a:moveTo>
                    <a:pt x="17407" y="0"/>
                  </a:moveTo>
                  <a:lnTo>
                    <a:pt x="17407" y="0"/>
                  </a:lnTo>
                  <a:lnTo>
                    <a:pt x="15995" y="16620"/>
                  </a:lnTo>
                  <a:lnTo>
                    <a:pt x="7973" y="41927"/>
                  </a:lnTo>
                  <a:lnTo>
                    <a:pt x="465" y="72357"/>
                  </a:lnTo>
                  <a:lnTo>
                    <a:pt x="0" y="82253"/>
                  </a:lnTo>
                  <a:lnTo>
                    <a:pt x="2144" y="89003"/>
                  </a:lnTo>
                  <a:lnTo>
                    <a:pt x="3704" y="91086"/>
                  </a:lnTo>
                  <a:lnTo>
                    <a:pt x="7319" y="93399"/>
                  </a:lnTo>
                  <a:lnTo>
                    <a:pt x="9976" y="92605"/>
                  </a:lnTo>
                  <a:lnTo>
                    <a:pt x="16692" y="87959"/>
                  </a:lnTo>
                  <a:lnTo>
                    <a:pt x="41934" y="58976"/>
                  </a:lnTo>
                  <a:lnTo>
                    <a:pt x="64271" y="30987"/>
                  </a:lnTo>
                  <a:lnTo>
                    <a:pt x="67700" y="27008"/>
                  </a:lnTo>
                  <a:lnTo>
                    <a:pt x="69985" y="25766"/>
                  </a:lnTo>
                  <a:lnTo>
                    <a:pt x="71510" y="26350"/>
                  </a:lnTo>
                  <a:lnTo>
                    <a:pt x="72525" y="28150"/>
                  </a:lnTo>
                  <a:lnTo>
                    <a:pt x="71773" y="35794"/>
                  </a:lnTo>
                  <a:lnTo>
                    <a:pt x="68911" y="61320"/>
                  </a:lnTo>
                  <a:lnTo>
                    <a:pt x="71787" y="81904"/>
                  </a:lnTo>
                  <a:lnTo>
                    <a:pt x="88619" y="111755"/>
                  </a:lnTo>
                  <a:lnTo>
                    <a:pt x="93607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2" name="SMARTInkShape-4156"/>
          <p:cNvSpPr/>
          <p:nvPr>
            <p:custDataLst>
              <p:tags r:id="rId2"/>
            </p:custDataLst>
          </p:nvPr>
        </p:nvSpPr>
        <p:spPr>
          <a:xfrm>
            <a:off x="1543050" y="2425700"/>
            <a:ext cx="596901" cy="1054101"/>
          </a:xfrm>
          <a:custGeom>
            <a:avLst/>
            <a:gdLst/>
            <a:ahLst/>
            <a:cxnLst/>
            <a:rect l="0" t="0" r="0" b="0"/>
            <a:pathLst>
              <a:path w="596901" h="1054101">
                <a:moveTo>
                  <a:pt x="596900" y="0"/>
                </a:moveTo>
                <a:lnTo>
                  <a:pt x="596900" y="0"/>
                </a:lnTo>
                <a:lnTo>
                  <a:pt x="593529" y="3371"/>
                </a:lnTo>
                <a:lnTo>
                  <a:pt x="591874" y="6907"/>
                </a:lnTo>
                <a:lnTo>
                  <a:pt x="585655" y="22076"/>
                </a:lnTo>
                <a:lnTo>
                  <a:pt x="571461" y="52735"/>
                </a:lnTo>
                <a:lnTo>
                  <a:pt x="555842" y="83510"/>
                </a:lnTo>
                <a:lnTo>
                  <a:pt x="543734" y="107451"/>
                </a:lnTo>
                <a:lnTo>
                  <a:pt x="530504" y="135867"/>
                </a:lnTo>
                <a:lnTo>
                  <a:pt x="514197" y="162475"/>
                </a:lnTo>
                <a:lnTo>
                  <a:pt x="499410" y="188938"/>
                </a:lnTo>
                <a:lnTo>
                  <a:pt x="481936" y="218808"/>
                </a:lnTo>
                <a:lnTo>
                  <a:pt x="463354" y="250001"/>
                </a:lnTo>
                <a:lnTo>
                  <a:pt x="444442" y="280881"/>
                </a:lnTo>
                <a:lnTo>
                  <a:pt x="425433" y="308923"/>
                </a:lnTo>
                <a:lnTo>
                  <a:pt x="406395" y="339261"/>
                </a:lnTo>
                <a:lnTo>
                  <a:pt x="387349" y="369887"/>
                </a:lnTo>
                <a:lnTo>
                  <a:pt x="369711" y="397149"/>
                </a:lnTo>
                <a:lnTo>
                  <a:pt x="357978" y="422395"/>
                </a:lnTo>
                <a:lnTo>
                  <a:pt x="337647" y="450247"/>
                </a:lnTo>
                <a:lnTo>
                  <a:pt x="319833" y="479502"/>
                </a:lnTo>
                <a:lnTo>
                  <a:pt x="306981" y="504103"/>
                </a:lnTo>
                <a:lnTo>
                  <a:pt x="290865" y="529266"/>
                </a:lnTo>
                <a:lnTo>
                  <a:pt x="276055" y="554596"/>
                </a:lnTo>
                <a:lnTo>
                  <a:pt x="259359" y="579975"/>
                </a:lnTo>
                <a:lnTo>
                  <a:pt x="241006" y="608740"/>
                </a:lnTo>
                <a:lnTo>
                  <a:pt x="225534" y="636235"/>
                </a:lnTo>
                <a:lnTo>
                  <a:pt x="208642" y="662255"/>
                </a:lnTo>
                <a:lnTo>
                  <a:pt x="190231" y="691210"/>
                </a:lnTo>
                <a:lnTo>
                  <a:pt x="174741" y="718761"/>
                </a:lnTo>
                <a:lnTo>
                  <a:pt x="161215" y="744798"/>
                </a:lnTo>
                <a:lnTo>
                  <a:pt x="144899" y="773758"/>
                </a:lnTo>
                <a:lnTo>
                  <a:pt x="130030" y="801310"/>
                </a:lnTo>
                <a:lnTo>
                  <a:pt x="113316" y="830719"/>
                </a:lnTo>
                <a:lnTo>
                  <a:pt x="98330" y="861775"/>
                </a:lnTo>
                <a:lnTo>
                  <a:pt x="84952" y="889949"/>
                </a:lnTo>
                <a:lnTo>
                  <a:pt x="72051" y="916171"/>
                </a:lnTo>
                <a:lnTo>
                  <a:pt x="55921" y="945185"/>
                </a:lnTo>
                <a:lnTo>
                  <a:pt x="41107" y="972754"/>
                </a:lnTo>
                <a:lnTo>
                  <a:pt x="27780" y="998796"/>
                </a:lnTo>
                <a:lnTo>
                  <a:pt x="15705" y="1027105"/>
                </a:lnTo>
                <a:lnTo>
                  <a:pt x="0" y="105410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8" name="SMARTInkShape-Group1028"/>
          <p:cNvGrpSpPr/>
          <p:nvPr/>
        </p:nvGrpSpPr>
        <p:grpSpPr>
          <a:xfrm>
            <a:off x="1149350" y="3429000"/>
            <a:ext cx="450851" cy="406401"/>
            <a:chOff x="1149350" y="3429000"/>
            <a:chExt cx="450851" cy="406401"/>
          </a:xfrm>
        </p:grpSpPr>
        <p:sp>
          <p:nvSpPr>
            <p:cNvPr id="33" name="SMARTInkShape-4157"/>
            <p:cNvSpPr/>
            <p:nvPr>
              <p:custDataLst>
                <p:tags r:id="rId66"/>
              </p:custDataLst>
            </p:nvPr>
          </p:nvSpPr>
          <p:spPr>
            <a:xfrm>
              <a:off x="1212850" y="3594700"/>
              <a:ext cx="184151" cy="151801"/>
            </a:xfrm>
            <a:custGeom>
              <a:avLst/>
              <a:gdLst/>
              <a:ahLst/>
              <a:cxnLst/>
              <a:rect l="0" t="0" r="0" b="0"/>
              <a:pathLst>
                <a:path w="184151" h="151801">
                  <a:moveTo>
                    <a:pt x="0" y="18450"/>
                  </a:moveTo>
                  <a:lnTo>
                    <a:pt x="0" y="18450"/>
                  </a:lnTo>
                  <a:lnTo>
                    <a:pt x="12209" y="6241"/>
                  </a:lnTo>
                  <a:lnTo>
                    <a:pt x="21654" y="2440"/>
                  </a:lnTo>
                  <a:lnTo>
                    <a:pt x="51707" y="0"/>
                  </a:lnTo>
                  <a:lnTo>
                    <a:pt x="77958" y="6320"/>
                  </a:lnTo>
                  <a:lnTo>
                    <a:pt x="106981" y="20500"/>
                  </a:lnTo>
                  <a:lnTo>
                    <a:pt x="134552" y="44849"/>
                  </a:lnTo>
                  <a:lnTo>
                    <a:pt x="148231" y="66166"/>
                  </a:lnTo>
                  <a:lnTo>
                    <a:pt x="158308" y="89046"/>
                  </a:lnTo>
                  <a:lnTo>
                    <a:pt x="167948" y="120349"/>
                  </a:lnTo>
                  <a:lnTo>
                    <a:pt x="175273" y="141541"/>
                  </a:lnTo>
                  <a:lnTo>
                    <a:pt x="184150" y="1518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SMARTInkShape-4158"/>
            <p:cNvSpPr/>
            <p:nvPr>
              <p:custDataLst>
                <p:tags r:id="rId67"/>
              </p:custDataLst>
            </p:nvPr>
          </p:nvSpPr>
          <p:spPr>
            <a:xfrm>
              <a:off x="1149350" y="3429000"/>
              <a:ext cx="127001" cy="406401"/>
            </a:xfrm>
            <a:custGeom>
              <a:avLst/>
              <a:gdLst/>
              <a:ahLst/>
              <a:cxnLst/>
              <a:rect l="0" t="0" r="0" b="0"/>
              <a:pathLst>
                <a:path w="127001" h="406401">
                  <a:moveTo>
                    <a:pt x="0" y="0"/>
                  </a:moveTo>
                  <a:lnTo>
                    <a:pt x="0" y="0"/>
                  </a:lnTo>
                  <a:lnTo>
                    <a:pt x="0" y="6742"/>
                  </a:lnTo>
                  <a:lnTo>
                    <a:pt x="10113" y="31161"/>
                  </a:lnTo>
                  <a:lnTo>
                    <a:pt x="20723" y="57123"/>
                  </a:lnTo>
                  <a:lnTo>
                    <a:pt x="26515" y="71948"/>
                  </a:lnTo>
                  <a:lnTo>
                    <a:pt x="32493" y="89593"/>
                  </a:lnTo>
                  <a:lnTo>
                    <a:pt x="38596" y="109118"/>
                  </a:lnTo>
                  <a:lnTo>
                    <a:pt x="44780" y="129895"/>
                  </a:lnTo>
                  <a:lnTo>
                    <a:pt x="51020" y="150802"/>
                  </a:lnTo>
                  <a:lnTo>
                    <a:pt x="57297" y="171796"/>
                  </a:lnTo>
                  <a:lnTo>
                    <a:pt x="63598" y="192847"/>
                  </a:lnTo>
                  <a:lnTo>
                    <a:pt x="69210" y="212526"/>
                  </a:lnTo>
                  <a:lnTo>
                    <a:pt x="74362" y="231289"/>
                  </a:lnTo>
                  <a:lnTo>
                    <a:pt x="79208" y="249443"/>
                  </a:lnTo>
                  <a:lnTo>
                    <a:pt x="83850" y="266484"/>
                  </a:lnTo>
                  <a:lnTo>
                    <a:pt x="88356" y="282784"/>
                  </a:lnTo>
                  <a:lnTo>
                    <a:pt x="97125" y="312654"/>
                  </a:lnTo>
                  <a:lnTo>
                    <a:pt x="105726" y="337689"/>
                  </a:lnTo>
                  <a:lnTo>
                    <a:pt x="115131" y="368246"/>
                  </a:lnTo>
                  <a:lnTo>
                    <a:pt x="124949" y="399912"/>
                  </a:lnTo>
                  <a:lnTo>
                    <a:pt x="127000" y="4064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SMARTInkShape-4159"/>
            <p:cNvSpPr/>
            <p:nvPr>
              <p:custDataLst>
                <p:tags r:id="rId68"/>
              </p:custDataLst>
            </p:nvPr>
          </p:nvSpPr>
          <p:spPr>
            <a:xfrm>
              <a:off x="1212850" y="3623804"/>
              <a:ext cx="387351" cy="160797"/>
            </a:xfrm>
            <a:custGeom>
              <a:avLst/>
              <a:gdLst/>
              <a:ahLst/>
              <a:cxnLst/>
              <a:rect l="0" t="0" r="0" b="0"/>
              <a:pathLst>
                <a:path w="387351" h="160797">
                  <a:moveTo>
                    <a:pt x="0" y="160796"/>
                  </a:moveTo>
                  <a:lnTo>
                    <a:pt x="0" y="160796"/>
                  </a:lnTo>
                  <a:lnTo>
                    <a:pt x="3371" y="160796"/>
                  </a:lnTo>
                  <a:lnTo>
                    <a:pt x="29568" y="149951"/>
                  </a:lnTo>
                  <a:lnTo>
                    <a:pt x="58297" y="139748"/>
                  </a:lnTo>
                  <a:lnTo>
                    <a:pt x="76259" y="132653"/>
                  </a:lnTo>
                  <a:lnTo>
                    <a:pt x="95995" y="124395"/>
                  </a:lnTo>
                  <a:lnTo>
                    <a:pt x="116913" y="115362"/>
                  </a:lnTo>
                  <a:lnTo>
                    <a:pt x="139326" y="105812"/>
                  </a:lnTo>
                  <a:lnTo>
                    <a:pt x="162734" y="95918"/>
                  </a:lnTo>
                  <a:lnTo>
                    <a:pt x="186806" y="85794"/>
                  </a:lnTo>
                  <a:lnTo>
                    <a:pt x="209909" y="75517"/>
                  </a:lnTo>
                  <a:lnTo>
                    <a:pt x="232367" y="65137"/>
                  </a:lnTo>
                  <a:lnTo>
                    <a:pt x="254395" y="54690"/>
                  </a:lnTo>
                  <a:lnTo>
                    <a:pt x="274019" y="44903"/>
                  </a:lnTo>
                  <a:lnTo>
                    <a:pt x="292041" y="35556"/>
                  </a:lnTo>
                  <a:lnTo>
                    <a:pt x="308994" y="26503"/>
                  </a:lnTo>
                  <a:lnTo>
                    <a:pt x="337238" y="14562"/>
                  </a:lnTo>
                  <a:lnTo>
                    <a:pt x="367328" y="3873"/>
                  </a:lnTo>
                  <a:lnTo>
                    <a:pt x="378451" y="36"/>
                  </a:lnTo>
                  <a:lnTo>
                    <a:pt x="381418" y="0"/>
                  </a:lnTo>
                  <a:lnTo>
                    <a:pt x="387350" y="2046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SMARTInkShape-4160"/>
            <p:cNvSpPr/>
            <p:nvPr>
              <p:custDataLst>
                <p:tags r:id="rId69"/>
              </p:custDataLst>
            </p:nvPr>
          </p:nvSpPr>
          <p:spPr>
            <a:xfrm>
              <a:off x="1200150" y="3460750"/>
              <a:ext cx="50801" cy="101601"/>
            </a:xfrm>
            <a:custGeom>
              <a:avLst/>
              <a:gdLst/>
              <a:ahLst/>
              <a:cxnLst/>
              <a:rect l="0" t="0" r="0" b="0"/>
              <a:pathLst>
                <a:path w="50801" h="101601">
                  <a:moveTo>
                    <a:pt x="0" y="101600"/>
                  </a:moveTo>
                  <a:lnTo>
                    <a:pt x="0" y="101600"/>
                  </a:lnTo>
                  <a:lnTo>
                    <a:pt x="21048" y="71714"/>
                  </a:lnTo>
                  <a:lnTo>
                    <a:pt x="39070" y="40454"/>
                  </a:lnTo>
                  <a:lnTo>
                    <a:pt x="48274" y="15046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SMARTInkShape-4161"/>
            <p:cNvSpPr/>
            <p:nvPr>
              <p:custDataLst>
                <p:tags r:id="rId70"/>
              </p:custDataLst>
            </p:nvPr>
          </p:nvSpPr>
          <p:spPr>
            <a:xfrm>
              <a:off x="1212850" y="3498850"/>
              <a:ext cx="57151" cy="101601"/>
            </a:xfrm>
            <a:custGeom>
              <a:avLst/>
              <a:gdLst/>
              <a:ahLst/>
              <a:cxnLst/>
              <a:rect l="0" t="0" r="0" b="0"/>
              <a:pathLst>
                <a:path w="57151" h="101601">
                  <a:moveTo>
                    <a:pt x="0" y="101600"/>
                  </a:moveTo>
                  <a:lnTo>
                    <a:pt x="0" y="101600"/>
                  </a:lnTo>
                  <a:lnTo>
                    <a:pt x="13815" y="75852"/>
                  </a:lnTo>
                  <a:lnTo>
                    <a:pt x="29854" y="47360"/>
                  </a:lnTo>
                  <a:lnTo>
                    <a:pt x="42246" y="16672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9" name="SMARTInkShape-4162"/>
          <p:cNvSpPr/>
          <p:nvPr>
            <p:custDataLst>
              <p:tags r:id="rId3"/>
            </p:custDataLst>
          </p:nvPr>
        </p:nvSpPr>
        <p:spPr>
          <a:xfrm>
            <a:off x="2044700" y="2400300"/>
            <a:ext cx="126008" cy="120546"/>
          </a:xfrm>
          <a:custGeom>
            <a:avLst/>
            <a:gdLst/>
            <a:ahLst/>
            <a:cxnLst/>
            <a:rect l="0" t="0" r="0" b="0"/>
            <a:pathLst>
              <a:path w="126008" h="120546">
                <a:moveTo>
                  <a:pt x="88900" y="0"/>
                </a:moveTo>
                <a:lnTo>
                  <a:pt x="88900" y="0"/>
                </a:lnTo>
                <a:lnTo>
                  <a:pt x="85529" y="0"/>
                </a:lnTo>
                <a:lnTo>
                  <a:pt x="81993" y="1881"/>
                </a:lnTo>
                <a:lnTo>
                  <a:pt x="66824" y="16606"/>
                </a:lnTo>
                <a:lnTo>
                  <a:pt x="46447" y="48335"/>
                </a:lnTo>
                <a:lnTo>
                  <a:pt x="21996" y="79205"/>
                </a:lnTo>
                <a:lnTo>
                  <a:pt x="16474" y="85008"/>
                </a:lnTo>
                <a:lnTo>
                  <a:pt x="17435" y="84113"/>
                </a:lnTo>
                <a:lnTo>
                  <a:pt x="34856" y="55910"/>
                </a:lnTo>
                <a:lnTo>
                  <a:pt x="55164" y="25237"/>
                </a:lnTo>
                <a:lnTo>
                  <a:pt x="77074" y="4962"/>
                </a:lnTo>
                <a:lnTo>
                  <a:pt x="79605" y="4014"/>
                </a:lnTo>
                <a:lnTo>
                  <a:pt x="81998" y="4087"/>
                </a:lnTo>
                <a:lnTo>
                  <a:pt x="84298" y="4841"/>
                </a:lnTo>
                <a:lnTo>
                  <a:pt x="85832" y="6755"/>
                </a:lnTo>
                <a:lnTo>
                  <a:pt x="93700" y="32993"/>
                </a:lnTo>
                <a:lnTo>
                  <a:pt x="101712" y="59277"/>
                </a:lnTo>
                <a:lnTo>
                  <a:pt x="112198" y="90330"/>
                </a:lnTo>
                <a:lnTo>
                  <a:pt x="120521" y="112623"/>
                </a:lnTo>
                <a:lnTo>
                  <a:pt x="126007" y="119454"/>
                </a:lnTo>
                <a:lnTo>
                  <a:pt x="125633" y="119852"/>
                </a:lnTo>
                <a:lnTo>
                  <a:pt x="121734" y="120414"/>
                </a:lnTo>
                <a:lnTo>
                  <a:pt x="118075" y="120545"/>
                </a:lnTo>
                <a:lnTo>
                  <a:pt x="90312" y="113729"/>
                </a:lnTo>
                <a:lnTo>
                  <a:pt x="63918" y="109662"/>
                </a:lnTo>
                <a:lnTo>
                  <a:pt x="33087" y="104917"/>
                </a:lnTo>
                <a:lnTo>
                  <a:pt x="8731" y="97186"/>
                </a:lnTo>
                <a:lnTo>
                  <a:pt x="0" y="8890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0" name="SMARTInkShape-4163"/>
          <p:cNvSpPr/>
          <p:nvPr>
            <p:custDataLst>
              <p:tags r:id="rId4"/>
            </p:custDataLst>
          </p:nvPr>
        </p:nvSpPr>
        <p:spPr>
          <a:xfrm>
            <a:off x="1289050" y="3626220"/>
            <a:ext cx="43828" cy="42552"/>
          </a:xfrm>
          <a:custGeom>
            <a:avLst/>
            <a:gdLst/>
            <a:ahLst/>
            <a:cxnLst/>
            <a:rect l="0" t="0" r="0" b="0"/>
            <a:pathLst>
              <a:path w="43828" h="42552">
                <a:moveTo>
                  <a:pt x="0" y="5980"/>
                </a:moveTo>
                <a:lnTo>
                  <a:pt x="0" y="5980"/>
                </a:lnTo>
                <a:lnTo>
                  <a:pt x="5026" y="17913"/>
                </a:lnTo>
                <a:lnTo>
                  <a:pt x="7839" y="26684"/>
                </a:lnTo>
                <a:lnTo>
                  <a:pt x="13141" y="36339"/>
                </a:lnTo>
                <a:lnTo>
                  <a:pt x="15111" y="38919"/>
                </a:lnTo>
                <a:lnTo>
                  <a:pt x="21062" y="41786"/>
                </a:lnTo>
                <a:lnTo>
                  <a:pt x="24625" y="42551"/>
                </a:lnTo>
                <a:lnTo>
                  <a:pt x="27705" y="42355"/>
                </a:lnTo>
                <a:lnTo>
                  <a:pt x="33010" y="40256"/>
                </a:lnTo>
                <a:lnTo>
                  <a:pt x="39963" y="35107"/>
                </a:lnTo>
                <a:lnTo>
                  <a:pt x="42456" y="31155"/>
                </a:lnTo>
                <a:lnTo>
                  <a:pt x="43121" y="29113"/>
                </a:lnTo>
                <a:lnTo>
                  <a:pt x="42858" y="27047"/>
                </a:lnTo>
                <a:lnTo>
                  <a:pt x="40685" y="22869"/>
                </a:lnTo>
                <a:lnTo>
                  <a:pt x="32124" y="16550"/>
                </a:lnTo>
                <a:lnTo>
                  <a:pt x="20650" y="13580"/>
                </a:lnTo>
                <a:lnTo>
                  <a:pt x="7931" y="12440"/>
                </a:lnTo>
                <a:lnTo>
                  <a:pt x="7404" y="13109"/>
                </a:lnTo>
                <a:lnTo>
                  <a:pt x="6818" y="15733"/>
                </a:lnTo>
                <a:lnTo>
                  <a:pt x="8440" y="19252"/>
                </a:lnTo>
                <a:lnTo>
                  <a:pt x="9860" y="21178"/>
                </a:lnTo>
                <a:lnTo>
                  <a:pt x="13319" y="23318"/>
                </a:lnTo>
                <a:lnTo>
                  <a:pt x="15229" y="23889"/>
                </a:lnTo>
                <a:lnTo>
                  <a:pt x="16503" y="24975"/>
                </a:lnTo>
                <a:lnTo>
                  <a:pt x="17918" y="28063"/>
                </a:lnTo>
                <a:lnTo>
                  <a:pt x="19001" y="29169"/>
                </a:lnTo>
                <a:lnTo>
                  <a:pt x="22086" y="30397"/>
                </a:lnTo>
                <a:lnTo>
                  <a:pt x="23896" y="30019"/>
                </a:lnTo>
                <a:lnTo>
                  <a:pt x="27789" y="27718"/>
                </a:lnTo>
                <a:lnTo>
                  <a:pt x="29109" y="26116"/>
                </a:lnTo>
                <a:lnTo>
                  <a:pt x="31402" y="19799"/>
                </a:lnTo>
                <a:lnTo>
                  <a:pt x="28276" y="15640"/>
                </a:lnTo>
                <a:lnTo>
                  <a:pt x="22881" y="9940"/>
                </a:lnTo>
                <a:lnTo>
                  <a:pt x="21604" y="9325"/>
                </a:lnTo>
                <a:lnTo>
                  <a:pt x="20753" y="9622"/>
                </a:lnTo>
                <a:lnTo>
                  <a:pt x="20185" y="10524"/>
                </a:lnTo>
                <a:lnTo>
                  <a:pt x="19274" y="17043"/>
                </a:lnTo>
                <a:lnTo>
                  <a:pt x="19150" y="21010"/>
                </a:lnTo>
                <a:lnTo>
                  <a:pt x="20976" y="25125"/>
                </a:lnTo>
                <a:lnTo>
                  <a:pt x="22451" y="27210"/>
                </a:lnTo>
                <a:lnTo>
                  <a:pt x="25971" y="29526"/>
                </a:lnTo>
                <a:lnTo>
                  <a:pt x="27897" y="30144"/>
                </a:lnTo>
                <a:lnTo>
                  <a:pt x="33801" y="28949"/>
                </a:lnTo>
                <a:lnTo>
                  <a:pt x="37350" y="27643"/>
                </a:lnTo>
                <a:lnTo>
                  <a:pt x="39717" y="26066"/>
                </a:lnTo>
                <a:lnTo>
                  <a:pt x="42346" y="22433"/>
                </a:lnTo>
                <a:lnTo>
                  <a:pt x="43827" y="16421"/>
                </a:lnTo>
                <a:lnTo>
                  <a:pt x="43329" y="14352"/>
                </a:lnTo>
                <a:lnTo>
                  <a:pt x="40894" y="10171"/>
                </a:lnTo>
                <a:lnTo>
                  <a:pt x="32186" y="3851"/>
                </a:lnTo>
                <a:lnTo>
                  <a:pt x="15061" y="0"/>
                </a:lnTo>
                <a:lnTo>
                  <a:pt x="11868" y="1676"/>
                </a:lnTo>
                <a:lnTo>
                  <a:pt x="10029" y="3110"/>
                </a:lnTo>
                <a:lnTo>
                  <a:pt x="9508" y="5478"/>
                </a:lnTo>
                <a:lnTo>
                  <a:pt x="12700" y="1868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6" name="SMARTInkShape-Group1031"/>
          <p:cNvGrpSpPr/>
          <p:nvPr/>
        </p:nvGrpSpPr>
        <p:grpSpPr>
          <a:xfrm>
            <a:off x="2178050" y="1413040"/>
            <a:ext cx="1707303" cy="968211"/>
            <a:chOff x="2178050" y="1413040"/>
            <a:chExt cx="1707303" cy="968211"/>
          </a:xfrm>
        </p:grpSpPr>
        <p:sp>
          <p:nvSpPr>
            <p:cNvPr id="41" name="SMARTInkShape-4164"/>
            <p:cNvSpPr/>
            <p:nvPr>
              <p:custDataLst>
                <p:tags r:id="rId61"/>
              </p:custDataLst>
            </p:nvPr>
          </p:nvSpPr>
          <p:spPr>
            <a:xfrm>
              <a:off x="2178050" y="1492739"/>
              <a:ext cx="1591695" cy="888512"/>
            </a:xfrm>
            <a:custGeom>
              <a:avLst/>
              <a:gdLst/>
              <a:ahLst/>
              <a:cxnLst/>
              <a:rect l="0" t="0" r="0" b="0"/>
              <a:pathLst>
                <a:path w="1591695" h="888512">
                  <a:moveTo>
                    <a:pt x="0" y="888511"/>
                  </a:moveTo>
                  <a:lnTo>
                    <a:pt x="0" y="888511"/>
                  </a:lnTo>
                  <a:lnTo>
                    <a:pt x="3371" y="885140"/>
                  </a:lnTo>
                  <a:lnTo>
                    <a:pt x="6908" y="883485"/>
                  </a:lnTo>
                  <a:lnTo>
                    <a:pt x="18298" y="879051"/>
                  </a:lnTo>
                  <a:lnTo>
                    <a:pt x="33254" y="867449"/>
                  </a:lnTo>
                  <a:lnTo>
                    <a:pt x="58100" y="848548"/>
                  </a:lnTo>
                  <a:lnTo>
                    <a:pt x="89541" y="832245"/>
                  </a:lnTo>
                  <a:lnTo>
                    <a:pt x="116543" y="814890"/>
                  </a:lnTo>
                  <a:lnTo>
                    <a:pt x="137169" y="801228"/>
                  </a:lnTo>
                  <a:lnTo>
                    <a:pt x="162329" y="785748"/>
                  </a:lnTo>
                  <a:lnTo>
                    <a:pt x="189268" y="769461"/>
                  </a:lnTo>
                  <a:lnTo>
                    <a:pt x="215353" y="752814"/>
                  </a:lnTo>
                  <a:lnTo>
                    <a:pt x="241057" y="736009"/>
                  </a:lnTo>
                  <a:lnTo>
                    <a:pt x="267298" y="719132"/>
                  </a:lnTo>
                  <a:lnTo>
                    <a:pt x="295423" y="702224"/>
                  </a:lnTo>
                  <a:lnTo>
                    <a:pt x="324386" y="687183"/>
                  </a:lnTo>
                  <a:lnTo>
                    <a:pt x="353722" y="672032"/>
                  </a:lnTo>
                  <a:lnTo>
                    <a:pt x="383223" y="653539"/>
                  </a:lnTo>
                  <a:lnTo>
                    <a:pt x="412797" y="635442"/>
                  </a:lnTo>
                  <a:lnTo>
                    <a:pt x="442404" y="618697"/>
                  </a:lnTo>
                  <a:lnTo>
                    <a:pt x="472026" y="604199"/>
                  </a:lnTo>
                  <a:lnTo>
                    <a:pt x="503536" y="588819"/>
                  </a:lnTo>
                  <a:lnTo>
                    <a:pt x="519840" y="580766"/>
                  </a:lnTo>
                  <a:lnTo>
                    <a:pt x="536355" y="572575"/>
                  </a:lnTo>
                  <a:lnTo>
                    <a:pt x="553009" y="564293"/>
                  </a:lnTo>
                  <a:lnTo>
                    <a:pt x="569756" y="555949"/>
                  </a:lnTo>
                  <a:lnTo>
                    <a:pt x="587271" y="546858"/>
                  </a:lnTo>
                  <a:lnTo>
                    <a:pt x="605297" y="537270"/>
                  </a:lnTo>
                  <a:lnTo>
                    <a:pt x="623665" y="527350"/>
                  </a:lnTo>
                  <a:lnTo>
                    <a:pt x="642260" y="517915"/>
                  </a:lnTo>
                  <a:lnTo>
                    <a:pt x="661007" y="508803"/>
                  </a:lnTo>
                  <a:lnTo>
                    <a:pt x="679855" y="499905"/>
                  </a:lnTo>
                  <a:lnTo>
                    <a:pt x="699475" y="490446"/>
                  </a:lnTo>
                  <a:lnTo>
                    <a:pt x="719611" y="480612"/>
                  </a:lnTo>
                  <a:lnTo>
                    <a:pt x="740091" y="470528"/>
                  </a:lnTo>
                  <a:lnTo>
                    <a:pt x="761505" y="459573"/>
                  </a:lnTo>
                  <a:lnTo>
                    <a:pt x="783542" y="448035"/>
                  </a:lnTo>
                  <a:lnTo>
                    <a:pt x="805995" y="436111"/>
                  </a:lnTo>
                  <a:lnTo>
                    <a:pt x="827313" y="424633"/>
                  </a:lnTo>
                  <a:lnTo>
                    <a:pt x="847875" y="413453"/>
                  </a:lnTo>
                  <a:lnTo>
                    <a:pt x="867934" y="402472"/>
                  </a:lnTo>
                  <a:lnTo>
                    <a:pt x="889067" y="391624"/>
                  </a:lnTo>
                  <a:lnTo>
                    <a:pt x="910917" y="380864"/>
                  </a:lnTo>
                  <a:lnTo>
                    <a:pt x="933244" y="370163"/>
                  </a:lnTo>
                  <a:lnTo>
                    <a:pt x="956596" y="358090"/>
                  </a:lnTo>
                  <a:lnTo>
                    <a:pt x="980631" y="345103"/>
                  </a:lnTo>
                  <a:lnTo>
                    <a:pt x="1005120" y="331505"/>
                  </a:lnTo>
                  <a:lnTo>
                    <a:pt x="1029208" y="318207"/>
                  </a:lnTo>
                  <a:lnTo>
                    <a:pt x="1053028" y="305109"/>
                  </a:lnTo>
                  <a:lnTo>
                    <a:pt x="1076668" y="292143"/>
                  </a:lnTo>
                  <a:lnTo>
                    <a:pt x="1100190" y="278560"/>
                  </a:lnTo>
                  <a:lnTo>
                    <a:pt x="1123633" y="264566"/>
                  </a:lnTo>
                  <a:lnTo>
                    <a:pt x="1147022" y="250297"/>
                  </a:lnTo>
                  <a:lnTo>
                    <a:pt x="1170375" y="236552"/>
                  </a:lnTo>
                  <a:lnTo>
                    <a:pt x="1193706" y="223155"/>
                  </a:lnTo>
                  <a:lnTo>
                    <a:pt x="1217021" y="209990"/>
                  </a:lnTo>
                  <a:lnTo>
                    <a:pt x="1240325" y="196981"/>
                  </a:lnTo>
                  <a:lnTo>
                    <a:pt x="1263622" y="184074"/>
                  </a:lnTo>
                  <a:lnTo>
                    <a:pt x="1286914" y="171236"/>
                  </a:lnTo>
                  <a:lnTo>
                    <a:pt x="1309499" y="158445"/>
                  </a:lnTo>
                  <a:lnTo>
                    <a:pt x="1331611" y="145683"/>
                  </a:lnTo>
                  <a:lnTo>
                    <a:pt x="1353407" y="132943"/>
                  </a:lnTo>
                  <a:lnTo>
                    <a:pt x="1374994" y="120215"/>
                  </a:lnTo>
                  <a:lnTo>
                    <a:pt x="1396440" y="107497"/>
                  </a:lnTo>
                  <a:lnTo>
                    <a:pt x="1417794" y="94785"/>
                  </a:lnTo>
                  <a:lnTo>
                    <a:pt x="1437673" y="83488"/>
                  </a:lnTo>
                  <a:lnTo>
                    <a:pt x="1456571" y="73135"/>
                  </a:lnTo>
                  <a:lnTo>
                    <a:pt x="1474814" y="63410"/>
                  </a:lnTo>
                  <a:lnTo>
                    <a:pt x="1504492" y="48842"/>
                  </a:lnTo>
                  <a:lnTo>
                    <a:pt x="1528735" y="37664"/>
                  </a:lnTo>
                  <a:lnTo>
                    <a:pt x="1557545" y="23437"/>
                  </a:lnTo>
                  <a:lnTo>
                    <a:pt x="1588955" y="3226"/>
                  </a:lnTo>
                  <a:lnTo>
                    <a:pt x="1591675" y="1162"/>
                  </a:lnTo>
                  <a:lnTo>
                    <a:pt x="1591694" y="612"/>
                  </a:lnTo>
                  <a:lnTo>
                    <a:pt x="1591002" y="245"/>
                  </a:lnTo>
                  <a:lnTo>
                    <a:pt x="1589835" y="0"/>
                  </a:lnTo>
                  <a:lnTo>
                    <a:pt x="1589056" y="543"/>
                  </a:lnTo>
                  <a:lnTo>
                    <a:pt x="1588192" y="3027"/>
                  </a:lnTo>
                  <a:lnTo>
                    <a:pt x="1587256" y="3972"/>
                  </a:lnTo>
                  <a:lnTo>
                    <a:pt x="1581150" y="5861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4165"/>
            <p:cNvSpPr/>
            <p:nvPr>
              <p:custDataLst>
                <p:tags r:id="rId62"/>
              </p:custDataLst>
            </p:nvPr>
          </p:nvSpPr>
          <p:spPr>
            <a:xfrm>
              <a:off x="3774592" y="1413040"/>
              <a:ext cx="110761" cy="98261"/>
            </a:xfrm>
            <a:custGeom>
              <a:avLst/>
              <a:gdLst/>
              <a:ahLst/>
              <a:cxnLst/>
              <a:rect l="0" t="0" r="0" b="0"/>
              <a:pathLst>
                <a:path w="110761" h="98261">
                  <a:moveTo>
                    <a:pt x="3658" y="22060"/>
                  </a:moveTo>
                  <a:lnTo>
                    <a:pt x="3658" y="22060"/>
                  </a:lnTo>
                  <a:lnTo>
                    <a:pt x="287" y="22060"/>
                  </a:lnTo>
                  <a:lnTo>
                    <a:pt x="0" y="23471"/>
                  </a:lnTo>
                  <a:lnTo>
                    <a:pt x="1562" y="28802"/>
                  </a:lnTo>
                  <a:lnTo>
                    <a:pt x="9779" y="39737"/>
                  </a:lnTo>
                  <a:lnTo>
                    <a:pt x="39033" y="67965"/>
                  </a:lnTo>
                  <a:lnTo>
                    <a:pt x="49260" y="76270"/>
                  </a:lnTo>
                  <a:lnTo>
                    <a:pt x="53774" y="84197"/>
                  </a:lnTo>
                  <a:lnTo>
                    <a:pt x="54001" y="83946"/>
                  </a:lnTo>
                  <a:lnTo>
                    <a:pt x="54398" y="73231"/>
                  </a:lnTo>
                  <a:lnTo>
                    <a:pt x="42516" y="46673"/>
                  </a:lnTo>
                  <a:lnTo>
                    <a:pt x="37514" y="30058"/>
                  </a:lnTo>
                  <a:lnTo>
                    <a:pt x="35639" y="22087"/>
                  </a:lnTo>
                  <a:lnTo>
                    <a:pt x="34151" y="19961"/>
                  </a:lnTo>
                  <a:lnTo>
                    <a:pt x="32453" y="18544"/>
                  </a:lnTo>
                  <a:lnTo>
                    <a:pt x="30567" y="15088"/>
                  </a:lnTo>
                  <a:lnTo>
                    <a:pt x="30064" y="13179"/>
                  </a:lnTo>
                  <a:lnTo>
                    <a:pt x="31140" y="11200"/>
                  </a:lnTo>
                  <a:lnTo>
                    <a:pt x="36098" y="7120"/>
                  </a:lnTo>
                  <a:lnTo>
                    <a:pt x="67776" y="0"/>
                  </a:lnTo>
                  <a:lnTo>
                    <a:pt x="86391" y="1020"/>
                  </a:lnTo>
                  <a:lnTo>
                    <a:pt x="97108" y="5889"/>
                  </a:lnTo>
                  <a:lnTo>
                    <a:pt x="101942" y="9162"/>
                  </a:lnTo>
                  <a:lnTo>
                    <a:pt x="107312" y="16563"/>
                  </a:lnTo>
                  <a:lnTo>
                    <a:pt x="109698" y="25261"/>
                  </a:lnTo>
                  <a:lnTo>
                    <a:pt x="110760" y="36183"/>
                  </a:lnTo>
                  <a:lnTo>
                    <a:pt x="107468" y="48092"/>
                  </a:lnTo>
                  <a:lnTo>
                    <a:pt x="97681" y="64816"/>
                  </a:lnTo>
                  <a:lnTo>
                    <a:pt x="85103" y="83109"/>
                  </a:lnTo>
                  <a:lnTo>
                    <a:pt x="79858" y="9826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4166"/>
            <p:cNvSpPr/>
            <p:nvPr>
              <p:custDataLst>
                <p:tags r:id="rId63"/>
              </p:custDataLst>
            </p:nvPr>
          </p:nvSpPr>
          <p:spPr>
            <a:xfrm>
              <a:off x="2216150" y="1968500"/>
              <a:ext cx="260351" cy="133351"/>
            </a:xfrm>
            <a:custGeom>
              <a:avLst/>
              <a:gdLst/>
              <a:ahLst/>
              <a:cxnLst/>
              <a:rect l="0" t="0" r="0" b="0"/>
              <a:pathLst>
                <a:path w="260351" h="133351">
                  <a:moveTo>
                    <a:pt x="0" y="0"/>
                  </a:moveTo>
                  <a:lnTo>
                    <a:pt x="0" y="0"/>
                  </a:lnTo>
                  <a:lnTo>
                    <a:pt x="31161" y="3371"/>
                  </a:lnTo>
                  <a:lnTo>
                    <a:pt x="60886" y="6907"/>
                  </a:lnTo>
                  <a:lnTo>
                    <a:pt x="78691" y="8838"/>
                  </a:lnTo>
                  <a:lnTo>
                    <a:pt x="99027" y="11537"/>
                  </a:lnTo>
                  <a:lnTo>
                    <a:pt x="121051" y="14747"/>
                  </a:lnTo>
                  <a:lnTo>
                    <a:pt x="144201" y="18298"/>
                  </a:lnTo>
                  <a:lnTo>
                    <a:pt x="164573" y="22782"/>
                  </a:lnTo>
                  <a:lnTo>
                    <a:pt x="183093" y="27888"/>
                  </a:lnTo>
                  <a:lnTo>
                    <a:pt x="214725" y="39911"/>
                  </a:lnTo>
                  <a:lnTo>
                    <a:pt x="238191" y="54662"/>
                  </a:lnTo>
                  <a:lnTo>
                    <a:pt x="250501" y="68744"/>
                  </a:lnTo>
                  <a:lnTo>
                    <a:pt x="255973" y="82764"/>
                  </a:lnTo>
                  <a:lnTo>
                    <a:pt x="259485" y="110997"/>
                  </a:lnTo>
                  <a:lnTo>
                    <a:pt x="260350" y="13335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SMARTInkShape-4167"/>
            <p:cNvSpPr/>
            <p:nvPr>
              <p:custDataLst>
                <p:tags r:id="rId64"/>
              </p:custDataLst>
            </p:nvPr>
          </p:nvSpPr>
          <p:spPr>
            <a:xfrm>
              <a:off x="2470772" y="1730179"/>
              <a:ext cx="113679" cy="149422"/>
            </a:xfrm>
            <a:custGeom>
              <a:avLst/>
              <a:gdLst/>
              <a:ahLst/>
              <a:cxnLst/>
              <a:rect l="0" t="0" r="0" b="0"/>
              <a:pathLst>
                <a:path w="113679" h="149422">
                  <a:moveTo>
                    <a:pt x="107328" y="3371"/>
                  </a:moveTo>
                  <a:lnTo>
                    <a:pt x="107328" y="3371"/>
                  </a:lnTo>
                  <a:lnTo>
                    <a:pt x="103957" y="0"/>
                  </a:lnTo>
                  <a:lnTo>
                    <a:pt x="94776" y="5871"/>
                  </a:lnTo>
                  <a:lnTo>
                    <a:pt x="65886" y="36007"/>
                  </a:lnTo>
                  <a:lnTo>
                    <a:pt x="49634" y="59268"/>
                  </a:lnTo>
                  <a:lnTo>
                    <a:pt x="33708" y="84659"/>
                  </a:lnTo>
                  <a:lnTo>
                    <a:pt x="19575" y="107703"/>
                  </a:lnTo>
                  <a:lnTo>
                    <a:pt x="1476" y="139315"/>
                  </a:lnTo>
                  <a:lnTo>
                    <a:pt x="777" y="139156"/>
                  </a:lnTo>
                  <a:lnTo>
                    <a:pt x="0" y="135216"/>
                  </a:lnTo>
                  <a:lnTo>
                    <a:pt x="207" y="105980"/>
                  </a:lnTo>
                  <a:lnTo>
                    <a:pt x="5190" y="78616"/>
                  </a:lnTo>
                  <a:lnTo>
                    <a:pt x="11604" y="65976"/>
                  </a:lnTo>
                  <a:lnTo>
                    <a:pt x="14584" y="62747"/>
                  </a:lnTo>
                  <a:lnTo>
                    <a:pt x="17277" y="61299"/>
                  </a:lnTo>
                  <a:lnTo>
                    <a:pt x="19777" y="61040"/>
                  </a:lnTo>
                  <a:lnTo>
                    <a:pt x="26318" y="66396"/>
                  </a:lnTo>
                  <a:lnTo>
                    <a:pt x="47559" y="97409"/>
                  </a:lnTo>
                  <a:lnTo>
                    <a:pt x="74851" y="123781"/>
                  </a:lnTo>
                  <a:lnTo>
                    <a:pt x="94413" y="139237"/>
                  </a:lnTo>
                  <a:lnTo>
                    <a:pt x="113678" y="149421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4168"/>
            <p:cNvSpPr/>
            <p:nvPr>
              <p:custDataLst>
                <p:tags r:id="rId65"/>
              </p:custDataLst>
            </p:nvPr>
          </p:nvSpPr>
          <p:spPr>
            <a:xfrm>
              <a:off x="2598626" y="1841500"/>
              <a:ext cx="49325" cy="76201"/>
            </a:xfrm>
            <a:custGeom>
              <a:avLst/>
              <a:gdLst/>
              <a:ahLst/>
              <a:cxnLst/>
              <a:rect l="0" t="0" r="0" b="0"/>
              <a:pathLst>
                <a:path w="49325" h="76201">
                  <a:moveTo>
                    <a:pt x="11224" y="0"/>
                  </a:moveTo>
                  <a:lnTo>
                    <a:pt x="11224" y="0"/>
                  </a:lnTo>
                  <a:lnTo>
                    <a:pt x="20868" y="0"/>
                  </a:lnTo>
                  <a:lnTo>
                    <a:pt x="21887" y="1411"/>
                  </a:lnTo>
                  <a:lnTo>
                    <a:pt x="23018" y="6742"/>
                  </a:lnTo>
                  <a:lnTo>
                    <a:pt x="20285" y="17677"/>
                  </a:lnTo>
                  <a:lnTo>
                    <a:pt x="3506" y="47866"/>
                  </a:lnTo>
                  <a:lnTo>
                    <a:pt x="0" y="57770"/>
                  </a:lnTo>
                  <a:lnTo>
                    <a:pt x="214" y="60385"/>
                  </a:lnTo>
                  <a:lnTo>
                    <a:pt x="2332" y="65173"/>
                  </a:lnTo>
                  <a:lnTo>
                    <a:pt x="4591" y="66732"/>
                  </a:lnTo>
                  <a:lnTo>
                    <a:pt x="14511" y="68926"/>
                  </a:lnTo>
                  <a:lnTo>
                    <a:pt x="38138" y="70474"/>
                  </a:lnTo>
                  <a:lnTo>
                    <a:pt x="49324" y="7620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0" name="SMARTInkShape-Group1032"/>
          <p:cNvGrpSpPr/>
          <p:nvPr/>
        </p:nvGrpSpPr>
        <p:grpSpPr>
          <a:xfrm>
            <a:off x="1875465" y="2882900"/>
            <a:ext cx="175586" cy="349251"/>
            <a:chOff x="1875465" y="2882900"/>
            <a:chExt cx="175586" cy="349251"/>
          </a:xfrm>
        </p:grpSpPr>
        <p:sp>
          <p:nvSpPr>
            <p:cNvPr id="47" name="SMARTInkShape-4169"/>
            <p:cNvSpPr/>
            <p:nvPr>
              <p:custDataLst>
                <p:tags r:id="rId58"/>
              </p:custDataLst>
            </p:nvPr>
          </p:nvSpPr>
          <p:spPr>
            <a:xfrm>
              <a:off x="1898650" y="2882900"/>
              <a:ext cx="152401" cy="79860"/>
            </a:xfrm>
            <a:custGeom>
              <a:avLst/>
              <a:gdLst/>
              <a:ahLst/>
              <a:cxnLst/>
              <a:rect l="0" t="0" r="0" b="0"/>
              <a:pathLst>
                <a:path w="152401" h="79860">
                  <a:moveTo>
                    <a:pt x="0" y="0"/>
                  </a:moveTo>
                  <a:lnTo>
                    <a:pt x="0" y="0"/>
                  </a:lnTo>
                  <a:lnTo>
                    <a:pt x="3371" y="24418"/>
                  </a:lnTo>
                  <a:lnTo>
                    <a:pt x="15580" y="47530"/>
                  </a:lnTo>
                  <a:lnTo>
                    <a:pt x="30443" y="60165"/>
                  </a:lnTo>
                  <a:lnTo>
                    <a:pt x="49514" y="69779"/>
                  </a:lnTo>
                  <a:lnTo>
                    <a:pt x="72101" y="76404"/>
                  </a:lnTo>
                  <a:lnTo>
                    <a:pt x="94369" y="79818"/>
                  </a:lnTo>
                  <a:lnTo>
                    <a:pt x="122976" y="79859"/>
                  </a:lnTo>
                  <a:lnTo>
                    <a:pt x="141095" y="75403"/>
                  </a:lnTo>
                  <a:lnTo>
                    <a:pt x="147376" y="71612"/>
                  </a:lnTo>
                  <a:lnTo>
                    <a:pt x="152400" y="635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4170"/>
            <p:cNvSpPr/>
            <p:nvPr>
              <p:custDataLst>
                <p:tags r:id="rId59"/>
              </p:custDataLst>
            </p:nvPr>
          </p:nvSpPr>
          <p:spPr>
            <a:xfrm>
              <a:off x="1875465" y="3074283"/>
              <a:ext cx="99386" cy="126537"/>
            </a:xfrm>
            <a:custGeom>
              <a:avLst/>
              <a:gdLst/>
              <a:ahLst/>
              <a:cxnLst/>
              <a:rect l="0" t="0" r="0" b="0"/>
              <a:pathLst>
                <a:path w="99386" h="126537">
                  <a:moveTo>
                    <a:pt x="99385" y="5467"/>
                  </a:moveTo>
                  <a:lnTo>
                    <a:pt x="99385" y="5467"/>
                  </a:lnTo>
                  <a:lnTo>
                    <a:pt x="93918" y="0"/>
                  </a:lnTo>
                  <a:lnTo>
                    <a:pt x="86555" y="6120"/>
                  </a:lnTo>
                  <a:lnTo>
                    <a:pt x="72065" y="30355"/>
                  </a:lnTo>
                  <a:lnTo>
                    <a:pt x="54787" y="56274"/>
                  </a:lnTo>
                  <a:lnTo>
                    <a:pt x="35114" y="83787"/>
                  </a:lnTo>
                  <a:lnTo>
                    <a:pt x="13549" y="113026"/>
                  </a:lnTo>
                  <a:lnTo>
                    <a:pt x="2770" y="125688"/>
                  </a:lnTo>
                  <a:lnTo>
                    <a:pt x="1108" y="126536"/>
                  </a:lnTo>
                  <a:lnTo>
                    <a:pt x="0" y="126396"/>
                  </a:lnTo>
                  <a:lnTo>
                    <a:pt x="11892" y="96642"/>
                  </a:lnTo>
                  <a:lnTo>
                    <a:pt x="23602" y="69641"/>
                  </a:lnTo>
                  <a:lnTo>
                    <a:pt x="36830" y="45346"/>
                  </a:lnTo>
                  <a:lnTo>
                    <a:pt x="39337" y="43342"/>
                  </a:lnTo>
                  <a:lnTo>
                    <a:pt x="41714" y="42712"/>
                  </a:lnTo>
                  <a:lnTo>
                    <a:pt x="44004" y="42996"/>
                  </a:lnTo>
                  <a:lnTo>
                    <a:pt x="48431" y="47076"/>
                  </a:lnTo>
                  <a:lnTo>
                    <a:pt x="50599" y="50140"/>
                  </a:lnTo>
                  <a:lnTo>
                    <a:pt x="56246" y="79327"/>
                  </a:lnTo>
                  <a:lnTo>
                    <a:pt x="67032" y="101509"/>
                  </a:lnTo>
                  <a:lnTo>
                    <a:pt x="86685" y="11976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SMARTInkShape-4171"/>
            <p:cNvSpPr/>
            <p:nvPr>
              <p:custDataLst>
                <p:tags r:id="rId60"/>
              </p:custDataLst>
            </p:nvPr>
          </p:nvSpPr>
          <p:spPr>
            <a:xfrm>
              <a:off x="1993900" y="3165647"/>
              <a:ext cx="44451" cy="66504"/>
            </a:xfrm>
            <a:custGeom>
              <a:avLst/>
              <a:gdLst/>
              <a:ahLst/>
              <a:cxnLst/>
              <a:rect l="0" t="0" r="0" b="0"/>
              <a:pathLst>
                <a:path w="44451" h="66504">
                  <a:moveTo>
                    <a:pt x="0" y="22053"/>
                  </a:moveTo>
                  <a:lnTo>
                    <a:pt x="0" y="22053"/>
                  </a:lnTo>
                  <a:lnTo>
                    <a:pt x="0" y="13214"/>
                  </a:lnTo>
                  <a:lnTo>
                    <a:pt x="706" y="11927"/>
                  </a:lnTo>
                  <a:lnTo>
                    <a:pt x="1881" y="11069"/>
                  </a:lnTo>
                  <a:lnTo>
                    <a:pt x="5069" y="9410"/>
                  </a:lnTo>
                  <a:lnTo>
                    <a:pt x="14927" y="615"/>
                  </a:lnTo>
                  <a:lnTo>
                    <a:pt x="17007" y="0"/>
                  </a:lnTo>
                  <a:lnTo>
                    <a:pt x="19099" y="295"/>
                  </a:lnTo>
                  <a:lnTo>
                    <a:pt x="21199" y="1198"/>
                  </a:lnTo>
                  <a:lnTo>
                    <a:pt x="25415" y="7845"/>
                  </a:lnTo>
                  <a:lnTo>
                    <a:pt x="28934" y="18560"/>
                  </a:lnTo>
                  <a:lnTo>
                    <a:pt x="31379" y="49833"/>
                  </a:lnTo>
                  <a:lnTo>
                    <a:pt x="32208" y="53273"/>
                  </a:lnTo>
                  <a:lnTo>
                    <a:pt x="33467" y="55566"/>
                  </a:lnTo>
                  <a:lnTo>
                    <a:pt x="44450" y="66503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1" name="SMARTInkShape-4172"/>
          <p:cNvSpPr/>
          <p:nvPr>
            <p:custDataLst>
              <p:tags r:id="rId5"/>
            </p:custDataLst>
          </p:nvPr>
        </p:nvSpPr>
        <p:spPr>
          <a:xfrm>
            <a:off x="685800" y="2413000"/>
            <a:ext cx="1435101" cy="946151"/>
          </a:xfrm>
          <a:custGeom>
            <a:avLst/>
            <a:gdLst/>
            <a:ahLst/>
            <a:cxnLst/>
            <a:rect l="0" t="0" r="0" b="0"/>
            <a:pathLst>
              <a:path w="1435101" h="946151">
                <a:moveTo>
                  <a:pt x="1435100" y="0"/>
                </a:moveTo>
                <a:lnTo>
                  <a:pt x="1435100" y="0"/>
                </a:lnTo>
                <a:lnTo>
                  <a:pt x="1435100" y="3371"/>
                </a:lnTo>
                <a:lnTo>
                  <a:pt x="1434395" y="4364"/>
                </a:lnTo>
                <a:lnTo>
                  <a:pt x="1433219" y="5026"/>
                </a:lnTo>
                <a:lnTo>
                  <a:pt x="1431729" y="5467"/>
                </a:lnTo>
                <a:lnTo>
                  <a:pt x="1405062" y="24625"/>
                </a:lnTo>
                <a:lnTo>
                  <a:pt x="1378315" y="45551"/>
                </a:lnTo>
                <a:lnTo>
                  <a:pt x="1354148" y="63121"/>
                </a:lnTo>
                <a:lnTo>
                  <a:pt x="1328407" y="78988"/>
                </a:lnTo>
                <a:lnTo>
                  <a:pt x="1299457" y="100231"/>
                </a:lnTo>
                <a:lnTo>
                  <a:pt x="1271281" y="120950"/>
                </a:lnTo>
                <a:lnTo>
                  <a:pt x="1248697" y="136541"/>
                </a:lnTo>
                <a:lnTo>
                  <a:pt x="1224549" y="152877"/>
                </a:lnTo>
                <a:lnTo>
                  <a:pt x="1198999" y="169545"/>
                </a:lnTo>
                <a:lnTo>
                  <a:pt x="1171181" y="186361"/>
                </a:lnTo>
                <a:lnTo>
                  <a:pt x="1142355" y="203242"/>
                </a:lnTo>
                <a:lnTo>
                  <a:pt x="1113786" y="220152"/>
                </a:lnTo>
                <a:lnTo>
                  <a:pt x="1086977" y="237075"/>
                </a:lnTo>
                <a:lnTo>
                  <a:pt x="1059069" y="254003"/>
                </a:lnTo>
                <a:lnTo>
                  <a:pt x="1030203" y="271640"/>
                </a:lnTo>
                <a:lnTo>
                  <a:pt x="1000911" y="291238"/>
                </a:lnTo>
                <a:lnTo>
                  <a:pt x="969547" y="311708"/>
                </a:lnTo>
                <a:lnTo>
                  <a:pt x="953282" y="322105"/>
                </a:lnTo>
                <a:lnTo>
                  <a:pt x="936793" y="332564"/>
                </a:lnTo>
                <a:lnTo>
                  <a:pt x="920157" y="343065"/>
                </a:lnTo>
                <a:lnTo>
                  <a:pt x="903421" y="353593"/>
                </a:lnTo>
                <a:lnTo>
                  <a:pt x="886620" y="363434"/>
                </a:lnTo>
                <a:lnTo>
                  <a:pt x="869774" y="372817"/>
                </a:lnTo>
                <a:lnTo>
                  <a:pt x="852900" y="381895"/>
                </a:lnTo>
                <a:lnTo>
                  <a:pt x="836005" y="391474"/>
                </a:lnTo>
                <a:lnTo>
                  <a:pt x="819098" y="401388"/>
                </a:lnTo>
                <a:lnTo>
                  <a:pt x="802182" y="411526"/>
                </a:lnTo>
                <a:lnTo>
                  <a:pt x="785966" y="421811"/>
                </a:lnTo>
                <a:lnTo>
                  <a:pt x="754778" y="442647"/>
                </a:lnTo>
                <a:lnTo>
                  <a:pt x="738135" y="453848"/>
                </a:lnTo>
                <a:lnTo>
                  <a:pt x="720690" y="465549"/>
                </a:lnTo>
                <a:lnTo>
                  <a:pt x="702710" y="477582"/>
                </a:lnTo>
                <a:lnTo>
                  <a:pt x="685079" y="489133"/>
                </a:lnTo>
                <a:lnTo>
                  <a:pt x="667680" y="500361"/>
                </a:lnTo>
                <a:lnTo>
                  <a:pt x="650437" y="511374"/>
                </a:lnTo>
                <a:lnTo>
                  <a:pt x="633297" y="522949"/>
                </a:lnTo>
                <a:lnTo>
                  <a:pt x="616226" y="534900"/>
                </a:lnTo>
                <a:lnTo>
                  <a:pt x="599200" y="547100"/>
                </a:lnTo>
                <a:lnTo>
                  <a:pt x="582912" y="558055"/>
                </a:lnTo>
                <a:lnTo>
                  <a:pt x="551642" y="577754"/>
                </a:lnTo>
                <a:lnTo>
                  <a:pt x="523163" y="595917"/>
                </a:lnTo>
                <a:lnTo>
                  <a:pt x="495689" y="614102"/>
                </a:lnTo>
                <a:lnTo>
                  <a:pt x="467016" y="633943"/>
                </a:lnTo>
                <a:lnTo>
                  <a:pt x="437809" y="654521"/>
                </a:lnTo>
                <a:lnTo>
                  <a:pt x="409071" y="674720"/>
                </a:lnTo>
                <a:lnTo>
                  <a:pt x="382187" y="693105"/>
                </a:lnTo>
                <a:lnTo>
                  <a:pt x="354246" y="710684"/>
                </a:lnTo>
                <a:lnTo>
                  <a:pt x="326071" y="727904"/>
                </a:lnTo>
                <a:lnTo>
                  <a:pt x="299437" y="744965"/>
                </a:lnTo>
                <a:lnTo>
                  <a:pt x="275370" y="761954"/>
                </a:lnTo>
                <a:lnTo>
                  <a:pt x="252209" y="778913"/>
                </a:lnTo>
                <a:lnTo>
                  <a:pt x="227804" y="795858"/>
                </a:lnTo>
                <a:lnTo>
                  <a:pt x="202846" y="810914"/>
                </a:lnTo>
                <a:lnTo>
                  <a:pt x="177643" y="824662"/>
                </a:lnTo>
                <a:lnTo>
                  <a:pt x="152330" y="837828"/>
                </a:lnTo>
                <a:lnTo>
                  <a:pt x="121021" y="860511"/>
                </a:lnTo>
                <a:lnTo>
                  <a:pt x="90500" y="881735"/>
                </a:lnTo>
                <a:lnTo>
                  <a:pt x="62484" y="898058"/>
                </a:lnTo>
                <a:lnTo>
                  <a:pt x="33509" y="916215"/>
                </a:lnTo>
                <a:lnTo>
                  <a:pt x="0" y="94615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2" name="SMARTInkShape-4173"/>
          <p:cNvSpPr/>
          <p:nvPr>
            <p:custDataLst>
              <p:tags r:id="rId6"/>
            </p:custDataLst>
          </p:nvPr>
        </p:nvSpPr>
        <p:spPr>
          <a:xfrm>
            <a:off x="2146300" y="2330968"/>
            <a:ext cx="1692512" cy="88383"/>
          </a:xfrm>
          <a:custGeom>
            <a:avLst/>
            <a:gdLst/>
            <a:ahLst/>
            <a:cxnLst/>
            <a:rect l="0" t="0" r="0" b="0"/>
            <a:pathLst>
              <a:path w="1692512" h="88383">
                <a:moveTo>
                  <a:pt x="0" y="69332"/>
                </a:moveTo>
                <a:lnTo>
                  <a:pt x="0" y="69332"/>
                </a:lnTo>
                <a:lnTo>
                  <a:pt x="30038" y="69332"/>
                </a:lnTo>
                <a:lnTo>
                  <a:pt x="54616" y="69332"/>
                </a:lnTo>
                <a:lnTo>
                  <a:pt x="85420" y="69332"/>
                </a:lnTo>
                <a:lnTo>
                  <a:pt x="113661" y="69332"/>
                </a:lnTo>
                <a:lnTo>
                  <a:pt x="144371" y="65961"/>
                </a:lnTo>
                <a:lnTo>
                  <a:pt x="175813" y="63865"/>
                </a:lnTo>
                <a:lnTo>
                  <a:pt x="204101" y="63243"/>
                </a:lnTo>
                <a:lnTo>
                  <a:pt x="230356" y="59688"/>
                </a:lnTo>
                <a:lnTo>
                  <a:pt x="256010" y="57538"/>
                </a:lnTo>
                <a:lnTo>
                  <a:pt x="285598" y="57516"/>
                </a:lnTo>
                <a:lnTo>
                  <a:pt x="316007" y="61693"/>
                </a:lnTo>
                <a:lnTo>
                  <a:pt x="345976" y="62727"/>
                </a:lnTo>
                <a:lnTo>
                  <a:pt x="370701" y="62906"/>
                </a:lnTo>
                <a:lnTo>
                  <a:pt x="399272" y="62960"/>
                </a:lnTo>
                <a:lnTo>
                  <a:pt x="426734" y="67342"/>
                </a:lnTo>
                <a:lnTo>
                  <a:pt x="457872" y="68939"/>
                </a:lnTo>
                <a:lnTo>
                  <a:pt x="482799" y="69215"/>
                </a:lnTo>
                <a:lnTo>
                  <a:pt x="508059" y="69298"/>
                </a:lnTo>
                <a:lnTo>
                  <a:pt x="535299" y="69322"/>
                </a:lnTo>
                <a:lnTo>
                  <a:pt x="563831" y="69329"/>
                </a:lnTo>
                <a:lnTo>
                  <a:pt x="590159" y="71213"/>
                </a:lnTo>
                <a:lnTo>
                  <a:pt x="615834" y="74358"/>
                </a:lnTo>
                <a:lnTo>
                  <a:pt x="645079" y="75289"/>
                </a:lnTo>
                <a:lnTo>
                  <a:pt x="667702" y="75508"/>
                </a:lnTo>
                <a:lnTo>
                  <a:pt x="689516" y="75604"/>
                </a:lnTo>
                <a:lnTo>
                  <a:pt x="712851" y="73766"/>
                </a:lnTo>
                <a:lnTo>
                  <a:pt x="737334" y="71303"/>
                </a:lnTo>
                <a:lnTo>
                  <a:pt x="762326" y="70208"/>
                </a:lnTo>
                <a:lnTo>
                  <a:pt x="787545" y="67840"/>
                </a:lnTo>
                <a:lnTo>
                  <a:pt x="812864" y="65141"/>
                </a:lnTo>
                <a:lnTo>
                  <a:pt x="838229" y="63941"/>
                </a:lnTo>
                <a:lnTo>
                  <a:pt x="865494" y="61527"/>
                </a:lnTo>
                <a:lnTo>
                  <a:pt x="893370" y="58807"/>
                </a:lnTo>
                <a:lnTo>
                  <a:pt x="919870" y="57599"/>
                </a:lnTo>
                <a:lnTo>
                  <a:pt x="945759" y="55180"/>
                </a:lnTo>
                <a:lnTo>
                  <a:pt x="970671" y="52459"/>
                </a:lnTo>
                <a:lnTo>
                  <a:pt x="993502" y="51249"/>
                </a:lnTo>
                <a:lnTo>
                  <a:pt x="1015408" y="52593"/>
                </a:lnTo>
                <a:lnTo>
                  <a:pt x="1037609" y="54837"/>
                </a:lnTo>
                <a:lnTo>
                  <a:pt x="1061587" y="55834"/>
                </a:lnTo>
                <a:lnTo>
                  <a:pt x="1086355" y="54396"/>
                </a:lnTo>
                <a:lnTo>
                  <a:pt x="1111475" y="52110"/>
                </a:lnTo>
                <a:lnTo>
                  <a:pt x="1136750" y="51094"/>
                </a:lnTo>
                <a:lnTo>
                  <a:pt x="1162095" y="50643"/>
                </a:lnTo>
                <a:lnTo>
                  <a:pt x="1187470" y="50442"/>
                </a:lnTo>
                <a:lnTo>
                  <a:pt x="1212859" y="50353"/>
                </a:lnTo>
                <a:lnTo>
                  <a:pt x="1238254" y="50314"/>
                </a:lnTo>
                <a:lnTo>
                  <a:pt x="1263652" y="50296"/>
                </a:lnTo>
                <a:lnTo>
                  <a:pt x="1289051" y="50288"/>
                </a:lnTo>
                <a:lnTo>
                  <a:pt x="1314450" y="50285"/>
                </a:lnTo>
                <a:lnTo>
                  <a:pt x="1339850" y="50283"/>
                </a:lnTo>
                <a:lnTo>
                  <a:pt x="1365250" y="50282"/>
                </a:lnTo>
                <a:lnTo>
                  <a:pt x="1390650" y="50282"/>
                </a:lnTo>
                <a:lnTo>
                  <a:pt x="1415345" y="50282"/>
                </a:lnTo>
                <a:lnTo>
                  <a:pt x="1438079" y="50282"/>
                </a:lnTo>
                <a:lnTo>
                  <a:pt x="1467341" y="50282"/>
                </a:lnTo>
                <a:lnTo>
                  <a:pt x="1497256" y="50282"/>
                </a:lnTo>
                <a:lnTo>
                  <a:pt x="1525091" y="50282"/>
                </a:lnTo>
                <a:lnTo>
                  <a:pt x="1551213" y="50282"/>
                </a:lnTo>
                <a:lnTo>
                  <a:pt x="1580959" y="50282"/>
                </a:lnTo>
                <a:lnTo>
                  <a:pt x="1609518" y="50282"/>
                </a:lnTo>
                <a:lnTo>
                  <a:pt x="1619864" y="49576"/>
                </a:lnTo>
                <a:lnTo>
                  <a:pt x="1650879" y="43939"/>
                </a:lnTo>
                <a:lnTo>
                  <a:pt x="1647593" y="43934"/>
                </a:lnTo>
                <a:lnTo>
                  <a:pt x="1646612" y="45344"/>
                </a:lnTo>
                <a:lnTo>
                  <a:pt x="1644909" y="58238"/>
                </a:lnTo>
                <a:lnTo>
                  <a:pt x="1644652" y="87046"/>
                </a:lnTo>
                <a:lnTo>
                  <a:pt x="1641280" y="81244"/>
                </a:lnTo>
                <a:lnTo>
                  <a:pt x="1639183" y="70588"/>
                </a:lnTo>
                <a:lnTo>
                  <a:pt x="1639180" y="44912"/>
                </a:lnTo>
                <a:lnTo>
                  <a:pt x="1643790" y="15682"/>
                </a:lnTo>
                <a:lnTo>
                  <a:pt x="1644574" y="1229"/>
                </a:lnTo>
                <a:lnTo>
                  <a:pt x="1645305" y="647"/>
                </a:lnTo>
                <a:lnTo>
                  <a:pt x="1647999" y="0"/>
                </a:lnTo>
                <a:lnTo>
                  <a:pt x="1656853" y="3006"/>
                </a:lnTo>
                <a:lnTo>
                  <a:pt x="1687914" y="26623"/>
                </a:lnTo>
                <a:lnTo>
                  <a:pt x="1692101" y="32241"/>
                </a:lnTo>
                <a:lnTo>
                  <a:pt x="1692511" y="35433"/>
                </a:lnTo>
                <a:lnTo>
                  <a:pt x="1691087" y="42741"/>
                </a:lnTo>
                <a:lnTo>
                  <a:pt x="1682946" y="54790"/>
                </a:lnTo>
                <a:lnTo>
                  <a:pt x="1651875" y="84630"/>
                </a:lnTo>
                <a:lnTo>
                  <a:pt x="1644650" y="88382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3" name="SMARTInkShape-4174"/>
          <p:cNvSpPr/>
          <p:nvPr>
            <p:custDataLst>
              <p:tags r:id="rId7"/>
            </p:custDataLst>
          </p:nvPr>
        </p:nvSpPr>
        <p:spPr>
          <a:xfrm>
            <a:off x="463550" y="2413000"/>
            <a:ext cx="1682751" cy="482601"/>
          </a:xfrm>
          <a:custGeom>
            <a:avLst/>
            <a:gdLst/>
            <a:ahLst/>
            <a:cxnLst/>
            <a:rect l="0" t="0" r="0" b="0"/>
            <a:pathLst>
              <a:path w="1682751" h="482601">
                <a:moveTo>
                  <a:pt x="0" y="482600"/>
                </a:moveTo>
                <a:lnTo>
                  <a:pt x="0" y="482600"/>
                </a:lnTo>
                <a:lnTo>
                  <a:pt x="26732" y="471063"/>
                </a:lnTo>
                <a:lnTo>
                  <a:pt x="54826" y="456593"/>
                </a:lnTo>
                <a:lnTo>
                  <a:pt x="83743" y="446202"/>
                </a:lnTo>
                <a:lnTo>
                  <a:pt x="114654" y="436773"/>
                </a:lnTo>
                <a:lnTo>
                  <a:pt x="137035" y="429071"/>
                </a:lnTo>
                <a:lnTo>
                  <a:pt x="163445" y="420944"/>
                </a:lnTo>
                <a:lnTo>
                  <a:pt x="189765" y="414511"/>
                </a:lnTo>
                <a:lnTo>
                  <a:pt x="215573" y="408593"/>
                </a:lnTo>
                <a:lnTo>
                  <a:pt x="241155" y="401260"/>
                </a:lnTo>
                <a:lnTo>
                  <a:pt x="266636" y="393297"/>
                </a:lnTo>
                <a:lnTo>
                  <a:pt x="292071" y="385054"/>
                </a:lnTo>
                <a:lnTo>
                  <a:pt x="317487" y="376687"/>
                </a:lnTo>
                <a:lnTo>
                  <a:pt x="344776" y="368265"/>
                </a:lnTo>
                <a:lnTo>
                  <a:pt x="372662" y="359818"/>
                </a:lnTo>
                <a:lnTo>
                  <a:pt x="399166" y="351360"/>
                </a:lnTo>
                <a:lnTo>
                  <a:pt x="423176" y="342897"/>
                </a:lnTo>
                <a:lnTo>
                  <a:pt x="445606" y="335137"/>
                </a:lnTo>
                <a:lnTo>
                  <a:pt x="467334" y="329337"/>
                </a:lnTo>
                <a:lnTo>
                  <a:pt x="488750" y="322526"/>
                </a:lnTo>
                <a:lnTo>
                  <a:pt x="510734" y="314795"/>
                </a:lnTo>
                <a:lnTo>
                  <a:pt x="534615" y="306655"/>
                </a:lnTo>
                <a:lnTo>
                  <a:pt x="557459" y="298334"/>
                </a:lnTo>
                <a:lnTo>
                  <a:pt x="580076" y="290637"/>
                </a:lnTo>
                <a:lnTo>
                  <a:pt x="604239" y="284865"/>
                </a:lnTo>
                <a:lnTo>
                  <a:pt x="627208" y="278066"/>
                </a:lnTo>
                <a:lnTo>
                  <a:pt x="649882" y="270340"/>
                </a:lnTo>
                <a:lnTo>
                  <a:pt x="674070" y="262203"/>
                </a:lnTo>
                <a:lnTo>
                  <a:pt x="698931" y="253883"/>
                </a:lnTo>
                <a:lnTo>
                  <a:pt x="723386" y="245481"/>
                </a:lnTo>
                <a:lnTo>
                  <a:pt x="746014" y="237043"/>
                </a:lnTo>
                <a:lnTo>
                  <a:pt x="769712" y="230471"/>
                </a:lnTo>
                <a:lnTo>
                  <a:pt x="793650" y="224493"/>
                </a:lnTo>
                <a:lnTo>
                  <a:pt x="816048" y="217132"/>
                </a:lnTo>
                <a:lnTo>
                  <a:pt x="845121" y="208425"/>
                </a:lnTo>
                <a:lnTo>
                  <a:pt x="874980" y="201377"/>
                </a:lnTo>
                <a:lnTo>
                  <a:pt x="902798" y="194820"/>
                </a:lnTo>
                <a:lnTo>
                  <a:pt x="932286" y="185038"/>
                </a:lnTo>
                <a:lnTo>
                  <a:pt x="963366" y="176574"/>
                </a:lnTo>
                <a:lnTo>
                  <a:pt x="994917" y="169597"/>
                </a:lnTo>
                <a:lnTo>
                  <a:pt x="1026608" y="163061"/>
                </a:lnTo>
                <a:lnTo>
                  <a:pt x="1058341" y="153286"/>
                </a:lnTo>
                <a:lnTo>
                  <a:pt x="1090086" y="141452"/>
                </a:lnTo>
                <a:lnTo>
                  <a:pt x="1113133" y="135069"/>
                </a:lnTo>
                <a:lnTo>
                  <a:pt x="1136781" y="129881"/>
                </a:lnTo>
                <a:lnTo>
                  <a:pt x="1159051" y="125223"/>
                </a:lnTo>
                <a:lnTo>
                  <a:pt x="1182589" y="118919"/>
                </a:lnTo>
                <a:lnTo>
                  <a:pt x="1206457" y="112120"/>
                </a:lnTo>
                <a:lnTo>
                  <a:pt x="1228823" y="106746"/>
                </a:lnTo>
                <a:lnTo>
                  <a:pt x="1252405" y="102005"/>
                </a:lnTo>
                <a:lnTo>
                  <a:pt x="1276997" y="96841"/>
                </a:lnTo>
                <a:lnTo>
                  <a:pt x="1302037" y="89842"/>
                </a:lnTo>
                <a:lnTo>
                  <a:pt x="1333193" y="81340"/>
                </a:lnTo>
                <a:lnTo>
                  <a:pt x="1363670" y="74352"/>
                </a:lnTo>
                <a:lnTo>
                  <a:pt x="1391671" y="67813"/>
                </a:lnTo>
                <a:lnTo>
                  <a:pt x="1417842" y="61407"/>
                </a:lnTo>
                <a:lnTo>
                  <a:pt x="1443470" y="55040"/>
                </a:lnTo>
                <a:lnTo>
                  <a:pt x="1468938" y="48685"/>
                </a:lnTo>
                <a:lnTo>
                  <a:pt x="1494358" y="42334"/>
                </a:lnTo>
                <a:lnTo>
                  <a:pt x="1519764" y="39354"/>
                </a:lnTo>
                <a:lnTo>
                  <a:pt x="1545166" y="31729"/>
                </a:lnTo>
                <a:lnTo>
                  <a:pt x="1570567" y="27275"/>
                </a:lnTo>
                <a:lnTo>
                  <a:pt x="1595967" y="22585"/>
                </a:lnTo>
                <a:lnTo>
                  <a:pt x="1624764" y="14679"/>
                </a:lnTo>
                <a:lnTo>
                  <a:pt x="1653869" y="7586"/>
                </a:lnTo>
                <a:lnTo>
                  <a:pt x="1676380" y="6351"/>
                </a:lnTo>
                <a:lnTo>
                  <a:pt x="1676394" y="2979"/>
                </a:lnTo>
                <a:lnTo>
                  <a:pt x="1677102" y="1986"/>
                </a:lnTo>
                <a:lnTo>
                  <a:pt x="1678279" y="1324"/>
                </a:lnTo>
                <a:lnTo>
                  <a:pt x="1682750" y="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4" name="SMARTInkShape-4175"/>
          <p:cNvSpPr/>
          <p:nvPr>
            <p:custDataLst>
              <p:tags r:id="rId8"/>
            </p:custDataLst>
          </p:nvPr>
        </p:nvSpPr>
        <p:spPr>
          <a:xfrm>
            <a:off x="2165350" y="2413000"/>
            <a:ext cx="1884358" cy="514351"/>
          </a:xfrm>
          <a:custGeom>
            <a:avLst/>
            <a:gdLst/>
            <a:ahLst/>
            <a:cxnLst/>
            <a:rect l="0" t="0" r="0" b="0"/>
            <a:pathLst>
              <a:path w="1884358" h="514351">
                <a:moveTo>
                  <a:pt x="0" y="0"/>
                </a:moveTo>
                <a:lnTo>
                  <a:pt x="0" y="0"/>
                </a:lnTo>
                <a:lnTo>
                  <a:pt x="3371" y="3371"/>
                </a:lnTo>
                <a:lnTo>
                  <a:pt x="8789" y="5026"/>
                </a:lnTo>
                <a:lnTo>
                  <a:pt x="39497" y="9643"/>
                </a:lnTo>
                <a:lnTo>
                  <a:pt x="68846" y="12802"/>
                </a:lnTo>
                <a:lnTo>
                  <a:pt x="94874" y="17591"/>
                </a:lnTo>
                <a:lnTo>
                  <a:pt x="116955" y="21459"/>
                </a:lnTo>
                <a:lnTo>
                  <a:pt x="146445" y="27603"/>
                </a:lnTo>
                <a:lnTo>
                  <a:pt x="168098" y="31788"/>
                </a:lnTo>
                <a:lnTo>
                  <a:pt x="191127" y="36000"/>
                </a:lnTo>
                <a:lnTo>
                  <a:pt x="213121" y="40224"/>
                </a:lnTo>
                <a:lnTo>
                  <a:pt x="234656" y="44453"/>
                </a:lnTo>
                <a:lnTo>
                  <a:pt x="255986" y="49390"/>
                </a:lnTo>
                <a:lnTo>
                  <a:pt x="287122" y="59398"/>
                </a:lnTo>
                <a:lnTo>
                  <a:pt x="314536" y="67851"/>
                </a:lnTo>
                <a:lnTo>
                  <a:pt x="341238" y="78979"/>
                </a:lnTo>
                <a:lnTo>
                  <a:pt x="370473" y="90507"/>
                </a:lnTo>
                <a:lnTo>
                  <a:pt x="398028" y="99411"/>
                </a:lnTo>
                <a:lnTo>
                  <a:pt x="428222" y="109967"/>
                </a:lnTo>
                <a:lnTo>
                  <a:pt x="459511" y="118582"/>
                </a:lnTo>
                <a:lnTo>
                  <a:pt x="491124" y="129053"/>
                </a:lnTo>
                <a:lnTo>
                  <a:pt x="522834" y="137643"/>
                </a:lnTo>
                <a:lnTo>
                  <a:pt x="543991" y="144900"/>
                </a:lnTo>
                <a:lnTo>
                  <a:pt x="567035" y="150949"/>
                </a:lnTo>
                <a:lnTo>
                  <a:pt x="591388" y="156694"/>
                </a:lnTo>
                <a:lnTo>
                  <a:pt x="616322" y="163951"/>
                </a:lnTo>
                <a:lnTo>
                  <a:pt x="641515" y="169999"/>
                </a:lnTo>
                <a:lnTo>
                  <a:pt x="666118" y="175744"/>
                </a:lnTo>
                <a:lnTo>
                  <a:pt x="688812" y="183001"/>
                </a:lnTo>
                <a:lnTo>
                  <a:pt x="712539" y="189049"/>
                </a:lnTo>
                <a:lnTo>
                  <a:pt x="737195" y="194794"/>
                </a:lnTo>
                <a:lnTo>
                  <a:pt x="762264" y="202051"/>
                </a:lnTo>
                <a:lnTo>
                  <a:pt x="789399" y="209980"/>
                </a:lnTo>
                <a:lnTo>
                  <a:pt x="816511" y="217502"/>
                </a:lnTo>
                <a:lnTo>
                  <a:pt x="840319" y="223197"/>
                </a:lnTo>
                <a:lnTo>
                  <a:pt x="866424" y="229962"/>
                </a:lnTo>
                <a:lnTo>
                  <a:pt x="893783" y="237672"/>
                </a:lnTo>
                <a:lnTo>
                  <a:pt x="920054" y="245802"/>
                </a:lnTo>
                <a:lnTo>
                  <a:pt x="945840" y="252238"/>
                </a:lnTo>
                <a:lnTo>
                  <a:pt x="972118" y="258156"/>
                </a:lnTo>
                <a:lnTo>
                  <a:pt x="1000260" y="265489"/>
                </a:lnTo>
                <a:lnTo>
                  <a:pt x="1029230" y="273453"/>
                </a:lnTo>
                <a:lnTo>
                  <a:pt x="1057863" y="280990"/>
                </a:lnTo>
                <a:lnTo>
                  <a:pt x="1084700" y="286692"/>
                </a:lnTo>
                <a:lnTo>
                  <a:pt x="1112620" y="293459"/>
                </a:lnTo>
                <a:lnTo>
                  <a:pt x="1140787" y="301171"/>
                </a:lnTo>
                <a:lnTo>
                  <a:pt x="1167416" y="309302"/>
                </a:lnTo>
                <a:lnTo>
                  <a:pt x="1197126" y="317619"/>
                </a:lnTo>
                <a:lnTo>
                  <a:pt x="1228439" y="326020"/>
                </a:lnTo>
                <a:lnTo>
                  <a:pt x="1258819" y="334457"/>
                </a:lnTo>
                <a:lnTo>
                  <a:pt x="1288785" y="342910"/>
                </a:lnTo>
                <a:lnTo>
                  <a:pt x="1317860" y="350666"/>
                </a:lnTo>
                <a:lnTo>
                  <a:pt x="1344893" y="356464"/>
                </a:lnTo>
                <a:lnTo>
                  <a:pt x="1371019" y="363275"/>
                </a:lnTo>
                <a:lnTo>
                  <a:pt x="1397447" y="371005"/>
                </a:lnTo>
                <a:lnTo>
                  <a:pt x="1425656" y="379145"/>
                </a:lnTo>
                <a:lnTo>
                  <a:pt x="1452775" y="385585"/>
                </a:lnTo>
                <a:lnTo>
                  <a:pt x="1479645" y="390799"/>
                </a:lnTo>
                <a:lnTo>
                  <a:pt x="1508049" y="395468"/>
                </a:lnTo>
                <a:lnTo>
                  <a:pt x="1535256" y="401776"/>
                </a:lnTo>
                <a:lnTo>
                  <a:pt x="1561458" y="408578"/>
                </a:lnTo>
                <a:lnTo>
                  <a:pt x="1587215" y="413953"/>
                </a:lnTo>
                <a:lnTo>
                  <a:pt x="1614655" y="418694"/>
                </a:lnTo>
                <a:lnTo>
                  <a:pt x="1641902" y="423153"/>
                </a:lnTo>
                <a:lnTo>
                  <a:pt x="1665771" y="427487"/>
                </a:lnTo>
                <a:lnTo>
                  <a:pt x="1690020" y="433646"/>
                </a:lnTo>
                <a:lnTo>
                  <a:pt x="1714204" y="440381"/>
                </a:lnTo>
                <a:lnTo>
                  <a:pt x="1736711" y="445727"/>
                </a:lnTo>
                <a:lnTo>
                  <a:pt x="1765845" y="452703"/>
                </a:lnTo>
                <a:lnTo>
                  <a:pt x="1795903" y="461381"/>
                </a:lnTo>
                <a:lnTo>
                  <a:pt x="1825278" y="472010"/>
                </a:lnTo>
                <a:lnTo>
                  <a:pt x="1847070" y="476140"/>
                </a:lnTo>
                <a:lnTo>
                  <a:pt x="1844248" y="476217"/>
                </a:lnTo>
                <a:lnTo>
                  <a:pt x="1843332" y="475523"/>
                </a:lnTo>
                <a:lnTo>
                  <a:pt x="1841741" y="470780"/>
                </a:lnTo>
                <a:lnTo>
                  <a:pt x="1841502" y="458167"/>
                </a:lnTo>
                <a:lnTo>
                  <a:pt x="1841500" y="466684"/>
                </a:lnTo>
                <a:lnTo>
                  <a:pt x="1835173" y="488819"/>
                </a:lnTo>
                <a:lnTo>
                  <a:pt x="1835151" y="471923"/>
                </a:lnTo>
                <a:lnTo>
                  <a:pt x="1838521" y="467128"/>
                </a:lnTo>
                <a:lnTo>
                  <a:pt x="1843988" y="461239"/>
                </a:lnTo>
                <a:lnTo>
                  <a:pt x="1848015" y="458995"/>
                </a:lnTo>
                <a:lnTo>
                  <a:pt x="1850077" y="458397"/>
                </a:lnTo>
                <a:lnTo>
                  <a:pt x="1856131" y="459613"/>
                </a:lnTo>
                <a:lnTo>
                  <a:pt x="1874915" y="468101"/>
                </a:lnTo>
                <a:lnTo>
                  <a:pt x="1880576" y="472158"/>
                </a:lnTo>
                <a:lnTo>
                  <a:pt x="1883561" y="476313"/>
                </a:lnTo>
                <a:lnTo>
                  <a:pt x="1884357" y="478408"/>
                </a:lnTo>
                <a:lnTo>
                  <a:pt x="1883477" y="481217"/>
                </a:lnTo>
                <a:lnTo>
                  <a:pt x="1868133" y="499909"/>
                </a:lnTo>
                <a:lnTo>
                  <a:pt x="1835150" y="514350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7" name="SMARTInkShape-Group1037"/>
          <p:cNvGrpSpPr/>
          <p:nvPr/>
        </p:nvGrpSpPr>
        <p:grpSpPr>
          <a:xfrm>
            <a:off x="1981200" y="2406842"/>
            <a:ext cx="112310" cy="82359"/>
            <a:chOff x="1981200" y="2406842"/>
            <a:chExt cx="112310" cy="82359"/>
          </a:xfrm>
        </p:grpSpPr>
        <p:sp>
          <p:nvSpPr>
            <p:cNvPr id="55" name="SMARTInkShape-4176"/>
            <p:cNvSpPr/>
            <p:nvPr>
              <p:custDataLst>
                <p:tags r:id="rId56"/>
              </p:custDataLst>
            </p:nvPr>
          </p:nvSpPr>
          <p:spPr>
            <a:xfrm>
              <a:off x="1993900" y="2445550"/>
              <a:ext cx="99610" cy="43651"/>
            </a:xfrm>
            <a:custGeom>
              <a:avLst/>
              <a:gdLst/>
              <a:ahLst/>
              <a:cxnLst/>
              <a:rect l="0" t="0" r="0" b="0"/>
              <a:pathLst>
                <a:path w="99610" h="43651">
                  <a:moveTo>
                    <a:pt x="0" y="5550"/>
                  </a:moveTo>
                  <a:lnTo>
                    <a:pt x="0" y="5550"/>
                  </a:lnTo>
                  <a:lnTo>
                    <a:pt x="0" y="83"/>
                  </a:lnTo>
                  <a:lnTo>
                    <a:pt x="3371" y="2833"/>
                  </a:lnTo>
                  <a:lnTo>
                    <a:pt x="32755" y="29866"/>
                  </a:lnTo>
                  <a:lnTo>
                    <a:pt x="43098" y="42114"/>
                  </a:lnTo>
                  <a:lnTo>
                    <a:pt x="42843" y="42626"/>
                  </a:lnTo>
                  <a:lnTo>
                    <a:pt x="40679" y="43195"/>
                  </a:lnTo>
                  <a:lnTo>
                    <a:pt x="39114" y="41936"/>
                  </a:lnTo>
                  <a:lnTo>
                    <a:pt x="20310" y="12876"/>
                  </a:lnTo>
                  <a:lnTo>
                    <a:pt x="15377" y="5278"/>
                  </a:lnTo>
                  <a:lnTo>
                    <a:pt x="10044" y="1001"/>
                  </a:lnTo>
                  <a:lnTo>
                    <a:pt x="10224" y="400"/>
                  </a:lnTo>
                  <a:lnTo>
                    <a:pt x="11049" y="0"/>
                  </a:lnTo>
                  <a:lnTo>
                    <a:pt x="12305" y="439"/>
                  </a:lnTo>
                  <a:lnTo>
                    <a:pt x="15582" y="2808"/>
                  </a:lnTo>
                  <a:lnTo>
                    <a:pt x="33574" y="5008"/>
                  </a:lnTo>
                  <a:lnTo>
                    <a:pt x="63740" y="5479"/>
                  </a:lnTo>
                  <a:lnTo>
                    <a:pt x="94879" y="11011"/>
                  </a:lnTo>
                  <a:lnTo>
                    <a:pt x="97119" y="12013"/>
                  </a:lnTo>
                  <a:lnTo>
                    <a:pt x="98613" y="13386"/>
                  </a:lnTo>
                  <a:lnTo>
                    <a:pt x="99609" y="15008"/>
                  </a:lnTo>
                  <a:lnTo>
                    <a:pt x="99567" y="16794"/>
                  </a:lnTo>
                  <a:lnTo>
                    <a:pt x="97639" y="20660"/>
                  </a:lnTo>
                  <a:lnTo>
                    <a:pt x="85845" y="30174"/>
                  </a:lnTo>
                  <a:lnTo>
                    <a:pt x="57150" y="436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SMARTInkShape-4177"/>
            <p:cNvSpPr/>
            <p:nvPr>
              <p:custDataLst>
                <p:tags r:id="rId57"/>
              </p:custDataLst>
            </p:nvPr>
          </p:nvSpPr>
          <p:spPr>
            <a:xfrm>
              <a:off x="1981200" y="2406842"/>
              <a:ext cx="94479" cy="59716"/>
            </a:xfrm>
            <a:custGeom>
              <a:avLst/>
              <a:gdLst/>
              <a:ahLst/>
              <a:cxnLst/>
              <a:rect l="0" t="0" r="0" b="0"/>
              <a:pathLst>
                <a:path w="94479" h="59716">
                  <a:moveTo>
                    <a:pt x="0" y="12508"/>
                  </a:moveTo>
                  <a:lnTo>
                    <a:pt x="0" y="12508"/>
                  </a:lnTo>
                  <a:lnTo>
                    <a:pt x="5070" y="18283"/>
                  </a:lnTo>
                  <a:lnTo>
                    <a:pt x="16301" y="39640"/>
                  </a:lnTo>
                  <a:lnTo>
                    <a:pt x="18688" y="52395"/>
                  </a:lnTo>
                  <a:lnTo>
                    <a:pt x="18979" y="59715"/>
                  </a:lnTo>
                  <a:lnTo>
                    <a:pt x="19047" y="41527"/>
                  </a:lnTo>
                  <a:lnTo>
                    <a:pt x="14024" y="10885"/>
                  </a:lnTo>
                  <a:lnTo>
                    <a:pt x="12723" y="0"/>
                  </a:lnTo>
                  <a:lnTo>
                    <a:pt x="21492" y="6741"/>
                  </a:lnTo>
                  <a:lnTo>
                    <a:pt x="24911" y="8663"/>
                  </a:lnTo>
                  <a:lnTo>
                    <a:pt x="45608" y="11748"/>
                  </a:lnTo>
                  <a:lnTo>
                    <a:pt x="72981" y="12408"/>
                  </a:lnTo>
                  <a:lnTo>
                    <a:pt x="94478" y="12505"/>
                  </a:lnTo>
                  <a:lnTo>
                    <a:pt x="79889" y="18988"/>
                  </a:lnTo>
                  <a:lnTo>
                    <a:pt x="52861" y="39188"/>
                  </a:lnTo>
                  <a:lnTo>
                    <a:pt x="25400" y="5695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0" name="SMARTInkShape-Group1039"/>
          <p:cNvGrpSpPr/>
          <p:nvPr/>
        </p:nvGrpSpPr>
        <p:grpSpPr>
          <a:xfrm>
            <a:off x="4584700" y="3608777"/>
            <a:ext cx="203201" cy="169474"/>
            <a:chOff x="4584700" y="3608777"/>
            <a:chExt cx="203201" cy="169474"/>
          </a:xfrm>
        </p:grpSpPr>
        <p:sp>
          <p:nvSpPr>
            <p:cNvPr id="58" name="SMARTInkShape-4178"/>
            <p:cNvSpPr/>
            <p:nvPr>
              <p:custDataLst>
                <p:tags r:id="rId54"/>
              </p:custDataLst>
            </p:nvPr>
          </p:nvSpPr>
          <p:spPr>
            <a:xfrm>
              <a:off x="4584700" y="3608777"/>
              <a:ext cx="82551" cy="136705"/>
            </a:xfrm>
            <a:custGeom>
              <a:avLst/>
              <a:gdLst/>
              <a:ahLst/>
              <a:cxnLst/>
              <a:rect l="0" t="0" r="0" b="0"/>
              <a:pathLst>
                <a:path w="82551" h="136705">
                  <a:moveTo>
                    <a:pt x="0" y="48823"/>
                  </a:moveTo>
                  <a:lnTo>
                    <a:pt x="0" y="48823"/>
                  </a:lnTo>
                  <a:lnTo>
                    <a:pt x="13815" y="23075"/>
                  </a:lnTo>
                  <a:lnTo>
                    <a:pt x="21967" y="8033"/>
                  </a:lnTo>
                  <a:lnTo>
                    <a:pt x="23111" y="4696"/>
                  </a:lnTo>
                  <a:lnTo>
                    <a:pt x="23169" y="2472"/>
                  </a:lnTo>
                  <a:lnTo>
                    <a:pt x="22501" y="989"/>
                  </a:lnTo>
                  <a:lnTo>
                    <a:pt x="21351" y="0"/>
                  </a:lnTo>
                  <a:lnTo>
                    <a:pt x="18191" y="6428"/>
                  </a:lnTo>
                  <a:lnTo>
                    <a:pt x="15141" y="20103"/>
                  </a:lnTo>
                  <a:lnTo>
                    <a:pt x="12717" y="51602"/>
                  </a:lnTo>
                  <a:lnTo>
                    <a:pt x="9651" y="75458"/>
                  </a:lnTo>
                  <a:lnTo>
                    <a:pt x="7328" y="105947"/>
                  </a:lnTo>
                  <a:lnTo>
                    <a:pt x="7249" y="129983"/>
                  </a:lnTo>
                  <a:lnTo>
                    <a:pt x="8361" y="132563"/>
                  </a:lnTo>
                  <a:lnTo>
                    <a:pt x="9807" y="134283"/>
                  </a:lnTo>
                  <a:lnTo>
                    <a:pt x="13296" y="136194"/>
                  </a:lnTo>
                  <a:lnTo>
                    <a:pt x="15214" y="136704"/>
                  </a:lnTo>
                  <a:lnTo>
                    <a:pt x="19226" y="127862"/>
                  </a:lnTo>
                  <a:lnTo>
                    <a:pt x="27334" y="103051"/>
                  </a:lnTo>
                  <a:lnTo>
                    <a:pt x="40554" y="73357"/>
                  </a:lnTo>
                  <a:lnTo>
                    <a:pt x="60614" y="41831"/>
                  </a:lnTo>
                  <a:lnTo>
                    <a:pt x="65104" y="38517"/>
                  </a:lnTo>
                  <a:lnTo>
                    <a:pt x="69508" y="37014"/>
                  </a:lnTo>
                  <a:lnTo>
                    <a:pt x="73856" y="36717"/>
                  </a:lnTo>
                  <a:lnTo>
                    <a:pt x="76753" y="37224"/>
                  </a:lnTo>
                  <a:lnTo>
                    <a:pt x="78686" y="38269"/>
                  </a:lnTo>
                  <a:lnTo>
                    <a:pt x="79974" y="39670"/>
                  </a:lnTo>
                  <a:lnTo>
                    <a:pt x="81786" y="51755"/>
                  </a:lnTo>
                  <a:lnTo>
                    <a:pt x="82400" y="79166"/>
                  </a:lnTo>
                  <a:lnTo>
                    <a:pt x="82521" y="105695"/>
                  </a:lnTo>
                  <a:lnTo>
                    <a:pt x="82550" y="1250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SMARTInkShape-4179"/>
            <p:cNvSpPr/>
            <p:nvPr>
              <p:custDataLst>
                <p:tags r:id="rId55"/>
              </p:custDataLst>
            </p:nvPr>
          </p:nvSpPr>
          <p:spPr>
            <a:xfrm>
              <a:off x="4737100" y="3712801"/>
              <a:ext cx="50801" cy="65450"/>
            </a:xfrm>
            <a:custGeom>
              <a:avLst/>
              <a:gdLst/>
              <a:ahLst/>
              <a:cxnLst/>
              <a:rect l="0" t="0" r="0" b="0"/>
              <a:pathLst>
                <a:path w="50801" h="65450">
                  <a:moveTo>
                    <a:pt x="0" y="33699"/>
                  </a:moveTo>
                  <a:lnTo>
                    <a:pt x="0" y="33699"/>
                  </a:lnTo>
                  <a:lnTo>
                    <a:pt x="17676" y="24861"/>
                  </a:lnTo>
                  <a:lnTo>
                    <a:pt x="23849" y="18952"/>
                  </a:lnTo>
                  <a:lnTo>
                    <a:pt x="40126" y="84"/>
                  </a:lnTo>
                  <a:lnTo>
                    <a:pt x="42273" y="0"/>
                  </a:lnTo>
                  <a:lnTo>
                    <a:pt x="44409" y="1355"/>
                  </a:lnTo>
                  <a:lnTo>
                    <a:pt x="46540" y="3670"/>
                  </a:lnTo>
                  <a:lnTo>
                    <a:pt x="47025" y="15649"/>
                  </a:lnTo>
                  <a:lnTo>
                    <a:pt x="45495" y="46975"/>
                  </a:lnTo>
                  <a:lnTo>
                    <a:pt x="50800" y="654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6" name="SMARTInkShape-Group1040"/>
          <p:cNvGrpSpPr/>
          <p:nvPr/>
        </p:nvGrpSpPr>
        <p:grpSpPr>
          <a:xfrm>
            <a:off x="4944606" y="3511550"/>
            <a:ext cx="639244" cy="209551"/>
            <a:chOff x="4944606" y="3511550"/>
            <a:chExt cx="639244" cy="209551"/>
          </a:xfrm>
        </p:grpSpPr>
        <p:sp>
          <p:nvSpPr>
            <p:cNvPr id="61" name="SMARTInkShape-4180"/>
            <p:cNvSpPr/>
            <p:nvPr>
              <p:custDataLst>
                <p:tags r:id="rId49"/>
              </p:custDataLst>
            </p:nvPr>
          </p:nvSpPr>
          <p:spPr>
            <a:xfrm>
              <a:off x="4944606" y="3600450"/>
              <a:ext cx="86566" cy="118741"/>
            </a:xfrm>
            <a:custGeom>
              <a:avLst/>
              <a:gdLst/>
              <a:ahLst/>
              <a:cxnLst/>
              <a:rect l="0" t="0" r="0" b="0"/>
              <a:pathLst>
                <a:path w="86566" h="118741">
                  <a:moveTo>
                    <a:pt x="78244" y="0"/>
                  </a:moveTo>
                  <a:lnTo>
                    <a:pt x="78244" y="0"/>
                  </a:lnTo>
                  <a:lnTo>
                    <a:pt x="52897" y="705"/>
                  </a:lnTo>
                  <a:lnTo>
                    <a:pt x="25500" y="5069"/>
                  </a:lnTo>
                  <a:lnTo>
                    <a:pt x="10352" y="8838"/>
                  </a:lnTo>
                  <a:lnTo>
                    <a:pt x="5466" y="11537"/>
                  </a:lnTo>
                  <a:lnTo>
                    <a:pt x="2209" y="14746"/>
                  </a:lnTo>
                  <a:lnTo>
                    <a:pt x="37" y="18298"/>
                  </a:lnTo>
                  <a:lnTo>
                    <a:pt x="0" y="22076"/>
                  </a:lnTo>
                  <a:lnTo>
                    <a:pt x="3723" y="30037"/>
                  </a:lnTo>
                  <a:lnTo>
                    <a:pt x="23864" y="42453"/>
                  </a:lnTo>
                  <a:lnTo>
                    <a:pt x="52176" y="55069"/>
                  </a:lnTo>
                  <a:lnTo>
                    <a:pt x="76164" y="71115"/>
                  </a:lnTo>
                  <a:lnTo>
                    <a:pt x="84375" y="81231"/>
                  </a:lnTo>
                  <a:lnTo>
                    <a:pt x="86565" y="85903"/>
                  </a:lnTo>
                  <a:lnTo>
                    <a:pt x="85908" y="91136"/>
                  </a:lnTo>
                  <a:lnTo>
                    <a:pt x="79533" y="102594"/>
                  </a:lnTo>
                  <a:lnTo>
                    <a:pt x="67763" y="110978"/>
                  </a:lnTo>
                  <a:lnTo>
                    <a:pt x="47151" y="117784"/>
                  </a:lnTo>
                  <a:lnTo>
                    <a:pt x="40582" y="118740"/>
                  </a:lnTo>
                  <a:lnTo>
                    <a:pt x="35497" y="117260"/>
                  </a:lnTo>
                  <a:lnTo>
                    <a:pt x="31402" y="114156"/>
                  </a:lnTo>
                  <a:lnTo>
                    <a:pt x="21094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4181"/>
            <p:cNvSpPr/>
            <p:nvPr>
              <p:custDataLst>
                <p:tags r:id="rId50"/>
              </p:custDataLst>
            </p:nvPr>
          </p:nvSpPr>
          <p:spPr>
            <a:xfrm>
              <a:off x="5093582" y="3621680"/>
              <a:ext cx="151519" cy="67671"/>
            </a:xfrm>
            <a:custGeom>
              <a:avLst/>
              <a:gdLst/>
              <a:ahLst/>
              <a:cxnLst/>
              <a:rect l="0" t="0" r="0" b="0"/>
              <a:pathLst>
                <a:path w="151519" h="67671">
                  <a:moveTo>
                    <a:pt x="5468" y="10520"/>
                  </a:moveTo>
                  <a:lnTo>
                    <a:pt x="5468" y="10520"/>
                  </a:lnTo>
                  <a:lnTo>
                    <a:pt x="4763" y="21364"/>
                  </a:lnTo>
                  <a:lnTo>
                    <a:pt x="0" y="45841"/>
                  </a:lnTo>
                  <a:lnTo>
                    <a:pt x="3273" y="54675"/>
                  </a:lnTo>
                  <a:lnTo>
                    <a:pt x="8726" y="61894"/>
                  </a:lnTo>
                  <a:lnTo>
                    <a:pt x="13501" y="65103"/>
                  </a:lnTo>
                  <a:lnTo>
                    <a:pt x="16468" y="65253"/>
                  </a:lnTo>
                  <a:lnTo>
                    <a:pt x="23527" y="63538"/>
                  </a:lnTo>
                  <a:lnTo>
                    <a:pt x="38806" y="55235"/>
                  </a:lnTo>
                  <a:lnTo>
                    <a:pt x="46861" y="45916"/>
                  </a:lnTo>
                  <a:lnTo>
                    <a:pt x="61151" y="19315"/>
                  </a:lnTo>
                  <a:lnTo>
                    <a:pt x="70023" y="5286"/>
                  </a:lnTo>
                  <a:lnTo>
                    <a:pt x="74846" y="1138"/>
                  </a:lnTo>
                  <a:lnTo>
                    <a:pt x="77120" y="32"/>
                  </a:lnTo>
                  <a:lnTo>
                    <a:pt x="79342" y="0"/>
                  </a:lnTo>
                  <a:lnTo>
                    <a:pt x="83692" y="1846"/>
                  </a:lnTo>
                  <a:lnTo>
                    <a:pt x="85134" y="4737"/>
                  </a:lnTo>
                  <a:lnTo>
                    <a:pt x="87765" y="35822"/>
                  </a:lnTo>
                  <a:lnTo>
                    <a:pt x="88649" y="49375"/>
                  </a:lnTo>
                  <a:lnTo>
                    <a:pt x="91356" y="55541"/>
                  </a:lnTo>
                  <a:lnTo>
                    <a:pt x="93065" y="56761"/>
                  </a:lnTo>
                  <a:lnTo>
                    <a:pt x="94911" y="56870"/>
                  </a:lnTo>
                  <a:lnTo>
                    <a:pt x="96847" y="56237"/>
                  </a:lnTo>
                  <a:lnTo>
                    <a:pt x="100878" y="51769"/>
                  </a:lnTo>
                  <a:lnTo>
                    <a:pt x="127754" y="21778"/>
                  </a:lnTo>
                  <a:lnTo>
                    <a:pt x="140996" y="9085"/>
                  </a:lnTo>
                  <a:lnTo>
                    <a:pt x="142388" y="8858"/>
                  </a:lnTo>
                  <a:lnTo>
                    <a:pt x="143314" y="9412"/>
                  </a:lnTo>
                  <a:lnTo>
                    <a:pt x="144924" y="36123"/>
                  </a:lnTo>
                  <a:lnTo>
                    <a:pt x="146977" y="53148"/>
                  </a:lnTo>
                  <a:lnTo>
                    <a:pt x="151518" y="676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SMARTInkShape-4182"/>
            <p:cNvSpPr/>
            <p:nvPr>
              <p:custDataLst>
                <p:tags r:id="rId51"/>
              </p:custDataLst>
            </p:nvPr>
          </p:nvSpPr>
          <p:spPr>
            <a:xfrm>
              <a:off x="5130800" y="35115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SMARTInkShape-4183"/>
            <p:cNvSpPr/>
            <p:nvPr>
              <p:custDataLst>
                <p:tags r:id="rId52"/>
              </p:custDataLst>
            </p:nvPr>
          </p:nvSpPr>
          <p:spPr>
            <a:xfrm>
              <a:off x="5379889" y="3558979"/>
              <a:ext cx="131912" cy="136722"/>
            </a:xfrm>
            <a:custGeom>
              <a:avLst/>
              <a:gdLst/>
              <a:ahLst/>
              <a:cxnLst/>
              <a:rect l="0" t="0" r="0" b="0"/>
              <a:pathLst>
                <a:path w="131912" h="136722">
                  <a:moveTo>
                    <a:pt x="131911" y="3371"/>
                  </a:moveTo>
                  <a:lnTo>
                    <a:pt x="131911" y="3371"/>
                  </a:lnTo>
                  <a:lnTo>
                    <a:pt x="128540" y="0"/>
                  </a:lnTo>
                  <a:lnTo>
                    <a:pt x="119359" y="3989"/>
                  </a:lnTo>
                  <a:lnTo>
                    <a:pt x="92679" y="25662"/>
                  </a:lnTo>
                  <a:lnTo>
                    <a:pt x="67908" y="49261"/>
                  </a:lnTo>
                  <a:lnTo>
                    <a:pt x="42787" y="73861"/>
                  </a:lnTo>
                  <a:lnTo>
                    <a:pt x="14958" y="104769"/>
                  </a:lnTo>
                  <a:lnTo>
                    <a:pt x="1800" y="123171"/>
                  </a:lnTo>
                  <a:lnTo>
                    <a:pt x="721" y="122749"/>
                  </a:lnTo>
                  <a:lnTo>
                    <a:pt x="0" y="121056"/>
                  </a:lnTo>
                  <a:lnTo>
                    <a:pt x="13348" y="97356"/>
                  </a:lnTo>
                  <a:lnTo>
                    <a:pt x="26069" y="69475"/>
                  </a:lnTo>
                  <a:lnTo>
                    <a:pt x="38070" y="41693"/>
                  </a:lnTo>
                  <a:lnTo>
                    <a:pt x="43872" y="31457"/>
                  </a:lnTo>
                  <a:lnTo>
                    <a:pt x="46407" y="30562"/>
                  </a:lnTo>
                  <a:lnTo>
                    <a:pt x="48803" y="32081"/>
                  </a:lnTo>
                  <a:lnTo>
                    <a:pt x="51106" y="35211"/>
                  </a:lnTo>
                  <a:lnTo>
                    <a:pt x="54346" y="53100"/>
                  </a:lnTo>
                  <a:lnTo>
                    <a:pt x="55306" y="79645"/>
                  </a:lnTo>
                  <a:lnTo>
                    <a:pt x="62333" y="106483"/>
                  </a:lnTo>
                  <a:lnTo>
                    <a:pt x="73236" y="119989"/>
                  </a:lnTo>
                  <a:lnTo>
                    <a:pt x="93811" y="136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4184"/>
            <p:cNvSpPr/>
            <p:nvPr>
              <p:custDataLst>
                <p:tags r:id="rId53"/>
              </p:custDataLst>
            </p:nvPr>
          </p:nvSpPr>
          <p:spPr>
            <a:xfrm>
              <a:off x="5543550" y="3668044"/>
              <a:ext cx="40300" cy="53057"/>
            </a:xfrm>
            <a:custGeom>
              <a:avLst/>
              <a:gdLst/>
              <a:ahLst/>
              <a:cxnLst/>
              <a:rect l="0" t="0" r="0" b="0"/>
              <a:pathLst>
                <a:path w="40300" h="53057">
                  <a:moveTo>
                    <a:pt x="0" y="27656"/>
                  </a:moveTo>
                  <a:lnTo>
                    <a:pt x="0" y="27656"/>
                  </a:lnTo>
                  <a:lnTo>
                    <a:pt x="3371" y="27656"/>
                  </a:lnTo>
                  <a:lnTo>
                    <a:pt x="4364" y="26950"/>
                  </a:lnTo>
                  <a:lnTo>
                    <a:pt x="5026" y="25774"/>
                  </a:lnTo>
                  <a:lnTo>
                    <a:pt x="5468" y="24285"/>
                  </a:lnTo>
                  <a:lnTo>
                    <a:pt x="9721" y="20749"/>
                  </a:lnTo>
                  <a:lnTo>
                    <a:pt x="15609" y="16119"/>
                  </a:lnTo>
                  <a:lnTo>
                    <a:pt x="27020" y="3531"/>
                  </a:lnTo>
                  <a:lnTo>
                    <a:pt x="30713" y="989"/>
                  </a:lnTo>
                  <a:lnTo>
                    <a:pt x="33881" y="0"/>
                  </a:lnTo>
                  <a:lnTo>
                    <a:pt x="36699" y="47"/>
                  </a:lnTo>
                  <a:lnTo>
                    <a:pt x="39282" y="783"/>
                  </a:lnTo>
                  <a:lnTo>
                    <a:pt x="40299" y="3391"/>
                  </a:lnTo>
                  <a:lnTo>
                    <a:pt x="38386" y="33958"/>
                  </a:lnTo>
                  <a:lnTo>
                    <a:pt x="38100" y="530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9" name="SMARTInkShape-Group1041"/>
          <p:cNvGrpSpPr/>
          <p:nvPr/>
        </p:nvGrpSpPr>
        <p:grpSpPr>
          <a:xfrm>
            <a:off x="5797550" y="3587750"/>
            <a:ext cx="95251" cy="62618"/>
            <a:chOff x="5797550" y="3587750"/>
            <a:chExt cx="95251" cy="62618"/>
          </a:xfrm>
        </p:grpSpPr>
        <p:sp>
          <p:nvSpPr>
            <p:cNvPr id="67" name="SMARTInkShape-4185"/>
            <p:cNvSpPr/>
            <p:nvPr>
              <p:custDataLst>
                <p:tags r:id="rId47"/>
              </p:custDataLst>
            </p:nvPr>
          </p:nvSpPr>
          <p:spPr>
            <a:xfrm>
              <a:off x="5810250" y="358775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6350"/>
                  </a:moveTo>
                  <a:lnTo>
                    <a:pt x="0" y="6350"/>
                  </a:lnTo>
                  <a:lnTo>
                    <a:pt x="26039" y="5644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4186"/>
            <p:cNvSpPr/>
            <p:nvPr>
              <p:custDataLst>
                <p:tags r:id="rId48"/>
              </p:custDataLst>
            </p:nvPr>
          </p:nvSpPr>
          <p:spPr>
            <a:xfrm>
              <a:off x="5797550" y="3638550"/>
              <a:ext cx="95251" cy="11818"/>
            </a:xfrm>
            <a:custGeom>
              <a:avLst/>
              <a:gdLst/>
              <a:ahLst/>
              <a:cxnLst/>
              <a:rect l="0" t="0" r="0" b="0"/>
              <a:pathLst>
                <a:path w="95251" h="11818">
                  <a:moveTo>
                    <a:pt x="0" y="6350"/>
                  </a:moveTo>
                  <a:lnTo>
                    <a:pt x="0" y="6350"/>
                  </a:lnTo>
                  <a:lnTo>
                    <a:pt x="0" y="9721"/>
                  </a:lnTo>
                  <a:lnTo>
                    <a:pt x="705" y="10714"/>
                  </a:lnTo>
                  <a:lnTo>
                    <a:pt x="1881" y="11376"/>
                  </a:lnTo>
                  <a:lnTo>
                    <a:pt x="3371" y="11817"/>
                  </a:lnTo>
                  <a:lnTo>
                    <a:pt x="30404" y="8162"/>
                  </a:lnTo>
                  <a:lnTo>
                    <a:pt x="55967" y="6181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2" name="SMARTInkShape-Group1042"/>
          <p:cNvGrpSpPr/>
          <p:nvPr/>
        </p:nvGrpSpPr>
        <p:grpSpPr>
          <a:xfrm>
            <a:off x="6165950" y="3536950"/>
            <a:ext cx="203101" cy="203201"/>
            <a:chOff x="6165950" y="3536950"/>
            <a:chExt cx="203101" cy="203201"/>
          </a:xfrm>
        </p:grpSpPr>
        <p:sp>
          <p:nvSpPr>
            <p:cNvPr id="70" name="SMARTInkShape-4187"/>
            <p:cNvSpPr/>
            <p:nvPr>
              <p:custDataLst>
                <p:tags r:id="rId45"/>
              </p:custDataLst>
            </p:nvPr>
          </p:nvSpPr>
          <p:spPr>
            <a:xfrm>
              <a:off x="6165950" y="3536950"/>
              <a:ext cx="69751" cy="139701"/>
            </a:xfrm>
            <a:custGeom>
              <a:avLst/>
              <a:gdLst/>
              <a:ahLst/>
              <a:cxnLst/>
              <a:rect l="0" t="0" r="0" b="0"/>
              <a:pathLst>
                <a:path w="69751" h="139701">
                  <a:moveTo>
                    <a:pt x="12600" y="0"/>
                  </a:moveTo>
                  <a:lnTo>
                    <a:pt x="12600" y="0"/>
                  </a:lnTo>
                  <a:lnTo>
                    <a:pt x="11895" y="6481"/>
                  </a:lnTo>
                  <a:lnTo>
                    <a:pt x="5693" y="32324"/>
                  </a:lnTo>
                  <a:lnTo>
                    <a:pt x="1617" y="63670"/>
                  </a:lnTo>
                  <a:lnTo>
                    <a:pt x="408" y="93419"/>
                  </a:lnTo>
                  <a:lnTo>
                    <a:pt x="0" y="118642"/>
                  </a:lnTo>
                  <a:lnTo>
                    <a:pt x="1378" y="120722"/>
                  </a:lnTo>
                  <a:lnTo>
                    <a:pt x="3708" y="121404"/>
                  </a:lnTo>
                  <a:lnTo>
                    <a:pt x="6672" y="121152"/>
                  </a:lnTo>
                  <a:lnTo>
                    <a:pt x="20957" y="107315"/>
                  </a:lnTo>
                  <a:lnTo>
                    <a:pt x="38595" y="81970"/>
                  </a:lnTo>
                  <a:lnTo>
                    <a:pt x="53855" y="55488"/>
                  </a:lnTo>
                  <a:lnTo>
                    <a:pt x="63943" y="39881"/>
                  </a:lnTo>
                  <a:lnTo>
                    <a:pt x="65878" y="38582"/>
                  </a:lnTo>
                  <a:lnTo>
                    <a:pt x="67169" y="39126"/>
                  </a:lnTo>
                  <a:lnTo>
                    <a:pt x="68029" y="40901"/>
                  </a:lnTo>
                  <a:lnTo>
                    <a:pt x="69240" y="60253"/>
                  </a:lnTo>
                  <a:lnTo>
                    <a:pt x="62857" y="84959"/>
                  </a:lnTo>
                  <a:lnTo>
                    <a:pt x="58771" y="106782"/>
                  </a:lnTo>
                  <a:lnTo>
                    <a:pt x="61578" y="120131"/>
                  </a:lnTo>
                  <a:lnTo>
                    <a:pt x="69750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SMARTInkShape-4188"/>
            <p:cNvSpPr/>
            <p:nvPr>
              <p:custDataLst>
                <p:tags r:id="rId46"/>
              </p:custDataLst>
            </p:nvPr>
          </p:nvSpPr>
          <p:spPr>
            <a:xfrm>
              <a:off x="6314566" y="3657862"/>
              <a:ext cx="54485" cy="82289"/>
            </a:xfrm>
            <a:custGeom>
              <a:avLst/>
              <a:gdLst/>
              <a:ahLst/>
              <a:cxnLst/>
              <a:rect l="0" t="0" r="0" b="0"/>
              <a:pathLst>
                <a:path w="54485" h="82289">
                  <a:moveTo>
                    <a:pt x="10034" y="6088"/>
                  </a:moveTo>
                  <a:lnTo>
                    <a:pt x="10034" y="6088"/>
                  </a:lnTo>
                  <a:lnTo>
                    <a:pt x="13405" y="2717"/>
                  </a:lnTo>
                  <a:lnTo>
                    <a:pt x="16941" y="1062"/>
                  </a:lnTo>
                  <a:lnTo>
                    <a:pt x="28332" y="0"/>
                  </a:lnTo>
                  <a:lnTo>
                    <a:pt x="31405" y="1323"/>
                  </a:lnTo>
                  <a:lnTo>
                    <a:pt x="36701" y="6557"/>
                  </a:lnTo>
                  <a:lnTo>
                    <a:pt x="36984" y="10634"/>
                  </a:lnTo>
                  <a:lnTo>
                    <a:pt x="33536" y="20808"/>
                  </a:lnTo>
                  <a:lnTo>
                    <a:pt x="20290" y="38436"/>
                  </a:lnTo>
                  <a:lnTo>
                    <a:pt x="1332" y="55852"/>
                  </a:lnTo>
                  <a:lnTo>
                    <a:pt x="0" y="58314"/>
                  </a:lnTo>
                  <a:lnTo>
                    <a:pt x="522" y="60661"/>
                  </a:lnTo>
                  <a:lnTo>
                    <a:pt x="4866" y="65150"/>
                  </a:lnTo>
                  <a:lnTo>
                    <a:pt x="11500" y="67616"/>
                  </a:lnTo>
                  <a:lnTo>
                    <a:pt x="27257" y="72569"/>
                  </a:lnTo>
                  <a:lnTo>
                    <a:pt x="54484" y="822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6" name="SMARTInkShape-Group1043"/>
          <p:cNvGrpSpPr/>
          <p:nvPr/>
        </p:nvGrpSpPr>
        <p:grpSpPr>
          <a:xfrm>
            <a:off x="6546850" y="3435350"/>
            <a:ext cx="266701" cy="196099"/>
            <a:chOff x="6546850" y="3435350"/>
            <a:chExt cx="266701" cy="196099"/>
          </a:xfrm>
        </p:grpSpPr>
        <p:sp>
          <p:nvSpPr>
            <p:cNvPr id="73" name="SMARTInkShape-4189"/>
            <p:cNvSpPr/>
            <p:nvPr>
              <p:custDataLst>
                <p:tags r:id="rId42"/>
              </p:custDataLst>
            </p:nvPr>
          </p:nvSpPr>
          <p:spPr>
            <a:xfrm>
              <a:off x="6546850" y="3530600"/>
              <a:ext cx="64775" cy="100849"/>
            </a:xfrm>
            <a:custGeom>
              <a:avLst/>
              <a:gdLst/>
              <a:ahLst/>
              <a:cxnLst/>
              <a:rect l="0" t="0" r="0" b="0"/>
              <a:pathLst>
                <a:path w="64775" h="100849">
                  <a:moveTo>
                    <a:pt x="44450" y="0"/>
                  </a:moveTo>
                  <a:lnTo>
                    <a:pt x="44450" y="0"/>
                  </a:lnTo>
                  <a:lnTo>
                    <a:pt x="30652" y="705"/>
                  </a:lnTo>
                  <a:lnTo>
                    <a:pt x="24677" y="3371"/>
                  </a:lnTo>
                  <a:lnTo>
                    <a:pt x="17346" y="8838"/>
                  </a:lnTo>
                  <a:lnTo>
                    <a:pt x="14765" y="14747"/>
                  </a:lnTo>
                  <a:lnTo>
                    <a:pt x="14077" y="18298"/>
                  </a:lnTo>
                  <a:lnTo>
                    <a:pt x="17074" y="27888"/>
                  </a:lnTo>
                  <a:lnTo>
                    <a:pt x="28578" y="45187"/>
                  </a:lnTo>
                  <a:lnTo>
                    <a:pt x="60016" y="75707"/>
                  </a:lnTo>
                  <a:lnTo>
                    <a:pt x="63294" y="80105"/>
                  </a:lnTo>
                  <a:lnTo>
                    <a:pt x="64774" y="84448"/>
                  </a:lnTo>
                  <a:lnTo>
                    <a:pt x="64536" y="93036"/>
                  </a:lnTo>
                  <a:lnTo>
                    <a:pt x="62075" y="95891"/>
                  </a:lnTo>
                  <a:lnTo>
                    <a:pt x="53694" y="99063"/>
                  </a:lnTo>
                  <a:lnTo>
                    <a:pt x="37076" y="100848"/>
                  </a:lnTo>
                  <a:lnTo>
                    <a:pt x="22118" y="98006"/>
                  </a:lnTo>
                  <a:lnTo>
                    <a:pt x="8748" y="89325"/>
                  </a:lnTo>
                  <a:lnTo>
                    <a:pt x="3888" y="83680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4190"/>
            <p:cNvSpPr/>
            <p:nvPr>
              <p:custDataLst>
                <p:tags r:id="rId43"/>
              </p:custDataLst>
            </p:nvPr>
          </p:nvSpPr>
          <p:spPr>
            <a:xfrm>
              <a:off x="6668123" y="3552342"/>
              <a:ext cx="145428" cy="60809"/>
            </a:xfrm>
            <a:custGeom>
              <a:avLst/>
              <a:gdLst/>
              <a:ahLst/>
              <a:cxnLst/>
              <a:rect l="0" t="0" r="0" b="0"/>
              <a:pathLst>
                <a:path w="145428" h="60809">
                  <a:moveTo>
                    <a:pt x="24777" y="3658"/>
                  </a:moveTo>
                  <a:lnTo>
                    <a:pt x="24777" y="3658"/>
                  </a:lnTo>
                  <a:lnTo>
                    <a:pt x="21406" y="287"/>
                  </a:lnTo>
                  <a:lnTo>
                    <a:pt x="19708" y="0"/>
                  </a:lnTo>
                  <a:lnTo>
                    <a:pt x="17870" y="514"/>
                  </a:lnTo>
                  <a:lnTo>
                    <a:pt x="10031" y="6489"/>
                  </a:lnTo>
                  <a:lnTo>
                    <a:pt x="6480" y="9779"/>
                  </a:lnTo>
                  <a:lnTo>
                    <a:pt x="2533" y="19078"/>
                  </a:lnTo>
                  <a:lnTo>
                    <a:pt x="0" y="38924"/>
                  </a:lnTo>
                  <a:lnTo>
                    <a:pt x="1536" y="45908"/>
                  </a:lnTo>
                  <a:lnTo>
                    <a:pt x="2933" y="48758"/>
                  </a:lnTo>
                  <a:lnTo>
                    <a:pt x="5276" y="50658"/>
                  </a:lnTo>
                  <a:lnTo>
                    <a:pt x="11641" y="52769"/>
                  </a:lnTo>
                  <a:lnTo>
                    <a:pt x="19174" y="51826"/>
                  </a:lnTo>
                  <a:lnTo>
                    <a:pt x="27225" y="48349"/>
                  </a:lnTo>
                  <a:lnTo>
                    <a:pt x="55981" y="22932"/>
                  </a:lnTo>
                  <a:lnTo>
                    <a:pt x="65695" y="14151"/>
                  </a:lnTo>
                  <a:lnTo>
                    <a:pt x="70715" y="11849"/>
                  </a:lnTo>
                  <a:lnTo>
                    <a:pt x="73041" y="11941"/>
                  </a:lnTo>
                  <a:lnTo>
                    <a:pt x="77507" y="13925"/>
                  </a:lnTo>
                  <a:lnTo>
                    <a:pt x="78980" y="15441"/>
                  </a:lnTo>
                  <a:lnTo>
                    <a:pt x="80617" y="19008"/>
                  </a:lnTo>
                  <a:lnTo>
                    <a:pt x="82373" y="31411"/>
                  </a:lnTo>
                  <a:lnTo>
                    <a:pt x="85183" y="36689"/>
                  </a:lnTo>
                  <a:lnTo>
                    <a:pt x="86920" y="38378"/>
                  </a:lnTo>
                  <a:lnTo>
                    <a:pt x="90731" y="40256"/>
                  </a:lnTo>
                  <a:lnTo>
                    <a:pt x="92736" y="39345"/>
                  </a:lnTo>
                  <a:lnTo>
                    <a:pt x="122397" y="9130"/>
                  </a:lnTo>
                  <a:lnTo>
                    <a:pt x="130723" y="6090"/>
                  </a:lnTo>
                  <a:lnTo>
                    <a:pt x="133508" y="5985"/>
                  </a:lnTo>
                  <a:lnTo>
                    <a:pt x="135364" y="6621"/>
                  </a:lnTo>
                  <a:lnTo>
                    <a:pt x="136602" y="7749"/>
                  </a:lnTo>
                  <a:lnTo>
                    <a:pt x="141714" y="19452"/>
                  </a:lnTo>
                  <a:lnTo>
                    <a:pt x="144938" y="46634"/>
                  </a:lnTo>
                  <a:lnTo>
                    <a:pt x="145427" y="608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4191"/>
            <p:cNvSpPr/>
            <p:nvPr>
              <p:custDataLst>
                <p:tags r:id="rId44"/>
              </p:custDataLst>
            </p:nvPr>
          </p:nvSpPr>
          <p:spPr>
            <a:xfrm>
              <a:off x="6686550" y="3435350"/>
              <a:ext cx="12701" cy="19051"/>
            </a:xfrm>
            <a:custGeom>
              <a:avLst/>
              <a:gdLst/>
              <a:ahLst/>
              <a:cxnLst/>
              <a:rect l="0" t="0" r="0" b="0"/>
              <a:pathLst>
                <a:path w="12701" h="19051">
                  <a:moveTo>
                    <a:pt x="12700" y="19050"/>
                  </a:moveTo>
                  <a:lnTo>
                    <a:pt x="12700" y="19050"/>
                  </a:lnTo>
                  <a:lnTo>
                    <a:pt x="5959" y="15679"/>
                  </a:lnTo>
                  <a:lnTo>
                    <a:pt x="3972" y="13275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0" name="SMARTInkShape-Group1044"/>
          <p:cNvGrpSpPr/>
          <p:nvPr/>
        </p:nvGrpSpPr>
        <p:grpSpPr>
          <a:xfrm>
            <a:off x="6969684" y="3397250"/>
            <a:ext cx="361744" cy="215901"/>
            <a:chOff x="6969684" y="3397250"/>
            <a:chExt cx="361744" cy="215901"/>
          </a:xfrm>
        </p:grpSpPr>
        <p:sp>
          <p:nvSpPr>
            <p:cNvPr id="77" name="SMARTInkShape-4192"/>
            <p:cNvSpPr/>
            <p:nvPr>
              <p:custDataLst>
                <p:tags r:id="rId39"/>
              </p:custDataLst>
            </p:nvPr>
          </p:nvSpPr>
          <p:spPr>
            <a:xfrm>
              <a:off x="6969684" y="3414177"/>
              <a:ext cx="89818" cy="198974"/>
            </a:xfrm>
            <a:custGeom>
              <a:avLst/>
              <a:gdLst/>
              <a:ahLst/>
              <a:cxnLst/>
              <a:rect l="0" t="0" r="0" b="0"/>
              <a:pathLst>
                <a:path w="89818" h="198974">
                  <a:moveTo>
                    <a:pt x="72466" y="33873"/>
                  </a:moveTo>
                  <a:lnTo>
                    <a:pt x="72466" y="33873"/>
                  </a:lnTo>
                  <a:lnTo>
                    <a:pt x="62353" y="23760"/>
                  </a:lnTo>
                  <a:lnTo>
                    <a:pt x="51744" y="18795"/>
                  </a:lnTo>
                  <a:lnTo>
                    <a:pt x="39973" y="17294"/>
                  </a:lnTo>
                  <a:lnTo>
                    <a:pt x="27686" y="18978"/>
                  </a:lnTo>
                  <a:lnTo>
                    <a:pt x="15169" y="27723"/>
                  </a:lnTo>
                  <a:lnTo>
                    <a:pt x="4668" y="40312"/>
                  </a:lnTo>
                  <a:lnTo>
                    <a:pt x="0" y="52963"/>
                  </a:lnTo>
                  <a:lnTo>
                    <a:pt x="167" y="58594"/>
                  </a:lnTo>
                  <a:lnTo>
                    <a:pt x="4114" y="68614"/>
                  </a:lnTo>
                  <a:lnTo>
                    <a:pt x="7848" y="71850"/>
                  </a:lnTo>
                  <a:lnTo>
                    <a:pt x="17641" y="75446"/>
                  </a:lnTo>
                  <a:lnTo>
                    <a:pt x="41797" y="70729"/>
                  </a:lnTo>
                  <a:lnTo>
                    <a:pt x="55543" y="62248"/>
                  </a:lnTo>
                  <a:lnTo>
                    <a:pt x="66356" y="50012"/>
                  </a:lnTo>
                  <a:lnTo>
                    <a:pt x="79671" y="24701"/>
                  </a:lnTo>
                  <a:lnTo>
                    <a:pt x="89817" y="0"/>
                  </a:lnTo>
                  <a:lnTo>
                    <a:pt x="89677" y="2"/>
                  </a:lnTo>
                  <a:lnTo>
                    <a:pt x="75787" y="27305"/>
                  </a:lnTo>
                  <a:lnTo>
                    <a:pt x="64770" y="51180"/>
                  </a:lnTo>
                  <a:lnTo>
                    <a:pt x="52818" y="78254"/>
                  </a:lnTo>
                  <a:lnTo>
                    <a:pt x="40449" y="106750"/>
                  </a:lnTo>
                  <a:lnTo>
                    <a:pt x="33542" y="132114"/>
                  </a:lnTo>
                  <a:lnTo>
                    <a:pt x="29653" y="162465"/>
                  </a:lnTo>
                  <a:lnTo>
                    <a:pt x="29449" y="177103"/>
                  </a:lnTo>
                  <a:lnTo>
                    <a:pt x="31710" y="188312"/>
                  </a:lnTo>
                  <a:lnTo>
                    <a:pt x="35068" y="194235"/>
                  </a:lnTo>
                  <a:lnTo>
                    <a:pt x="40716" y="1989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SMARTInkShape-4193"/>
            <p:cNvSpPr/>
            <p:nvPr>
              <p:custDataLst>
                <p:tags r:id="rId40"/>
              </p:custDataLst>
            </p:nvPr>
          </p:nvSpPr>
          <p:spPr>
            <a:xfrm>
              <a:off x="7083559" y="3397250"/>
              <a:ext cx="142347" cy="200148"/>
            </a:xfrm>
            <a:custGeom>
              <a:avLst/>
              <a:gdLst/>
              <a:ahLst/>
              <a:cxnLst/>
              <a:rect l="0" t="0" r="0" b="0"/>
              <a:pathLst>
                <a:path w="142347" h="200148">
                  <a:moveTo>
                    <a:pt x="91941" y="44450"/>
                  </a:moveTo>
                  <a:lnTo>
                    <a:pt x="91941" y="44450"/>
                  </a:lnTo>
                  <a:lnTo>
                    <a:pt x="88569" y="41079"/>
                  </a:lnTo>
                  <a:lnTo>
                    <a:pt x="85461" y="41497"/>
                  </a:lnTo>
                  <a:lnTo>
                    <a:pt x="76361" y="45724"/>
                  </a:lnTo>
                  <a:lnTo>
                    <a:pt x="49224" y="66151"/>
                  </a:lnTo>
                  <a:lnTo>
                    <a:pt x="30153" y="88432"/>
                  </a:lnTo>
                  <a:lnTo>
                    <a:pt x="13679" y="114797"/>
                  </a:lnTo>
                  <a:lnTo>
                    <a:pt x="1653" y="142978"/>
                  </a:lnTo>
                  <a:lnTo>
                    <a:pt x="0" y="155291"/>
                  </a:lnTo>
                  <a:lnTo>
                    <a:pt x="3805" y="176498"/>
                  </a:lnTo>
                  <a:lnTo>
                    <a:pt x="16316" y="191567"/>
                  </a:lnTo>
                  <a:lnTo>
                    <a:pt x="24592" y="197562"/>
                  </a:lnTo>
                  <a:lnTo>
                    <a:pt x="34341" y="200147"/>
                  </a:lnTo>
                  <a:lnTo>
                    <a:pt x="56463" y="199256"/>
                  </a:lnTo>
                  <a:lnTo>
                    <a:pt x="78525" y="190393"/>
                  </a:lnTo>
                  <a:lnTo>
                    <a:pt x="99384" y="175636"/>
                  </a:lnTo>
                  <a:lnTo>
                    <a:pt x="118062" y="154966"/>
                  </a:lnTo>
                  <a:lnTo>
                    <a:pt x="132008" y="127905"/>
                  </a:lnTo>
                  <a:lnTo>
                    <a:pt x="140792" y="97769"/>
                  </a:lnTo>
                  <a:lnTo>
                    <a:pt x="142346" y="67912"/>
                  </a:lnTo>
                  <a:lnTo>
                    <a:pt x="135039" y="41942"/>
                  </a:lnTo>
                  <a:lnTo>
                    <a:pt x="129140" y="30078"/>
                  </a:lnTo>
                  <a:lnTo>
                    <a:pt x="113177" y="15015"/>
                  </a:lnTo>
                  <a:lnTo>
                    <a:pt x="95029" y="6673"/>
                  </a:lnTo>
                  <a:lnTo>
                    <a:pt x="6019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SMARTInkShape-4194"/>
            <p:cNvSpPr/>
            <p:nvPr>
              <p:custDataLst>
                <p:tags r:id="rId41"/>
              </p:custDataLst>
            </p:nvPr>
          </p:nvSpPr>
          <p:spPr>
            <a:xfrm>
              <a:off x="7273038" y="3397250"/>
              <a:ext cx="58390" cy="52472"/>
            </a:xfrm>
            <a:custGeom>
              <a:avLst/>
              <a:gdLst/>
              <a:ahLst/>
              <a:cxnLst/>
              <a:rect l="0" t="0" r="0" b="0"/>
              <a:pathLst>
                <a:path w="58390" h="52472">
                  <a:moveTo>
                    <a:pt x="23112" y="0"/>
                  </a:moveTo>
                  <a:lnTo>
                    <a:pt x="23112" y="0"/>
                  </a:lnTo>
                  <a:lnTo>
                    <a:pt x="16370" y="3371"/>
                  </a:lnTo>
                  <a:lnTo>
                    <a:pt x="5436" y="15580"/>
                  </a:lnTo>
                  <a:lnTo>
                    <a:pt x="1144" y="26680"/>
                  </a:lnTo>
                  <a:lnTo>
                    <a:pt x="0" y="32603"/>
                  </a:lnTo>
                  <a:lnTo>
                    <a:pt x="649" y="37258"/>
                  </a:lnTo>
                  <a:lnTo>
                    <a:pt x="2492" y="41066"/>
                  </a:lnTo>
                  <a:lnTo>
                    <a:pt x="5132" y="44310"/>
                  </a:lnTo>
                  <a:lnTo>
                    <a:pt x="18960" y="52248"/>
                  </a:lnTo>
                  <a:lnTo>
                    <a:pt x="24578" y="52471"/>
                  </a:lnTo>
                  <a:lnTo>
                    <a:pt x="36463" y="48956"/>
                  </a:lnTo>
                  <a:lnTo>
                    <a:pt x="46920" y="40808"/>
                  </a:lnTo>
                  <a:lnTo>
                    <a:pt x="51684" y="35672"/>
                  </a:lnTo>
                  <a:lnTo>
                    <a:pt x="56977" y="24321"/>
                  </a:lnTo>
                  <a:lnTo>
                    <a:pt x="58389" y="18331"/>
                  </a:lnTo>
                  <a:lnTo>
                    <a:pt x="57214" y="13631"/>
                  </a:lnTo>
                  <a:lnTo>
                    <a:pt x="54313" y="9793"/>
                  </a:lnTo>
                  <a:lnTo>
                    <a:pt x="4216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5" name="SMARTInkShape-Group1045"/>
          <p:cNvGrpSpPr/>
          <p:nvPr/>
        </p:nvGrpSpPr>
        <p:grpSpPr>
          <a:xfrm>
            <a:off x="4762500" y="4076700"/>
            <a:ext cx="590551" cy="211461"/>
            <a:chOff x="4762500" y="4076700"/>
            <a:chExt cx="590551" cy="211461"/>
          </a:xfrm>
        </p:grpSpPr>
        <p:sp>
          <p:nvSpPr>
            <p:cNvPr id="81" name="SMARTInkShape-4195"/>
            <p:cNvSpPr/>
            <p:nvPr>
              <p:custDataLst>
                <p:tags r:id="rId35"/>
              </p:custDataLst>
            </p:nvPr>
          </p:nvSpPr>
          <p:spPr>
            <a:xfrm>
              <a:off x="4762500" y="4164070"/>
              <a:ext cx="161542" cy="95925"/>
            </a:xfrm>
            <a:custGeom>
              <a:avLst/>
              <a:gdLst/>
              <a:ahLst/>
              <a:cxnLst/>
              <a:rect l="0" t="0" r="0" b="0"/>
              <a:pathLst>
                <a:path w="161542" h="95925">
                  <a:moveTo>
                    <a:pt x="0" y="65030"/>
                  </a:moveTo>
                  <a:lnTo>
                    <a:pt x="0" y="65030"/>
                  </a:lnTo>
                  <a:lnTo>
                    <a:pt x="0" y="37418"/>
                  </a:lnTo>
                  <a:lnTo>
                    <a:pt x="1882" y="19925"/>
                  </a:lnTo>
                  <a:lnTo>
                    <a:pt x="3371" y="13793"/>
                  </a:lnTo>
                  <a:lnTo>
                    <a:pt x="8789" y="5099"/>
                  </a:lnTo>
                  <a:lnTo>
                    <a:pt x="12209" y="1792"/>
                  </a:lnTo>
                  <a:lnTo>
                    <a:pt x="15195" y="294"/>
                  </a:lnTo>
                  <a:lnTo>
                    <a:pt x="17891" y="0"/>
                  </a:lnTo>
                  <a:lnTo>
                    <a:pt x="39620" y="7104"/>
                  </a:lnTo>
                  <a:lnTo>
                    <a:pt x="57600" y="18782"/>
                  </a:lnTo>
                  <a:lnTo>
                    <a:pt x="80758" y="45416"/>
                  </a:lnTo>
                  <a:lnTo>
                    <a:pt x="88809" y="58429"/>
                  </a:lnTo>
                  <a:lnTo>
                    <a:pt x="93977" y="82149"/>
                  </a:lnTo>
                  <a:lnTo>
                    <a:pt x="93979" y="90277"/>
                  </a:lnTo>
                  <a:lnTo>
                    <a:pt x="92991" y="92445"/>
                  </a:lnTo>
                  <a:lnTo>
                    <a:pt x="89708" y="95924"/>
                  </a:lnTo>
                  <a:lnTo>
                    <a:pt x="83990" y="79991"/>
                  </a:lnTo>
                  <a:lnTo>
                    <a:pt x="78822" y="55508"/>
                  </a:lnTo>
                  <a:lnTo>
                    <a:pt x="77682" y="34927"/>
                  </a:lnTo>
                  <a:lnTo>
                    <a:pt x="83261" y="14973"/>
                  </a:lnTo>
                  <a:lnTo>
                    <a:pt x="85141" y="10492"/>
                  </a:lnTo>
                  <a:lnTo>
                    <a:pt x="88510" y="7505"/>
                  </a:lnTo>
                  <a:lnTo>
                    <a:pt x="97899" y="4186"/>
                  </a:lnTo>
                  <a:lnTo>
                    <a:pt x="124831" y="2760"/>
                  </a:lnTo>
                  <a:lnTo>
                    <a:pt x="141253" y="7460"/>
                  </a:lnTo>
                  <a:lnTo>
                    <a:pt x="153090" y="13808"/>
                  </a:lnTo>
                  <a:lnTo>
                    <a:pt x="157094" y="18182"/>
                  </a:lnTo>
                  <a:lnTo>
                    <a:pt x="161541" y="28686"/>
                  </a:lnTo>
                  <a:lnTo>
                    <a:pt x="159755" y="40411"/>
                  </a:lnTo>
                  <a:lnTo>
                    <a:pt x="150816" y="57030"/>
                  </a:lnTo>
                  <a:lnTo>
                    <a:pt x="131730" y="78218"/>
                  </a:lnTo>
                  <a:lnTo>
                    <a:pt x="120650" y="840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SMARTInkShape-4196"/>
            <p:cNvSpPr/>
            <p:nvPr>
              <p:custDataLst>
                <p:tags r:id="rId36"/>
              </p:custDataLst>
            </p:nvPr>
          </p:nvSpPr>
          <p:spPr>
            <a:xfrm>
              <a:off x="5077280" y="4159250"/>
              <a:ext cx="104321" cy="128911"/>
            </a:xfrm>
            <a:custGeom>
              <a:avLst/>
              <a:gdLst/>
              <a:ahLst/>
              <a:cxnLst/>
              <a:rect l="0" t="0" r="0" b="0"/>
              <a:pathLst>
                <a:path w="104321" h="128911">
                  <a:moveTo>
                    <a:pt x="104320" y="0"/>
                  </a:moveTo>
                  <a:lnTo>
                    <a:pt x="104320" y="0"/>
                  </a:lnTo>
                  <a:lnTo>
                    <a:pt x="72927" y="1881"/>
                  </a:lnTo>
                  <a:lnTo>
                    <a:pt x="51562" y="5069"/>
                  </a:lnTo>
                  <a:lnTo>
                    <a:pt x="21817" y="10831"/>
                  </a:lnTo>
                  <a:lnTo>
                    <a:pt x="4537" y="17006"/>
                  </a:lnTo>
                  <a:lnTo>
                    <a:pt x="0" y="21199"/>
                  </a:lnTo>
                  <a:lnTo>
                    <a:pt x="201" y="24011"/>
                  </a:lnTo>
                  <a:lnTo>
                    <a:pt x="4188" y="30897"/>
                  </a:lnTo>
                  <a:lnTo>
                    <a:pt x="32748" y="56250"/>
                  </a:lnTo>
                  <a:lnTo>
                    <a:pt x="62535" y="82372"/>
                  </a:lnTo>
                  <a:lnTo>
                    <a:pt x="67997" y="88781"/>
                  </a:lnTo>
                  <a:lnTo>
                    <a:pt x="70933" y="94466"/>
                  </a:lnTo>
                  <a:lnTo>
                    <a:pt x="72312" y="104544"/>
                  </a:lnTo>
                  <a:lnTo>
                    <a:pt x="68692" y="113727"/>
                  </a:lnTo>
                  <a:lnTo>
                    <a:pt x="65751" y="118151"/>
                  </a:lnTo>
                  <a:lnTo>
                    <a:pt x="54958" y="124949"/>
                  </a:lnTo>
                  <a:lnTo>
                    <a:pt x="41459" y="128910"/>
                  </a:lnTo>
                  <a:lnTo>
                    <a:pt x="28404" y="128319"/>
                  </a:lnTo>
                  <a:lnTo>
                    <a:pt x="17428" y="121942"/>
                  </a:lnTo>
                  <a:lnTo>
                    <a:pt x="12525" y="117278"/>
                  </a:lnTo>
                  <a:lnTo>
                    <a:pt x="7078" y="106451"/>
                  </a:lnTo>
                  <a:lnTo>
                    <a:pt x="5362" y="95995"/>
                  </a:lnTo>
                  <a:lnTo>
                    <a:pt x="907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4197"/>
            <p:cNvSpPr/>
            <p:nvPr>
              <p:custDataLst>
                <p:tags r:id="rId37"/>
              </p:custDataLst>
            </p:nvPr>
          </p:nvSpPr>
          <p:spPr>
            <a:xfrm>
              <a:off x="5219700" y="4180992"/>
              <a:ext cx="133351" cy="83198"/>
            </a:xfrm>
            <a:custGeom>
              <a:avLst/>
              <a:gdLst/>
              <a:ahLst/>
              <a:cxnLst/>
              <a:rect l="0" t="0" r="0" b="0"/>
              <a:pathLst>
                <a:path w="133351" h="83198">
                  <a:moveTo>
                    <a:pt x="0" y="3658"/>
                  </a:moveTo>
                  <a:lnTo>
                    <a:pt x="0" y="3658"/>
                  </a:lnTo>
                  <a:lnTo>
                    <a:pt x="0" y="0"/>
                  </a:lnTo>
                  <a:lnTo>
                    <a:pt x="0" y="27867"/>
                  </a:lnTo>
                  <a:lnTo>
                    <a:pt x="0" y="59318"/>
                  </a:lnTo>
                  <a:lnTo>
                    <a:pt x="3371" y="76045"/>
                  </a:lnTo>
                  <a:lnTo>
                    <a:pt x="6907" y="81691"/>
                  </a:lnTo>
                  <a:lnTo>
                    <a:pt x="8838" y="83197"/>
                  </a:lnTo>
                  <a:lnTo>
                    <a:pt x="10831" y="82789"/>
                  </a:lnTo>
                  <a:lnTo>
                    <a:pt x="14927" y="78574"/>
                  </a:lnTo>
                  <a:lnTo>
                    <a:pt x="32322" y="51571"/>
                  </a:lnTo>
                  <a:lnTo>
                    <a:pt x="53437" y="20983"/>
                  </a:lnTo>
                  <a:lnTo>
                    <a:pt x="54675" y="19441"/>
                  </a:lnTo>
                  <a:lnTo>
                    <a:pt x="55500" y="19119"/>
                  </a:lnTo>
                  <a:lnTo>
                    <a:pt x="56050" y="19610"/>
                  </a:lnTo>
                  <a:lnTo>
                    <a:pt x="62553" y="40203"/>
                  </a:lnTo>
                  <a:lnTo>
                    <a:pt x="63475" y="65546"/>
                  </a:lnTo>
                  <a:lnTo>
                    <a:pt x="70234" y="59939"/>
                  </a:lnTo>
                  <a:lnTo>
                    <a:pt x="93353" y="31795"/>
                  </a:lnTo>
                  <a:lnTo>
                    <a:pt x="101698" y="26747"/>
                  </a:lnTo>
                  <a:lnTo>
                    <a:pt x="105899" y="25400"/>
                  </a:lnTo>
                  <a:lnTo>
                    <a:pt x="109404" y="25209"/>
                  </a:lnTo>
                  <a:lnTo>
                    <a:pt x="115181" y="26877"/>
                  </a:lnTo>
                  <a:lnTo>
                    <a:pt x="120101" y="33733"/>
                  </a:lnTo>
                  <a:lnTo>
                    <a:pt x="124956" y="47612"/>
                  </a:lnTo>
                  <a:lnTo>
                    <a:pt x="133350" y="735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4198"/>
            <p:cNvSpPr/>
            <p:nvPr>
              <p:custDataLst>
                <p:tags r:id="rId38"/>
              </p:custDataLst>
            </p:nvPr>
          </p:nvSpPr>
          <p:spPr>
            <a:xfrm>
              <a:off x="5276850" y="40767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6350"/>
                  </a:moveTo>
                  <a:lnTo>
                    <a:pt x="635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0" name="SMARTInkShape-Group1046"/>
          <p:cNvGrpSpPr/>
          <p:nvPr/>
        </p:nvGrpSpPr>
        <p:grpSpPr>
          <a:xfrm>
            <a:off x="5544541" y="4102100"/>
            <a:ext cx="246660" cy="259594"/>
            <a:chOff x="5544541" y="4102100"/>
            <a:chExt cx="246660" cy="259594"/>
          </a:xfrm>
        </p:grpSpPr>
        <p:sp>
          <p:nvSpPr>
            <p:cNvPr id="86" name="SMARTInkShape-4199"/>
            <p:cNvSpPr/>
            <p:nvPr>
              <p:custDataLst>
                <p:tags r:id="rId31"/>
              </p:custDataLst>
            </p:nvPr>
          </p:nvSpPr>
          <p:spPr>
            <a:xfrm>
              <a:off x="5544541" y="4102100"/>
              <a:ext cx="138710" cy="158751"/>
            </a:xfrm>
            <a:custGeom>
              <a:avLst/>
              <a:gdLst/>
              <a:ahLst/>
              <a:cxnLst/>
              <a:rect l="0" t="0" r="0" b="0"/>
              <a:pathLst>
                <a:path w="138710" h="158751">
                  <a:moveTo>
                    <a:pt x="138709" y="0"/>
                  </a:moveTo>
                  <a:lnTo>
                    <a:pt x="138709" y="0"/>
                  </a:lnTo>
                  <a:lnTo>
                    <a:pt x="110920" y="18951"/>
                  </a:lnTo>
                  <a:lnTo>
                    <a:pt x="90375" y="39232"/>
                  </a:lnTo>
                  <a:lnTo>
                    <a:pt x="67839" y="64003"/>
                  </a:lnTo>
                  <a:lnTo>
                    <a:pt x="46063" y="89124"/>
                  </a:lnTo>
                  <a:lnTo>
                    <a:pt x="20712" y="120324"/>
                  </a:lnTo>
                  <a:lnTo>
                    <a:pt x="4027" y="139531"/>
                  </a:lnTo>
                  <a:lnTo>
                    <a:pt x="2355" y="140293"/>
                  </a:lnTo>
                  <a:lnTo>
                    <a:pt x="1240" y="140095"/>
                  </a:lnTo>
                  <a:lnTo>
                    <a:pt x="0" y="134231"/>
                  </a:lnTo>
                  <a:lnTo>
                    <a:pt x="1184" y="115267"/>
                  </a:lnTo>
                  <a:lnTo>
                    <a:pt x="7885" y="85423"/>
                  </a:lnTo>
                  <a:lnTo>
                    <a:pt x="16927" y="57296"/>
                  </a:lnTo>
                  <a:lnTo>
                    <a:pt x="19421" y="50897"/>
                  </a:lnTo>
                  <a:lnTo>
                    <a:pt x="22494" y="47337"/>
                  </a:lnTo>
                  <a:lnTo>
                    <a:pt x="25955" y="45669"/>
                  </a:lnTo>
                  <a:lnTo>
                    <a:pt x="29673" y="45262"/>
                  </a:lnTo>
                  <a:lnTo>
                    <a:pt x="33563" y="47108"/>
                  </a:lnTo>
                  <a:lnTo>
                    <a:pt x="41647" y="54804"/>
                  </a:lnTo>
                  <a:lnTo>
                    <a:pt x="58336" y="82060"/>
                  </a:lnTo>
                  <a:lnTo>
                    <a:pt x="75221" y="112740"/>
                  </a:lnTo>
                  <a:lnTo>
                    <a:pt x="91307" y="140775"/>
                  </a:lnTo>
                  <a:lnTo>
                    <a:pt x="100609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SMARTInkShape-4200"/>
            <p:cNvSpPr/>
            <p:nvPr>
              <p:custDataLst>
                <p:tags r:id="rId32"/>
              </p:custDataLst>
            </p:nvPr>
          </p:nvSpPr>
          <p:spPr>
            <a:xfrm>
              <a:off x="5689600" y="4234691"/>
              <a:ext cx="44451" cy="76960"/>
            </a:xfrm>
            <a:custGeom>
              <a:avLst/>
              <a:gdLst/>
              <a:ahLst/>
              <a:cxnLst/>
              <a:rect l="0" t="0" r="0" b="0"/>
              <a:pathLst>
                <a:path w="44451" h="76960">
                  <a:moveTo>
                    <a:pt x="0" y="45209"/>
                  </a:moveTo>
                  <a:lnTo>
                    <a:pt x="0" y="45209"/>
                  </a:lnTo>
                  <a:lnTo>
                    <a:pt x="3371" y="41838"/>
                  </a:lnTo>
                  <a:lnTo>
                    <a:pt x="5026" y="38301"/>
                  </a:lnTo>
                  <a:lnTo>
                    <a:pt x="5467" y="36371"/>
                  </a:lnTo>
                  <a:lnTo>
                    <a:pt x="27020" y="6930"/>
                  </a:lnTo>
                  <a:lnTo>
                    <a:pt x="33175" y="679"/>
                  </a:lnTo>
                  <a:lnTo>
                    <a:pt x="34817" y="0"/>
                  </a:lnTo>
                  <a:lnTo>
                    <a:pt x="35911" y="253"/>
                  </a:lnTo>
                  <a:lnTo>
                    <a:pt x="36640" y="1833"/>
                  </a:lnTo>
                  <a:lnTo>
                    <a:pt x="37972" y="31825"/>
                  </a:lnTo>
                  <a:lnTo>
                    <a:pt x="38083" y="60798"/>
                  </a:lnTo>
                  <a:lnTo>
                    <a:pt x="39974" y="68130"/>
                  </a:lnTo>
                  <a:lnTo>
                    <a:pt x="44450" y="769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SMARTInkShape-4201"/>
            <p:cNvSpPr/>
            <p:nvPr>
              <p:custDataLst>
                <p:tags r:id="rId33"/>
              </p:custDataLst>
            </p:nvPr>
          </p:nvSpPr>
          <p:spPr>
            <a:xfrm>
              <a:off x="5721350" y="4241800"/>
              <a:ext cx="63501" cy="119894"/>
            </a:xfrm>
            <a:custGeom>
              <a:avLst/>
              <a:gdLst/>
              <a:ahLst/>
              <a:cxnLst/>
              <a:rect l="0" t="0" r="0" b="0"/>
              <a:pathLst>
                <a:path w="63501" h="119894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881" y="6907"/>
                  </a:lnTo>
                  <a:lnTo>
                    <a:pt x="3371" y="8838"/>
                  </a:lnTo>
                  <a:lnTo>
                    <a:pt x="5027" y="14746"/>
                  </a:lnTo>
                  <a:lnTo>
                    <a:pt x="6234" y="43306"/>
                  </a:lnTo>
                  <a:lnTo>
                    <a:pt x="6334" y="74194"/>
                  </a:lnTo>
                  <a:lnTo>
                    <a:pt x="7051" y="89795"/>
                  </a:lnTo>
                  <a:lnTo>
                    <a:pt x="15187" y="112022"/>
                  </a:lnTo>
                  <a:lnTo>
                    <a:pt x="19215" y="116815"/>
                  </a:lnTo>
                  <a:lnTo>
                    <a:pt x="21276" y="118094"/>
                  </a:lnTo>
                  <a:lnTo>
                    <a:pt x="30920" y="119893"/>
                  </a:lnTo>
                  <a:lnTo>
                    <a:pt x="51775" y="115116"/>
                  </a:lnTo>
                  <a:lnTo>
                    <a:pt x="53566" y="114138"/>
                  </a:lnTo>
                  <a:lnTo>
                    <a:pt x="54761" y="112781"/>
                  </a:lnTo>
                  <a:lnTo>
                    <a:pt x="6350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4202"/>
            <p:cNvSpPr/>
            <p:nvPr>
              <p:custDataLst>
                <p:tags r:id="rId34"/>
              </p:custDataLst>
            </p:nvPr>
          </p:nvSpPr>
          <p:spPr>
            <a:xfrm>
              <a:off x="5690482" y="4267200"/>
              <a:ext cx="100719" cy="12362"/>
            </a:xfrm>
            <a:custGeom>
              <a:avLst/>
              <a:gdLst/>
              <a:ahLst/>
              <a:cxnLst/>
              <a:rect l="0" t="0" r="0" b="0"/>
              <a:pathLst>
                <a:path w="100719" h="12362">
                  <a:moveTo>
                    <a:pt x="5468" y="0"/>
                  </a:moveTo>
                  <a:lnTo>
                    <a:pt x="5468" y="0"/>
                  </a:lnTo>
                  <a:lnTo>
                    <a:pt x="0" y="0"/>
                  </a:lnTo>
                  <a:lnTo>
                    <a:pt x="2751" y="0"/>
                  </a:lnTo>
                  <a:lnTo>
                    <a:pt x="28382" y="10125"/>
                  </a:lnTo>
                  <a:lnTo>
                    <a:pt x="58780" y="12361"/>
                  </a:lnTo>
                  <a:lnTo>
                    <a:pt x="80753" y="11928"/>
                  </a:lnTo>
                  <a:lnTo>
                    <a:pt x="10071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3" name="SMARTInkShape-Group1047"/>
          <p:cNvGrpSpPr/>
          <p:nvPr/>
        </p:nvGrpSpPr>
        <p:grpSpPr>
          <a:xfrm>
            <a:off x="5924550" y="4108450"/>
            <a:ext cx="82551" cy="44451"/>
            <a:chOff x="5924550" y="4108450"/>
            <a:chExt cx="82551" cy="44451"/>
          </a:xfrm>
        </p:grpSpPr>
        <p:sp>
          <p:nvSpPr>
            <p:cNvPr id="91" name="SMARTInkShape-4203"/>
            <p:cNvSpPr/>
            <p:nvPr>
              <p:custDataLst>
                <p:tags r:id="rId29"/>
              </p:custDataLst>
            </p:nvPr>
          </p:nvSpPr>
          <p:spPr>
            <a:xfrm>
              <a:off x="5924550" y="4108450"/>
              <a:ext cx="82551" cy="1"/>
            </a:xfrm>
            <a:custGeom>
              <a:avLst/>
              <a:gdLst/>
              <a:ahLst/>
              <a:cxnLst/>
              <a:rect l="0" t="0" r="0" b="0"/>
              <a:pathLst>
                <a:path w="82551" h="1">
                  <a:moveTo>
                    <a:pt x="0" y="0"/>
                  </a:moveTo>
                  <a:lnTo>
                    <a:pt x="0" y="0"/>
                  </a:lnTo>
                  <a:lnTo>
                    <a:pt x="27888" y="0"/>
                  </a:lnTo>
                  <a:lnTo>
                    <a:pt x="57478" y="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4204"/>
            <p:cNvSpPr/>
            <p:nvPr>
              <p:custDataLst>
                <p:tags r:id="rId30"/>
              </p:custDataLst>
            </p:nvPr>
          </p:nvSpPr>
          <p:spPr>
            <a:xfrm>
              <a:off x="5924550" y="414655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6350"/>
                  </a:moveTo>
                  <a:lnTo>
                    <a:pt x="0" y="6350"/>
                  </a:lnTo>
                  <a:lnTo>
                    <a:pt x="16606" y="5644"/>
                  </a:lnTo>
                  <a:lnTo>
                    <a:pt x="46073" y="588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9" name="SMARTInkShape-Group1048"/>
          <p:cNvGrpSpPr/>
          <p:nvPr/>
        </p:nvGrpSpPr>
        <p:grpSpPr>
          <a:xfrm>
            <a:off x="6369050" y="3985904"/>
            <a:ext cx="228601" cy="382897"/>
            <a:chOff x="6369050" y="3985904"/>
            <a:chExt cx="228601" cy="382897"/>
          </a:xfrm>
        </p:grpSpPr>
        <p:sp>
          <p:nvSpPr>
            <p:cNvPr id="94" name="SMARTInkShape-4205"/>
            <p:cNvSpPr/>
            <p:nvPr>
              <p:custDataLst>
                <p:tags r:id="rId24"/>
              </p:custDataLst>
            </p:nvPr>
          </p:nvSpPr>
          <p:spPr>
            <a:xfrm>
              <a:off x="6565900" y="4301233"/>
              <a:ext cx="31751" cy="67568"/>
            </a:xfrm>
            <a:custGeom>
              <a:avLst/>
              <a:gdLst/>
              <a:ahLst/>
              <a:cxnLst/>
              <a:rect l="0" t="0" r="0" b="0"/>
              <a:pathLst>
                <a:path w="31751" h="67568">
                  <a:moveTo>
                    <a:pt x="0" y="29467"/>
                  </a:moveTo>
                  <a:lnTo>
                    <a:pt x="0" y="29467"/>
                  </a:lnTo>
                  <a:lnTo>
                    <a:pt x="6742" y="26096"/>
                  </a:lnTo>
                  <a:lnTo>
                    <a:pt x="11933" y="20678"/>
                  </a:lnTo>
                  <a:lnTo>
                    <a:pt x="23182" y="3040"/>
                  </a:lnTo>
                  <a:lnTo>
                    <a:pt x="27471" y="83"/>
                  </a:lnTo>
                  <a:lnTo>
                    <a:pt x="28897" y="0"/>
                  </a:lnTo>
                  <a:lnTo>
                    <a:pt x="29848" y="650"/>
                  </a:lnTo>
                  <a:lnTo>
                    <a:pt x="30482" y="1789"/>
                  </a:lnTo>
                  <a:lnTo>
                    <a:pt x="31374" y="13505"/>
                  </a:lnTo>
                  <a:lnTo>
                    <a:pt x="28017" y="40085"/>
                  </a:lnTo>
                  <a:lnTo>
                    <a:pt x="31750" y="675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SMARTInkShape-4206"/>
            <p:cNvSpPr/>
            <p:nvPr>
              <p:custDataLst>
                <p:tags r:id="rId25"/>
              </p:custDataLst>
            </p:nvPr>
          </p:nvSpPr>
          <p:spPr>
            <a:xfrm>
              <a:off x="6413500" y="4239273"/>
              <a:ext cx="95251" cy="105852"/>
            </a:xfrm>
            <a:custGeom>
              <a:avLst/>
              <a:gdLst/>
              <a:ahLst/>
              <a:cxnLst/>
              <a:rect l="0" t="0" r="0" b="0"/>
              <a:pathLst>
                <a:path w="95251" h="105852">
                  <a:moveTo>
                    <a:pt x="0" y="15227"/>
                  </a:moveTo>
                  <a:lnTo>
                    <a:pt x="0" y="15227"/>
                  </a:lnTo>
                  <a:lnTo>
                    <a:pt x="3371" y="18598"/>
                  </a:lnTo>
                  <a:lnTo>
                    <a:pt x="3144" y="25898"/>
                  </a:lnTo>
                  <a:lnTo>
                    <a:pt x="621" y="51201"/>
                  </a:lnTo>
                  <a:lnTo>
                    <a:pt x="122" y="81965"/>
                  </a:lnTo>
                  <a:lnTo>
                    <a:pt x="16" y="104301"/>
                  </a:lnTo>
                  <a:lnTo>
                    <a:pt x="716" y="105654"/>
                  </a:lnTo>
                  <a:lnTo>
                    <a:pt x="1889" y="105851"/>
                  </a:lnTo>
                  <a:lnTo>
                    <a:pt x="3376" y="105276"/>
                  </a:lnTo>
                  <a:lnTo>
                    <a:pt x="14747" y="79793"/>
                  </a:lnTo>
                  <a:lnTo>
                    <a:pt x="29770" y="49880"/>
                  </a:lnTo>
                  <a:lnTo>
                    <a:pt x="48332" y="19850"/>
                  </a:lnTo>
                  <a:lnTo>
                    <a:pt x="58169" y="6698"/>
                  </a:lnTo>
                  <a:lnTo>
                    <a:pt x="67246" y="853"/>
                  </a:lnTo>
                  <a:lnTo>
                    <a:pt x="70231" y="0"/>
                  </a:lnTo>
                  <a:lnTo>
                    <a:pt x="72220" y="136"/>
                  </a:lnTo>
                  <a:lnTo>
                    <a:pt x="73547" y="933"/>
                  </a:lnTo>
                  <a:lnTo>
                    <a:pt x="78784" y="15539"/>
                  </a:lnTo>
                  <a:lnTo>
                    <a:pt x="78148" y="45758"/>
                  </a:lnTo>
                  <a:lnTo>
                    <a:pt x="81472" y="75141"/>
                  </a:lnTo>
                  <a:lnTo>
                    <a:pt x="81831" y="80570"/>
                  </a:lnTo>
                  <a:lnTo>
                    <a:pt x="83482" y="84894"/>
                  </a:lnTo>
                  <a:lnTo>
                    <a:pt x="95250" y="977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SMARTInkShape-4207"/>
            <p:cNvSpPr/>
            <p:nvPr>
              <p:custDataLst>
                <p:tags r:id="rId26"/>
              </p:custDataLst>
            </p:nvPr>
          </p:nvSpPr>
          <p:spPr>
            <a:xfrm>
              <a:off x="6369050" y="4111384"/>
              <a:ext cx="171451" cy="28817"/>
            </a:xfrm>
            <a:custGeom>
              <a:avLst/>
              <a:gdLst/>
              <a:ahLst/>
              <a:cxnLst/>
              <a:rect l="0" t="0" r="0" b="0"/>
              <a:pathLst>
                <a:path w="171451" h="28817">
                  <a:moveTo>
                    <a:pt x="0" y="28816"/>
                  </a:moveTo>
                  <a:lnTo>
                    <a:pt x="0" y="28816"/>
                  </a:lnTo>
                  <a:lnTo>
                    <a:pt x="3371" y="25445"/>
                  </a:lnTo>
                  <a:lnTo>
                    <a:pt x="8789" y="23790"/>
                  </a:lnTo>
                  <a:lnTo>
                    <a:pt x="33879" y="19356"/>
                  </a:lnTo>
                  <a:lnTo>
                    <a:pt x="54568" y="15675"/>
                  </a:lnTo>
                  <a:lnTo>
                    <a:pt x="77874" y="11686"/>
                  </a:lnTo>
                  <a:lnTo>
                    <a:pt x="102344" y="7562"/>
                  </a:lnTo>
                  <a:lnTo>
                    <a:pt x="133179" y="4645"/>
                  </a:lnTo>
                  <a:lnTo>
                    <a:pt x="161695" y="0"/>
                  </a:lnTo>
                  <a:lnTo>
                    <a:pt x="164947" y="433"/>
                  </a:lnTo>
                  <a:lnTo>
                    <a:pt x="171450" y="34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SMARTInkShape-4208"/>
            <p:cNvSpPr/>
            <p:nvPr>
              <p:custDataLst>
                <p:tags r:id="rId27"/>
              </p:custDataLst>
            </p:nvPr>
          </p:nvSpPr>
          <p:spPr>
            <a:xfrm>
              <a:off x="6484118" y="4057912"/>
              <a:ext cx="50033" cy="69589"/>
            </a:xfrm>
            <a:custGeom>
              <a:avLst/>
              <a:gdLst/>
              <a:ahLst/>
              <a:cxnLst/>
              <a:rect l="0" t="0" r="0" b="0"/>
              <a:pathLst>
                <a:path w="50033" h="69589">
                  <a:moveTo>
                    <a:pt x="5582" y="6088"/>
                  </a:moveTo>
                  <a:lnTo>
                    <a:pt x="5582" y="6088"/>
                  </a:lnTo>
                  <a:lnTo>
                    <a:pt x="17515" y="1062"/>
                  </a:lnTo>
                  <a:lnTo>
                    <a:pt x="26597" y="0"/>
                  </a:lnTo>
                  <a:lnTo>
                    <a:pt x="30915" y="1736"/>
                  </a:lnTo>
                  <a:lnTo>
                    <a:pt x="33053" y="3186"/>
                  </a:lnTo>
                  <a:lnTo>
                    <a:pt x="33774" y="5565"/>
                  </a:lnTo>
                  <a:lnTo>
                    <a:pt x="32694" y="11971"/>
                  </a:lnTo>
                  <a:lnTo>
                    <a:pt x="12367" y="38613"/>
                  </a:lnTo>
                  <a:lnTo>
                    <a:pt x="3123" y="53354"/>
                  </a:lnTo>
                  <a:lnTo>
                    <a:pt x="0" y="64657"/>
                  </a:lnTo>
                  <a:lnTo>
                    <a:pt x="1155" y="66300"/>
                  </a:lnTo>
                  <a:lnTo>
                    <a:pt x="6201" y="68126"/>
                  </a:lnTo>
                  <a:lnTo>
                    <a:pt x="34572" y="63992"/>
                  </a:lnTo>
                  <a:lnTo>
                    <a:pt x="41515" y="65455"/>
                  </a:lnTo>
                  <a:lnTo>
                    <a:pt x="50032" y="695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SMARTInkShape-4209"/>
            <p:cNvSpPr/>
            <p:nvPr>
              <p:custDataLst>
                <p:tags r:id="rId28"/>
              </p:custDataLst>
            </p:nvPr>
          </p:nvSpPr>
          <p:spPr>
            <a:xfrm>
              <a:off x="6388100" y="3985904"/>
              <a:ext cx="63501" cy="90797"/>
            </a:xfrm>
            <a:custGeom>
              <a:avLst/>
              <a:gdLst/>
              <a:ahLst/>
              <a:cxnLst/>
              <a:rect l="0" t="0" r="0" b="0"/>
              <a:pathLst>
                <a:path w="63501" h="90797">
                  <a:moveTo>
                    <a:pt x="0" y="1896"/>
                  </a:moveTo>
                  <a:lnTo>
                    <a:pt x="0" y="1896"/>
                  </a:lnTo>
                  <a:lnTo>
                    <a:pt x="0" y="31782"/>
                  </a:lnTo>
                  <a:lnTo>
                    <a:pt x="0" y="63269"/>
                  </a:lnTo>
                  <a:lnTo>
                    <a:pt x="0" y="82695"/>
                  </a:lnTo>
                  <a:lnTo>
                    <a:pt x="705" y="82573"/>
                  </a:lnTo>
                  <a:lnTo>
                    <a:pt x="3371" y="80556"/>
                  </a:lnTo>
                  <a:lnTo>
                    <a:pt x="19773" y="50790"/>
                  </a:lnTo>
                  <a:lnTo>
                    <a:pt x="33845" y="24850"/>
                  </a:lnTo>
                  <a:lnTo>
                    <a:pt x="47451" y="1334"/>
                  </a:lnTo>
                  <a:lnTo>
                    <a:pt x="49273" y="110"/>
                  </a:lnTo>
                  <a:lnTo>
                    <a:pt x="51192" y="0"/>
                  </a:lnTo>
                  <a:lnTo>
                    <a:pt x="53178" y="632"/>
                  </a:lnTo>
                  <a:lnTo>
                    <a:pt x="54502" y="3170"/>
                  </a:lnTo>
                  <a:lnTo>
                    <a:pt x="56801" y="28300"/>
                  </a:lnTo>
                  <a:lnTo>
                    <a:pt x="57787" y="56552"/>
                  </a:lnTo>
                  <a:lnTo>
                    <a:pt x="63500" y="907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4" name="SMARTInkShape-Group1049"/>
          <p:cNvGrpSpPr/>
          <p:nvPr/>
        </p:nvGrpSpPr>
        <p:grpSpPr>
          <a:xfrm>
            <a:off x="7086600" y="3988562"/>
            <a:ext cx="815152" cy="144869"/>
            <a:chOff x="7086600" y="3988562"/>
            <a:chExt cx="815152" cy="144869"/>
          </a:xfrm>
        </p:grpSpPr>
        <p:sp>
          <p:nvSpPr>
            <p:cNvPr id="100" name="SMARTInkShape-4210"/>
            <p:cNvSpPr/>
            <p:nvPr>
              <p:custDataLst>
                <p:tags r:id="rId20"/>
              </p:custDataLst>
            </p:nvPr>
          </p:nvSpPr>
          <p:spPr>
            <a:xfrm>
              <a:off x="7670800" y="3988562"/>
              <a:ext cx="230952" cy="60876"/>
            </a:xfrm>
            <a:custGeom>
              <a:avLst/>
              <a:gdLst/>
              <a:ahLst/>
              <a:cxnLst/>
              <a:rect l="0" t="0" r="0" b="0"/>
              <a:pathLst>
                <a:path w="230952" h="60876">
                  <a:moveTo>
                    <a:pt x="0" y="56388"/>
                  </a:moveTo>
                  <a:lnTo>
                    <a:pt x="0" y="56388"/>
                  </a:lnTo>
                  <a:lnTo>
                    <a:pt x="0" y="53017"/>
                  </a:lnTo>
                  <a:lnTo>
                    <a:pt x="1411" y="52024"/>
                  </a:lnTo>
                  <a:lnTo>
                    <a:pt x="32638" y="45128"/>
                  </a:lnTo>
                  <a:lnTo>
                    <a:pt x="64067" y="43972"/>
                  </a:lnTo>
                  <a:lnTo>
                    <a:pt x="94107" y="40086"/>
                  </a:lnTo>
                  <a:lnTo>
                    <a:pt x="118543" y="40886"/>
                  </a:lnTo>
                  <a:lnTo>
                    <a:pt x="144693" y="34175"/>
                  </a:lnTo>
                  <a:lnTo>
                    <a:pt x="153487" y="28561"/>
                  </a:lnTo>
                  <a:lnTo>
                    <a:pt x="163756" y="14048"/>
                  </a:lnTo>
                  <a:lnTo>
                    <a:pt x="164204" y="14756"/>
                  </a:lnTo>
                  <a:lnTo>
                    <a:pt x="164981" y="29800"/>
                  </a:lnTo>
                  <a:lnTo>
                    <a:pt x="152920" y="60875"/>
                  </a:lnTo>
                  <a:lnTo>
                    <a:pt x="152746" y="60790"/>
                  </a:lnTo>
                  <a:lnTo>
                    <a:pt x="152409" y="30504"/>
                  </a:lnTo>
                  <a:lnTo>
                    <a:pt x="153108" y="16655"/>
                  </a:lnTo>
                  <a:lnTo>
                    <a:pt x="155772" y="7920"/>
                  </a:lnTo>
                  <a:lnTo>
                    <a:pt x="158176" y="5026"/>
                  </a:lnTo>
                  <a:lnTo>
                    <a:pt x="164609" y="1810"/>
                  </a:lnTo>
                  <a:lnTo>
                    <a:pt x="176165" y="0"/>
                  </a:lnTo>
                  <a:lnTo>
                    <a:pt x="203820" y="6246"/>
                  </a:lnTo>
                  <a:lnTo>
                    <a:pt x="218671" y="12133"/>
                  </a:lnTo>
                  <a:lnTo>
                    <a:pt x="230009" y="20443"/>
                  </a:lnTo>
                  <a:lnTo>
                    <a:pt x="230951" y="23958"/>
                  </a:lnTo>
                  <a:lnTo>
                    <a:pt x="230115" y="33508"/>
                  </a:lnTo>
                  <a:lnTo>
                    <a:pt x="225510" y="42926"/>
                  </a:lnTo>
                  <a:lnTo>
                    <a:pt x="215900" y="563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SMARTInkShape-4211"/>
            <p:cNvSpPr/>
            <p:nvPr>
              <p:custDataLst>
                <p:tags r:id="rId21"/>
              </p:custDataLst>
            </p:nvPr>
          </p:nvSpPr>
          <p:spPr>
            <a:xfrm>
              <a:off x="7467600" y="4015412"/>
              <a:ext cx="69851" cy="73989"/>
            </a:xfrm>
            <a:custGeom>
              <a:avLst/>
              <a:gdLst/>
              <a:ahLst/>
              <a:cxnLst/>
              <a:rect l="0" t="0" r="0" b="0"/>
              <a:pathLst>
                <a:path w="69851" h="73989">
                  <a:moveTo>
                    <a:pt x="0" y="4138"/>
                  </a:moveTo>
                  <a:lnTo>
                    <a:pt x="0" y="4138"/>
                  </a:lnTo>
                  <a:lnTo>
                    <a:pt x="3371" y="7509"/>
                  </a:lnTo>
                  <a:lnTo>
                    <a:pt x="5468" y="19718"/>
                  </a:lnTo>
                  <a:lnTo>
                    <a:pt x="1208" y="47086"/>
                  </a:lnTo>
                  <a:lnTo>
                    <a:pt x="1243" y="54976"/>
                  </a:lnTo>
                  <a:lnTo>
                    <a:pt x="2239" y="57080"/>
                  </a:lnTo>
                  <a:lnTo>
                    <a:pt x="5538" y="60457"/>
                  </a:lnTo>
                  <a:lnTo>
                    <a:pt x="5808" y="60028"/>
                  </a:lnTo>
                  <a:lnTo>
                    <a:pt x="7601" y="53937"/>
                  </a:lnTo>
                  <a:lnTo>
                    <a:pt x="22015" y="27668"/>
                  </a:lnTo>
                  <a:lnTo>
                    <a:pt x="37097" y="9228"/>
                  </a:lnTo>
                  <a:lnTo>
                    <a:pt x="48622" y="1177"/>
                  </a:lnTo>
                  <a:lnTo>
                    <a:pt x="51464" y="48"/>
                  </a:lnTo>
                  <a:lnTo>
                    <a:pt x="53360" y="0"/>
                  </a:lnTo>
                  <a:lnTo>
                    <a:pt x="54623" y="674"/>
                  </a:lnTo>
                  <a:lnTo>
                    <a:pt x="55465" y="1828"/>
                  </a:lnTo>
                  <a:lnTo>
                    <a:pt x="56928" y="29582"/>
                  </a:lnTo>
                  <a:lnTo>
                    <a:pt x="57107" y="54947"/>
                  </a:lnTo>
                  <a:lnTo>
                    <a:pt x="58532" y="59883"/>
                  </a:lnTo>
                  <a:lnTo>
                    <a:pt x="69850" y="739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4212"/>
            <p:cNvSpPr/>
            <p:nvPr>
              <p:custDataLst>
                <p:tags r:id="rId22"/>
              </p:custDataLst>
            </p:nvPr>
          </p:nvSpPr>
          <p:spPr>
            <a:xfrm>
              <a:off x="7217789" y="4015491"/>
              <a:ext cx="186312" cy="90872"/>
            </a:xfrm>
            <a:custGeom>
              <a:avLst/>
              <a:gdLst/>
              <a:ahLst/>
              <a:cxnLst/>
              <a:rect l="0" t="0" r="0" b="0"/>
              <a:pathLst>
                <a:path w="186312" h="90872">
                  <a:moveTo>
                    <a:pt x="46611" y="35809"/>
                  </a:moveTo>
                  <a:lnTo>
                    <a:pt x="46611" y="35809"/>
                  </a:lnTo>
                  <a:lnTo>
                    <a:pt x="37773" y="18132"/>
                  </a:lnTo>
                  <a:lnTo>
                    <a:pt x="31865" y="11960"/>
                  </a:lnTo>
                  <a:lnTo>
                    <a:pt x="28314" y="9327"/>
                  </a:lnTo>
                  <a:lnTo>
                    <a:pt x="25240" y="8982"/>
                  </a:lnTo>
                  <a:lnTo>
                    <a:pt x="22487" y="10163"/>
                  </a:lnTo>
                  <a:lnTo>
                    <a:pt x="13357" y="20449"/>
                  </a:lnTo>
                  <a:lnTo>
                    <a:pt x="1001" y="42888"/>
                  </a:lnTo>
                  <a:lnTo>
                    <a:pt x="0" y="55183"/>
                  </a:lnTo>
                  <a:lnTo>
                    <a:pt x="720" y="61424"/>
                  </a:lnTo>
                  <a:lnTo>
                    <a:pt x="3317" y="65586"/>
                  </a:lnTo>
                  <a:lnTo>
                    <a:pt x="7165" y="68361"/>
                  </a:lnTo>
                  <a:lnTo>
                    <a:pt x="21808" y="72813"/>
                  </a:lnTo>
                  <a:lnTo>
                    <a:pt x="24431" y="72473"/>
                  </a:lnTo>
                  <a:lnTo>
                    <a:pt x="29228" y="70213"/>
                  </a:lnTo>
                  <a:lnTo>
                    <a:pt x="35895" y="61604"/>
                  </a:lnTo>
                  <a:lnTo>
                    <a:pt x="40104" y="35913"/>
                  </a:lnTo>
                  <a:lnTo>
                    <a:pt x="45615" y="5440"/>
                  </a:lnTo>
                  <a:lnTo>
                    <a:pt x="46315" y="0"/>
                  </a:lnTo>
                  <a:lnTo>
                    <a:pt x="43152" y="8501"/>
                  </a:lnTo>
                  <a:lnTo>
                    <a:pt x="40832" y="35406"/>
                  </a:lnTo>
                  <a:lnTo>
                    <a:pt x="42255" y="66016"/>
                  </a:lnTo>
                  <a:lnTo>
                    <a:pt x="46086" y="78162"/>
                  </a:lnTo>
                  <a:lnTo>
                    <a:pt x="52492" y="85912"/>
                  </a:lnTo>
                  <a:lnTo>
                    <a:pt x="60044" y="89827"/>
                  </a:lnTo>
                  <a:lnTo>
                    <a:pt x="64033" y="90871"/>
                  </a:lnTo>
                  <a:lnTo>
                    <a:pt x="72228" y="90149"/>
                  </a:lnTo>
                  <a:lnTo>
                    <a:pt x="76389" y="88969"/>
                  </a:lnTo>
                  <a:lnTo>
                    <a:pt x="79869" y="86066"/>
                  </a:lnTo>
                  <a:lnTo>
                    <a:pt x="96189" y="56930"/>
                  </a:lnTo>
                  <a:lnTo>
                    <a:pt x="112816" y="25263"/>
                  </a:lnTo>
                  <a:lnTo>
                    <a:pt x="115546" y="17011"/>
                  </a:lnTo>
                  <a:lnTo>
                    <a:pt x="117263" y="14810"/>
                  </a:lnTo>
                  <a:lnTo>
                    <a:pt x="119112" y="13343"/>
                  </a:lnTo>
                  <a:lnTo>
                    <a:pt x="120345" y="13776"/>
                  </a:lnTo>
                  <a:lnTo>
                    <a:pt x="121167" y="15476"/>
                  </a:lnTo>
                  <a:lnTo>
                    <a:pt x="126085" y="43710"/>
                  </a:lnTo>
                  <a:lnTo>
                    <a:pt x="125913" y="53667"/>
                  </a:lnTo>
                  <a:lnTo>
                    <a:pt x="124895" y="62090"/>
                  </a:lnTo>
                  <a:lnTo>
                    <a:pt x="126794" y="68186"/>
                  </a:lnTo>
                  <a:lnTo>
                    <a:pt x="128290" y="70093"/>
                  </a:lnTo>
                  <a:lnTo>
                    <a:pt x="131831" y="72213"/>
                  </a:lnTo>
                  <a:lnTo>
                    <a:pt x="133763" y="72073"/>
                  </a:lnTo>
                  <a:lnTo>
                    <a:pt x="137791" y="70036"/>
                  </a:lnTo>
                  <a:lnTo>
                    <a:pt x="147397" y="58180"/>
                  </a:lnTo>
                  <a:lnTo>
                    <a:pt x="162579" y="27894"/>
                  </a:lnTo>
                  <a:lnTo>
                    <a:pt x="170734" y="15903"/>
                  </a:lnTo>
                  <a:lnTo>
                    <a:pt x="175390" y="12851"/>
                  </a:lnTo>
                  <a:lnTo>
                    <a:pt x="176914" y="13448"/>
                  </a:lnTo>
                  <a:lnTo>
                    <a:pt x="177930" y="15257"/>
                  </a:lnTo>
                  <a:lnTo>
                    <a:pt x="184809" y="45023"/>
                  </a:lnTo>
                  <a:lnTo>
                    <a:pt x="186311" y="802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4213"/>
            <p:cNvSpPr/>
            <p:nvPr>
              <p:custDataLst>
                <p:tags r:id="rId23"/>
              </p:custDataLst>
            </p:nvPr>
          </p:nvSpPr>
          <p:spPr>
            <a:xfrm>
              <a:off x="7086600" y="4032250"/>
              <a:ext cx="57151" cy="101181"/>
            </a:xfrm>
            <a:custGeom>
              <a:avLst/>
              <a:gdLst/>
              <a:ahLst/>
              <a:cxnLst/>
              <a:rect l="0" t="0" r="0" b="0"/>
              <a:pathLst>
                <a:path w="57151" h="101181">
                  <a:moveTo>
                    <a:pt x="0" y="0"/>
                  </a:moveTo>
                  <a:lnTo>
                    <a:pt x="0" y="0"/>
                  </a:lnTo>
                  <a:lnTo>
                    <a:pt x="705" y="26732"/>
                  </a:lnTo>
                  <a:lnTo>
                    <a:pt x="6907" y="52944"/>
                  </a:lnTo>
                  <a:lnTo>
                    <a:pt x="8838" y="60696"/>
                  </a:lnTo>
                  <a:lnTo>
                    <a:pt x="16628" y="73072"/>
                  </a:lnTo>
                  <a:lnTo>
                    <a:pt x="45171" y="96812"/>
                  </a:lnTo>
                  <a:lnTo>
                    <a:pt x="50180" y="99472"/>
                  </a:lnTo>
                  <a:lnTo>
                    <a:pt x="55773" y="101180"/>
                  </a:lnTo>
                  <a:lnTo>
                    <a:pt x="56742" y="91363"/>
                  </a:lnTo>
                  <a:lnTo>
                    <a:pt x="53411" y="64012"/>
                  </a:lnTo>
                  <a:lnTo>
                    <a:pt x="56518" y="33185"/>
                  </a:lnTo>
                  <a:lnTo>
                    <a:pt x="57025" y="23279"/>
                  </a:lnTo>
                  <a:lnTo>
                    <a:pt x="57066" y="23280"/>
                  </a:lnTo>
                  <a:lnTo>
                    <a:pt x="5715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8" name="SMARTInkShape-Group1050"/>
          <p:cNvGrpSpPr/>
          <p:nvPr/>
        </p:nvGrpSpPr>
        <p:grpSpPr>
          <a:xfrm>
            <a:off x="8064500" y="3865259"/>
            <a:ext cx="435460" cy="200357"/>
            <a:chOff x="8064500" y="3865259"/>
            <a:chExt cx="435460" cy="200357"/>
          </a:xfrm>
        </p:grpSpPr>
        <p:sp>
          <p:nvSpPr>
            <p:cNvPr id="105" name="SMARTInkShape-4214"/>
            <p:cNvSpPr/>
            <p:nvPr>
              <p:custDataLst>
                <p:tags r:id="rId17"/>
              </p:custDataLst>
            </p:nvPr>
          </p:nvSpPr>
          <p:spPr>
            <a:xfrm>
              <a:off x="8395867" y="3880733"/>
              <a:ext cx="104093" cy="148994"/>
            </a:xfrm>
            <a:custGeom>
              <a:avLst/>
              <a:gdLst/>
              <a:ahLst/>
              <a:cxnLst/>
              <a:rect l="0" t="0" r="0" b="0"/>
              <a:pathLst>
                <a:path w="104093" h="148994">
                  <a:moveTo>
                    <a:pt x="100433" y="5467"/>
                  </a:moveTo>
                  <a:lnTo>
                    <a:pt x="100433" y="5467"/>
                  </a:lnTo>
                  <a:lnTo>
                    <a:pt x="103804" y="2096"/>
                  </a:lnTo>
                  <a:lnTo>
                    <a:pt x="104092" y="1103"/>
                  </a:lnTo>
                  <a:lnTo>
                    <a:pt x="103578" y="441"/>
                  </a:lnTo>
                  <a:lnTo>
                    <a:pt x="102529" y="0"/>
                  </a:lnTo>
                  <a:lnTo>
                    <a:pt x="84199" y="22975"/>
                  </a:lnTo>
                  <a:lnTo>
                    <a:pt x="66172" y="47586"/>
                  </a:lnTo>
                  <a:lnTo>
                    <a:pt x="47811" y="73575"/>
                  </a:lnTo>
                  <a:lnTo>
                    <a:pt x="32595" y="96885"/>
                  </a:lnTo>
                  <a:lnTo>
                    <a:pt x="12129" y="126471"/>
                  </a:lnTo>
                  <a:lnTo>
                    <a:pt x="0" y="148993"/>
                  </a:lnTo>
                  <a:lnTo>
                    <a:pt x="11145" y="118038"/>
                  </a:lnTo>
                  <a:lnTo>
                    <a:pt x="28929" y="91064"/>
                  </a:lnTo>
                  <a:lnTo>
                    <a:pt x="31597" y="87932"/>
                  </a:lnTo>
                  <a:lnTo>
                    <a:pt x="40206" y="84451"/>
                  </a:lnTo>
                  <a:lnTo>
                    <a:pt x="71361" y="82034"/>
                  </a:lnTo>
                  <a:lnTo>
                    <a:pt x="81383" y="81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SMARTInkShape-4215"/>
            <p:cNvSpPr/>
            <p:nvPr>
              <p:custDataLst>
                <p:tags r:id="rId18"/>
              </p:custDataLst>
            </p:nvPr>
          </p:nvSpPr>
          <p:spPr>
            <a:xfrm>
              <a:off x="8320619" y="3870129"/>
              <a:ext cx="105832" cy="166212"/>
            </a:xfrm>
            <a:custGeom>
              <a:avLst/>
              <a:gdLst/>
              <a:ahLst/>
              <a:cxnLst/>
              <a:rect l="0" t="0" r="0" b="0"/>
              <a:pathLst>
                <a:path w="105832" h="166212">
                  <a:moveTo>
                    <a:pt x="105831" y="3371"/>
                  </a:moveTo>
                  <a:lnTo>
                    <a:pt x="105831" y="3371"/>
                  </a:lnTo>
                  <a:lnTo>
                    <a:pt x="105831" y="0"/>
                  </a:lnTo>
                  <a:lnTo>
                    <a:pt x="98305" y="227"/>
                  </a:lnTo>
                  <a:lnTo>
                    <a:pt x="92347" y="1275"/>
                  </a:lnTo>
                  <a:lnTo>
                    <a:pt x="67107" y="19605"/>
                  </a:lnTo>
                  <a:lnTo>
                    <a:pt x="40657" y="47378"/>
                  </a:lnTo>
                  <a:lnTo>
                    <a:pt x="25358" y="71378"/>
                  </a:lnTo>
                  <a:lnTo>
                    <a:pt x="12916" y="97096"/>
                  </a:lnTo>
                  <a:lnTo>
                    <a:pt x="5033" y="120286"/>
                  </a:lnTo>
                  <a:lnTo>
                    <a:pt x="0" y="146432"/>
                  </a:lnTo>
                  <a:lnTo>
                    <a:pt x="704" y="157030"/>
                  </a:lnTo>
                  <a:lnTo>
                    <a:pt x="3535" y="166211"/>
                  </a:lnTo>
                  <a:lnTo>
                    <a:pt x="3767" y="165553"/>
                  </a:lnTo>
                  <a:lnTo>
                    <a:pt x="8554" y="137243"/>
                  </a:lnTo>
                  <a:lnTo>
                    <a:pt x="9680" y="124253"/>
                  </a:lnTo>
                  <a:lnTo>
                    <a:pt x="11392" y="119236"/>
                  </a:lnTo>
                  <a:lnTo>
                    <a:pt x="17056" y="111782"/>
                  </a:lnTo>
                  <a:lnTo>
                    <a:pt x="24278" y="107998"/>
                  </a:lnTo>
                  <a:lnTo>
                    <a:pt x="35981" y="1049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SMARTInkShape-4216"/>
            <p:cNvSpPr/>
            <p:nvPr>
              <p:custDataLst>
                <p:tags r:id="rId19"/>
              </p:custDataLst>
            </p:nvPr>
          </p:nvSpPr>
          <p:spPr>
            <a:xfrm>
              <a:off x="8064500" y="3865259"/>
              <a:ext cx="234951" cy="200357"/>
            </a:xfrm>
            <a:custGeom>
              <a:avLst/>
              <a:gdLst/>
              <a:ahLst/>
              <a:cxnLst/>
              <a:rect l="0" t="0" r="0" b="0"/>
              <a:pathLst>
                <a:path w="234951" h="200357">
                  <a:moveTo>
                    <a:pt x="0" y="135241"/>
                  </a:moveTo>
                  <a:lnTo>
                    <a:pt x="0" y="135241"/>
                  </a:lnTo>
                  <a:lnTo>
                    <a:pt x="14503" y="124396"/>
                  </a:lnTo>
                  <a:lnTo>
                    <a:pt x="35942" y="93178"/>
                  </a:lnTo>
                  <a:lnTo>
                    <a:pt x="52042" y="65706"/>
                  </a:lnTo>
                  <a:lnTo>
                    <a:pt x="70218" y="35224"/>
                  </a:lnTo>
                  <a:lnTo>
                    <a:pt x="88842" y="5574"/>
                  </a:lnTo>
                  <a:lnTo>
                    <a:pt x="92402" y="0"/>
                  </a:lnTo>
                  <a:lnTo>
                    <a:pt x="91235" y="630"/>
                  </a:lnTo>
                  <a:lnTo>
                    <a:pt x="78773" y="14453"/>
                  </a:lnTo>
                  <a:lnTo>
                    <a:pt x="65114" y="35931"/>
                  </a:lnTo>
                  <a:lnTo>
                    <a:pt x="47754" y="63821"/>
                  </a:lnTo>
                  <a:lnTo>
                    <a:pt x="30397" y="94326"/>
                  </a:lnTo>
                  <a:lnTo>
                    <a:pt x="17977" y="124347"/>
                  </a:lnTo>
                  <a:lnTo>
                    <a:pt x="11517" y="150390"/>
                  </a:lnTo>
                  <a:lnTo>
                    <a:pt x="10058" y="172312"/>
                  </a:lnTo>
                  <a:lnTo>
                    <a:pt x="14112" y="189111"/>
                  </a:lnTo>
                  <a:lnTo>
                    <a:pt x="18581" y="194438"/>
                  </a:lnTo>
                  <a:lnTo>
                    <a:pt x="31071" y="200356"/>
                  </a:lnTo>
                  <a:lnTo>
                    <a:pt x="53970" y="200317"/>
                  </a:lnTo>
                  <a:lnTo>
                    <a:pt x="68437" y="193797"/>
                  </a:lnTo>
                  <a:lnTo>
                    <a:pt x="81216" y="183138"/>
                  </a:lnTo>
                  <a:lnTo>
                    <a:pt x="102008" y="151905"/>
                  </a:lnTo>
                  <a:lnTo>
                    <a:pt x="107428" y="137029"/>
                  </a:lnTo>
                  <a:lnTo>
                    <a:pt x="107795" y="142513"/>
                  </a:lnTo>
                  <a:lnTo>
                    <a:pt x="102469" y="165141"/>
                  </a:lnTo>
                  <a:lnTo>
                    <a:pt x="103868" y="171578"/>
                  </a:lnTo>
                  <a:lnTo>
                    <a:pt x="108621" y="179169"/>
                  </a:lnTo>
                  <a:lnTo>
                    <a:pt x="110514" y="181459"/>
                  </a:lnTo>
                  <a:lnTo>
                    <a:pt x="113188" y="182281"/>
                  </a:lnTo>
                  <a:lnTo>
                    <a:pt x="119920" y="181312"/>
                  </a:lnTo>
                  <a:lnTo>
                    <a:pt x="145174" y="169166"/>
                  </a:lnTo>
                  <a:lnTo>
                    <a:pt x="162724" y="153760"/>
                  </a:lnTo>
                  <a:lnTo>
                    <a:pt x="169570" y="141355"/>
                  </a:lnTo>
                  <a:lnTo>
                    <a:pt x="174343" y="137053"/>
                  </a:lnTo>
                  <a:lnTo>
                    <a:pt x="174084" y="136449"/>
                  </a:lnTo>
                  <a:lnTo>
                    <a:pt x="173206" y="136046"/>
                  </a:lnTo>
                  <a:lnTo>
                    <a:pt x="172620" y="137189"/>
                  </a:lnTo>
                  <a:lnTo>
                    <a:pt x="166029" y="165115"/>
                  </a:lnTo>
                  <a:lnTo>
                    <a:pt x="167394" y="171567"/>
                  </a:lnTo>
                  <a:lnTo>
                    <a:pt x="168746" y="174275"/>
                  </a:lnTo>
                  <a:lnTo>
                    <a:pt x="175893" y="179165"/>
                  </a:lnTo>
                  <a:lnTo>
                    <a:pt x="186124" y="182985"/>
                  </a:lnTo>
                  <a:lnTo>
                    <a:pt x="197727" y="184683"/>
                  </a:lnTo>
                  <a:lnTo>
                    <a:pt x="211821" y="179793"/>
                  </a:lnTo>
                  <a:lnTo>
                    <a:pt x="234950" y="1669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3" name="SMARTInkShape-Group1051"/>
          <p:cNvGrpSpPr/>
          <p:nvPr/>
        </p:nvGrpSpPr>
        <p:grpSpPr>
          <a:xfrm>
            <a:off x="7474310" y="4311650"/>
            <a:ext cx="494941" cy="217756"/>
            <a:chOff x="7474310" y="4311650"/>
            <a:chExt cx="494941" cy="217756"/>
          </a:xfrm>
        </p:grpSpPr>
        <p:sp>
          <p:nvSpPr>
            <p:cNvPr id="109" name="SMARTInkShape-4217"/>
            <p:cNvSpPr/>
            <p:nvPr>
              <p:custDataLst>
                <p:tags r:id="rId13"/>
              </p:custDataLst>
            </p:nvPr>
          </p:nvSpPr>
          <p:spPr>
            <a:xfrm>
              <a:off x="7806841" y="4324350"/>
              <a:ext cx="162410" cy="78548"/>
            </a:xfrm>
            <a:custGeom>
              <a:avLst/>
              <a:gdLst/>
              <a:ahLst/>
              <a:cxnLst/>
              <a:rect l="0" t="0" r="0" b="0"/>
              <a:pathLst>
                <a:path w="162410" h="78548">
                  <a:moveTo>
                    <a:pt x="3659" y="76200"/>
                  </a:moveTo>
                  <a:lnTo>
                    <a:pt x="3659" y="76200"/>
                  </a:lnTo>
                  <a:lnTo>
                    <a:pt x="2954" y="65355"/>
                  </a:lnTo>
                  <a:lnTo>
                    <a:pt x="0" y="49468"/>
                  </a:lnTo>
                  <a:lnTo>
                    <a:pt x="1563" y="37508"/>
                  </a:lnTo>
                  <a:lnTo>
                    <a:pt x="9780" y="18874"/>
                  </a:lnTo>
                  <a:lnTo>
                    <a:pt x="19079" y="10035"/>
                  </a:lnTo>
                  <a:lnTo>
                    <a:pt x="24522" y="6690"/>
                  </a:lnTo>
                  <a:lnTo>
                    <a:pt x="29562" y="5871"/>
                  </a:lnTo>
                  <a:lnTo>
                    <a:pt x="34333" y="6736"/>
                  </a:lnTo>
                  <a:lnTo>
                    <a:pt x="44103" y="12166"/>
                  </a:lnTo>
                  <a:lnTo>
                    <a:pt x="73818" y="42237"/>
                  </a:lnTo>
                  <a:lnTo>
                    <a:pt x="92650" y="59473"/>
                  </a:lnTo>
                  <a:lnTo>
                    <a:pt x="121636" y="72870"/>
                  </a:lnTo>
                  <a:lnTo>
                    <a:pt x="132764" y="77777"/>
                  </a:lnTo>
                  <a:lnTo>
                    <a:pt x="142413" y="78547"/>
                  </a:lnTo>
                  <a:lnTo>
                    <a:pt x="146961" y="77765"/>
                  </a:lnTo>
                  <a:lnTo>
                    <a:pt x="150700" y="75126"/>
                  </a:lnTo>
                  <a:lnTo>
                    <a:pt x="156735" y="66551"/>
                  </a:lnTo>
                  <a:lnTo>
                    <a:pt x="160728" y="49822"/>
                  </a:lnTo>
                  <a:lnTo>
                    <a:pt x="162076" y="21548"/>
                  </a:lnTo>
                  <a:lnTo>
                    <a:pt x="1624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SMARTInkShape-4218"/>
            <p:cNvSpPr/>
            <p:nvPr>
              <p:custDataLst>
                <p:tags r:id="rId14"/>
              </p:custDataLst>
            </p:nvPr>
          </p:nvSpPr>
          <p:spPr>
            <a:xfrm>
              <a:off x="7607300" y="448310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12700"/>
                  </a:moveTo>
                  <a:lnTo>
                    <a:pt x="0" y="12700"/>
                  </a:lnTo>
                  <a:lnTo>
                    <a:pt x="8838" y="3862"/>
                  </a:lnTo>
                  <a:lnTo>
                    <a:pt x="25040" y="1144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4219"/>
            <p:cNvSpPr/>
            <p:nvPr>
              <p:custDataLst>
                <p:tags r:id="rId15"/>
              </p:custDataLst>
            </p:nvPr>
          </p:nvSpPr>
          <p:spPr>
            <a:xfrm>
              <a:off x="7639727" y="4425950"/>
              <a:ext cx="56474" cy="103456"/>
            </a:xfrm>
            <a:custGeom>
              <a:avLst/>
              <a:gdLst/>
              <a:ahLst/>
              <a:cxnLst/>
              <a:rect l="0" t="0" r="0" b="0"/>
              <a:pathLst>
                <a:path w="56474" h="103456">
                  <a:moveTo>
                    <a:pt x="24723" y="0"/>
                  </a:moveTo>
                  <a:lnTo>
                    <a:pt x="24723" y="0"/>
                  </a:lnTo>
                  <a:lnTo>
                    <a:pt x="10908" y="27630"/>
                  </a:lnTo>
                  <a:lnTo>
                    <a:pt x="2755" y="49579"/>
                  </a:lnTo>
                  <a:lnTo>
                    <a:pt x="0" y="75959"/>
                  </a:lnTo>
                  <a:lnTo>
                    <a:pt x="1892" y="81683"/>
                  </a:lnTo>
                  <a:lnTo>
                    <a:pt x="9636" y="91808"/>
                  </a:lnTo>
                  <a:lnTo>
                    <a:pt x="25897" y="102069"/>
                  </a:lnTo>
                  <a:lnTo>
                    <a:pt x="37945" y="103455"/>
                  </a:lnTo>
                  <a:lnTo>
                    <a:pt x="56473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SMARTInkShape-4220"/>
            <p:cNvSpPr/>
            <p:nvPr>
              <p:custDataLst>
                <p:tags r:id="rId16"/>
              </p:custDataLst>
            </p:nvPr>
          </p:nvSpPr>
          <p:spPr>
            <a:xfrm>
              <a:off x="7474310" y="4311650"/>
              <a:ext cx="107591" cy="147136"/>
            </a:xfrm>
            <a:custGeom>
              <a:avLst/>
              <a:gdLst/>
              <a:ahLst/>
              <a:cxnLst/>
              <a:rect l="0" t="0" r="0" b="0"/>
              <a:pathLst>
                <a:path w="107591" h="147136">
                  <a:moveTo>
                    <a:pt x="107590" y="0"/>
                  </a:moveTo>
                  <a:lnTo>
                    <a:pt x="107590" y="0"/>
                  </a:lnTo>
                  <a:lnTo>
                    <a:pt x="90013" y="24485"/>
                  </a:lnTo>
                  <a:lnTo>
                    <a:pt x="68045" y="56173"/>
                  </a:lnTo>
                  <a:lnTo>
                    <a:pt x="51914" y="81411"/>
                  </a:lnTo>
                  <a:lnTo>
                    <a:pt x="35338" y="104386"/>
                  </a:lnTo>
                  <a:lnTo>
                    <a:pt x="13510" y="130412"/>
                  </a:lnTo>
                  <a:lnTo>
                    <a:pt x="2379" y="146619"/>
                  </a:lnTo>
                  <a:lnTo>
                    <a:pt x="1466" y="147135"/>
                  </a:lnTo>
                  <a:lnTo>
                    <a:pt x="858" y="146773"/>
                  </a:lnTo>
                  <a:lnTo>
                    <a:pt x="0" y="132780"/>
                  </a:lnTo>
                  <a:lnTo>
                    <a:pt x="6488" y="104018"/>
                  </a:lnTo>
                  <a:lnTo>
                    <a:pt x="11621" y="82684"/>
                  </a:lnTo>
                  <a:lnTo>
                    <a:pt x="16596" y="54603"/>
                  </a:lnTo>
                  <a:lnTo>
                    <a:pt x="18276" y="36264"/>
                  </a:lnTo>
                  <a:lnTo>
                    <a:pt x="19825" y="36170"/>
                  </a:lnTo>
                  <a:lnTo>
                    <a:pt x="25309" y="39829"/>
                  </a:lnTo>
                  <a:lnTo>
                    <a:pt x="35963" y="64521"/>
                  </a:lnTo>
                  <a:lnTo>
                    <a:pt x="46935" y="91162"/>
                  </a:lnTo>
                  <a:lnTo>
                    <a:pt x="65165" y="119842"/>
                  </a:lnTo>
                  <a:lnTo>
                    <a:pt x="80909" y="135698"/>
                  </a:lnTo>
                  <a:lnTo>
                    <a:pt x="9489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8" name="SMARTInkShape-Group1052"/>
          <p:cNvGrpSpPr/>
          <p:nvPr/>
        </p:nvGrpSpPr>
        <p:grpSpPr>
          <a:xfrm>
            <a:off x="8140700" y="4201092"/>
            <a:ext cx="405052" cy="201454"/>
            <a:chOff x="8140700" y="4201092"/>
            <a:chExt cx="405052" cy="201454"/>
          </a:xfrm>
        </p:grpSpPr>
        <p:sp>
          <p:nvSpPr>
            <p:cNvPr id="114" name="SMARTInkShape-4221"/>
            <p:cNvSpPr/>
            <p:nvPr>
              <p:custDataLst>
                <p:tags r:id="rId9"/>
              </p:custDataLst>
            </p:nvPr>
          </p:nvSpPr>
          <p:spPr>
            <a:xfrm>
              <a:off x="8506570" y="4201092"/>
              <a:ext cx="39182" cy="37550"/>
            </a:xfrm>
            <a:custGeom>
              <a:avLst/>
              <a:gdLst/>
              <a:ahLst/>
              <a:cxnLst/>
              <a:rect l="0" t="0" r="0" b="0"/>
              <a:pathLst>
                <a:path w="39182" h="37550">
                  <a:moveTo>
                    <a:pt x="21480" y="2608"/>
                  </a:moveTo>
                  <a:lnTo>
                    <a:pt x="21480" y="2608"/>
                  </a:lnTo>
                  <a:lnTo>
                    <a:pt x="16012" y="2608"/>
                  </a:lnTo>
                  <a:lnTo>
                    <a:pt x="8649" y="5979"/>
                  </a:lnTo>
                  <a:lnTo>
                    <a:pt x="3312" y="11397"/>
                  </a:lnTo>
                  <a:lnTo>
                    <a:pt x="901" y="14817"/>
                  </a:lnTo>
                  <a:lnTo>
                    <a:pt x="0" y="18509"/>
                  </a:lnTo>
                  <a:lnTo>
                    <a:pt x="880" y="26373"/>
                  </a:lnTo>
                  <a:lnTo>
                    <a:pt x="2807" y="29034"/>
                  </a:lnTo>
                  <a:lnTo>
                    <a:pt x="5503" y="30809"/>
                  </a:lnTo>
                  <a:lnTo>
                    <a:pt x="23296" y="37549"/>
                  </a:lnTo>
                  <a:lnTo>
                    <a:pt x="28873" y="36246"/>
                  </a:lnTo>
                  <a:lnTo>
                    <a:pt x="33703" y="31434"/>
                  </a:lnTo>
                  <a:lnTo>
                    <a:pt x="37496" y="24592"/>
                  </a:lnTo>
                  <a:lnTo>
                    <a:pt x="39181" y="16847"/>
                  </a:lnTo>
                  <a:lnTo>
                    <a:pt x="38049" y="10583"/>
                  </a:lnTo>
                  <a:lnTo>
                    <a:pt x="36759" y="7924"/>
                  </a:lnTo>
                  <a:lnTo>
                    <a:pt x="31563" y="3089"/>
                  </a:lnTo>
                  <a:lnTo>
                    <a:pt x="28202" y="812"/>
                  </a:lnTo>
                  <a:lnTo>
                    <a:pt x="24550" y="0"/>
                  </a:lnTo>
                  <a:lnTo>
                    <a:pt x="8780" y="26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SMARTInkShape-4222"/>
            <p:cNvSpPr/>
            <p:nvPr>
              <p:custDataLst>
                <p:tags r:id="rId10"/>
              </p:custDataLst>
            </p:nvPr>
          </p:nvSpPr>
          <p:spPr>
            <a:xfrm>
              <a:off x="8320810" y="4235450"/>
              <a:ext cx="115267" cy="135766"/>
            </a:xfrm>
            <a:custGeom>
              <a:avLst/>
              <a:gdLst/>
              <a:ahLst/>
              <a:cxnLst/>
              <a:rect l="0" t="0" r="0" b="0"/>
              <a:pathLst>
                <a:path w="115267" h="135766">
                  <a:moveTo>
                    <a:pt x="67540" y="19050"/>
                  </a:moveTo>
                  <a:lnTo>
                    <a:pt x="67540" y="19050"/>
                  </a:lnTo>
                  <a:lnTo>
                    <a:pt x="53106" y="29721"/>
                  </a:lnTo>
                  <a:lnTo>
                    <a:pt x="28927" y="47611"/>
                  </a:lnTo>
                  <a:lnTo>
                    <a:pt x="13689" y="63494"/>
                  </a:lnTo>
                  <a:lnTo>
                    <a:pt x="2214" y="82312"/>
                  </a:lnTo>
                  <a:lnTo>
                    <a:pt x="0" y="90858"/>
                  </a:lnTo>
                  <a:lnTo>
                    <a:pt x="1304" y="105998"/>
                  </a:lnTo>
                  <a:lnTo>
                    <a:pt x="8468" y="119783"/>
                  </a:lnTo>
                  <a:lnTo>
                    <a:pt x="13343" y="126422"/>
                  </a:lnTo>
                  <a:lnTo>
                    <a:pt x="20120" y="130848"/>
                  </a:lnTo>
                  <a:lnTo>
                    <a:pt x="37057" y="135765"/>
                  </a:lnTo>
                  <a:lnTo>
                    <a:pt x="66425" y="135163"/>
                  </a:lnTo>
                  <a:lnTo>
                    <a:pt x="90729" y="127145"/>
                  </a:lnTo>
                  <a:lnTo>
                    <a:pt x="102776" y="116011"/>
                  </a:lnTo>
                  <a:lnTo>
                    <a:pt x="111423" y="101655"/>
                  </a:lnTo>
                  <a:lnTo>
                    <a:pt x="115266" y="85867"/>
                  </a:lnTo>
                  <a:lnTo>
                    <a:pt x="114058" y="57741"/>
                  </a:lnTo>
                  <a:lnTo>
                    <a:pt x="109231" y="27064"/>
                  </a:lnTo>
                  <a:lnTo>
                    <a:pt x="9929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SMARTInkShape-4223"/>
            <p:cNvSpPr/>
            <p:nvPr>
              <p:custDataLst>
                <p:tags r:id="rId11"/>
              </p:custDataLst>
            </p:nvPr>
          </p:nvSpPr>
          <p:spPr>
            <a:xfrm>
              <a:off x="8185150" y="4248150"/>
              <a:ext cx="101601" cy="9722"/>
            </a:xfrm>
            <a:custGeom>
              <a:avLst/>
              <a:gdLst/>
              <a:ahLst/>
              <a:cxnLst/>
              <a:rect l="0" t="0" r="0" b="0"/>
              <a:pathLst>
                <a:path w="101601" h="9722">
                  <a:moveTo>
                    <a:pt x="0" y="6350"/>
                  </a:moveTo>
                  <a:lnTo>
                    <a:pt x="0" y="6350"/>
                  </a:lnTo>
                  <a:lnTo>
                    <a:pt x="6481" y="7055"/>
                  </a:lnTo>
                  <a:lnTo>
                    <a:pt x="15580" y="9721"/>
                  </a:lnTo>
                  <a:lnTo>
                    <a:pt x="42717" y="8446"/>
                  </a:lnTo>
                  <a:lnTo>
                    <a:pt x="65552" y="5400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SMARTInkShape-4224"/>
            <p:cNvSpPr/>
            <p:nvPr>
              <p:custDataLst>
                <p:tags r:id="rId12"/>
              </p:custDataLst>
            </p:nvPr>
          </p:nvSpPr>
          <p:spPr>
            <a:xfrm>
              <a:off x="8140700" y="4248150"/>
              <a:ext cx="91557" cy="154396"/>
            </a:xfrm>
            <a:custGeom>
              <a:avLst/>
              <a:gdLst/>
              <a:ahLst/>
              <a:cxnLst/>
              <a:rect l="0" t="0" r="0" b="0"/>
              <a:pathLst>
                <a:path w="91557" h="154396">
                  <a:moveTo>
                    <a:pt x="38100" y="0"/>
                  </a:moveTo>
                  <a:lnTo>
                    <a:pt x="38100" y="0"/>
                  </a:lnTo>
                  <a:lnTo>
                    <a:pt x="34729" y="0"/>
                  </a:lnTo>
                  <a:lnTo>
                    <a:pt x="22520" y="6742"/>
                  </a:lnTo>
                  <a:lnTo>
                    <a:pt x="8868" y="21048"/>
                  </a:lnTo>
                  <a:lnTo>
                    <a:pt x="3941" y="32638"/>
                  </a:lnTo>
                  <a:lnTo>
                    <a:pt x="2457" y="44139"/>
                  </a:lnTo>
                  <a:lnTo>
                    <a:pt x="4149" y="53954"/>
                  </a:lnTo>
                  <a:lnTo>
                    <a:pt x="7000" y="57841"/>
                  </a:lnTo>
                  <a:lnTo>
                    <a:pt x="36043" y="74871"/>
                  </a:lnTo>
                  <a:lnTo>
                    <a:pt x="67458" y="91172"/>
                  </a:lnTo>
                  <a:lnTo>
                    <a:pt x="81486" y="99552"/>
                  </a:lnTo>
                  <a:lnTo>
                    <a:pt x="86074" y="104468"/>
                  </a:lnTo>
                  <a:lnTo>
                    <a:pt x="91172" y="115575"/>
                  </a:lnTo>
                  <a:lnTo>
                    <a:pt x="91556" y="125685"/>
                  </a:lnTo>
                  <a:lnTo>
                    <a:pt x="90670" y="130356"/>
                  </a:lnTo>
                  <a:lnTo>
                    <a:pt x="84042" y="139310"/>
                  </a:lnTo>
                  <a:lnTo>
                    <a:pt x="73335" y="147288"/>
                  </a:lnTo>
                  <a:lnTo>
                    <a:pt x="59169" y="153185"/>
                  </a:lnTo>
                  <a:lnTo>
                    <a:pt x="43466" y="154395"/>
                  </a:lnTo>
                  <a:lnTo>
                    <a:pt x="35327" y="153730"/>
                  </a:lnTo>
                  <a:lnTo>
                    <a:pt x="20641" y="147346"/>
                  </a:lnTo>
                  <a:lnTo>
                    <a:pt x="0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25925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Totalrefleksjon</a:t>
            </a:r>
            <a:endParaRPr lang="nb-NO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047750"/>
            <a:ext cx="76200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4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Glasfiber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20" y="995584"/>
            <a:ext cx="3572142" cy="2679107"/>
          </a:xfrm>
          <a:prstGeom prst="rect">
            <a:avLst/>
          </a:prstGeom>
        </p:spPr>
      </p:pic>
      <p:sp>
        <p:nvSpPr>
          <p:cNvPr id="4" name="SMARTInkShape-4225"/>
          <p:cNvSpPr/>
          <p:nvPr>
            <p:custDataLst>
              <p:tags r:id="rId1"/>
            </p:custDataLst>
          </p:nvPr>
        </p:nvSpPr>
        <p:spPr>
          <a:xfrm>
            <a:off x="6184978" y="1873622"/>
            <a:ext cx="222088" cy="710500"/>
          </a:xfrm>
          <a:custGeom>
            <a:avLst/>
            <a:gdLst/>
            <a:ahLst/>
            <a:cxnLst/>
            <a:rect l="0" t="0" r="0" b="0"/>
            <a:pathLst>
              <a:path w="222088" h="710500">
                <a:moveTo>
                  <a:pt x="38022" y="50428"/>
                </a:moveTo>
                <a:lnTo>
                  <a:pt x="38022" y="50428"/>
                </a:lnTo>
                <a:lnTo>
                  <a:pt x="38022" y="38872"/>
                </a:lnTo>
                <a:lnTo>
                  <a:pt x="37317" y="48799"/>
                </a:lnTo>
                <a:lnTo>
                  <a:pt x="29183" y="79821"/>
                </a:lnTo>
                <a:lnTo>
                  <a:pt x="26466" y="107271"/>
                </a:lnTo>
                <a:lnTo>
                  <a:pt x="22290" y="137748"/>
                </a:lnTo>
                <a:lnTo>
                  <a:pt x="16584" y="169120"/>
                </a:lnTo>
                <a:lnTo>
                  <a:pt x="10424" y="197387"/>
                </a:lnTo>
                <a:lnTo>
                  <a:pt x="7503" y="227008"/>
                </a:lnTo>
                <a:lnTo>
                  <a:pt x="6636" y="251385"/>
                </a:lnTo>
                <a:lnTo>
                  <a:pt x="6380" y="275384"/>
                </a:lnTo>
                <a:lnTo>
                  <a:pt x="2933" y="303740"/>
                </a:lnTo>
                <a:lnTo>
                  <a:pt x="814" y="331114"/>
                </a:lnTo>
                <a:lnTo>
                  <a:pt x="186" y="357098"/>
                </a:lnTo>
                <a:lnTo>
                  <a:pt x="0" y="382672"/>
                </a:lnTo>
                <a:lnTo>
                  <a:pt x="4301" y="412233"/>
                </a:lnTo>
                <a:lnTo>
                  <a:pt x="5882" y="442636"/>
                </a:lnTo>
                <a:lnTo>
                  <a:pt x="8038" y="466499"/>
                </a:lnTo>
                <a:lnTo>
                  <a:pt x="11264" y="492149"/>
                </a:lnTo>
                <a:lnTo>
                  <a:pt x="15725" y="523150"/>
                </a:lnTo>
                <a:lnTo>
                  <a:pt x="21381" y="548054"/>
                </a:lnTo>
                <a:lnTo>
                  <a:pt x="29613" y="576683"/>
                </a:lnTo>
                <a:lnTo>
                  <a:pt x="38034" y="604602"/>
                </a:lnTo>
                <a:lnTo>
                  <a:pt x="46491" y="633714"/>
                </a:lnTo>
                <a:lnTo>
                  <a:pt x="62098" y="661232"/>
                </a:lnTo>
                <a:lnTo>
                  <a:pt x="71261" y="677553"/>
                </a:lnTo>
                <a:lnTo>
                  <a:pt x="88396" y="700581"/>
                </a:lnTo>
                <a:lnTo>
                  <a:pt x="100055" y="708329"/>
                </a:lnTo>
                <a:lnTo>
                  <a:pt x="115448" y="710499"/>
                </a:lnTo>
                <a:lnTo>
                  <a:pt x="141934" y="703636"/>
                </a:lnTo>
                <a:lnTo>
                  <a:pt x="150292" y="697989"/>
                </a:lnTo>
                <a:lnTo>
                  <a:pt x="156829" y="688894"/>
                </a:lnTo>
                <a:lnTo>
                  <a:pt x="173377" y="663306"/>
                </a:lnTo>
                <a:lnTo>
                  <a:pt x="183632" y="635485"/>
                </a:lnTo>
                <a:lnTo>
                  <a:pt x="192452" y="609397"/>
                </a:lnTo>
                <a:lnTo>
                  <a:pt x="200988" y="583861"/>
                </a:lnTo>
                <a:lnTo>
                  <a:pt x="207587" y="556553"/>
                </a:lnTo>
                <a:lnTo>
                  <a:pt x="210795" y="532472"/>
                </a:lnTo>
                <a:lnTo>
                  <a:pt x="214333" y="507463"/>
                </a:lnTo>
                <a:lnTo>
                  <a:pt x="218899" y="477100"/>
                </a:lnTo>
                <a:lnTo>
                  <a:pt x="221202" y="450448"/>
                </a:lnTo>
                <a:lnTo>
                  <a:pt x="221885" y="423579"/>
                </a:lnTo>
                <a:lnTo>
                  <a:pt x="222087" y="397744"/>
                </a:lnTo>
                <a:lnTo>
                  <a:pt x="218776" y="372216"/>
                </a:lnTo>
                <a:lnTo>
                  <a:pt x="216697" y="346777"/>
                </a:lnTo>
                <a:lnTo>
                  <a:pt x="216081" y="321366"/>
                </a:lnTo>
                <a:lnTo>
                  <a:pt x="215899" y="295963"/>
                </a:lnTo>
                <a:lnTo>
                  <a:pt x="212474" y="270562"/>
                </a:lnTo>
                <a:lnTo>
                  <a:pt x="214429" y="241059"/>
                </a:lnTo>
                <a:lnTo>
                  <a:pt x="213665" y="210667"/>
                </a:lnTo>
                <a:lnTo>
                  <a:pt x="210300" y="184072"/>
                </a:lnTo>
                <a:lnTo>
                  <a:pt x="205271" y="158436"/>
                </a:lnTo>
                <a:lnTo>
                  <a:pt x="200034" y="130006"/>
                </a:lnTo>
                <a:lnTo>
                  <a:pt x="197201" y="102718"/>
                </a:lnTo>
                <a:lnTo>
                  <a:pt x="196123" y="80257"/>
                </a:lnTo>
                <a:lnTo>
                  <a:pt x="183910" y="50439"/>
                </a:lnTo>
                <a:lnTo>
                  <a:pt x="175573" y="36868"/>
                </a:lnTo>
                <a:lnTo>
                  <a:pt x="162063" y="27393"/>
                </a:lnTo>
                <a:lnTo>
                  <a:pt x="151367" y="20868"/>
                </a:lnTo>
                <a:lnTo>
                  <a:pt x="146160" y="14466"/>
                </a:lnTo>
                <a:lnTo>
                  <a:pt x="128814" y="2452"/>
                </a:lnTo>
                <a:lnTo>
                  <a:pt x="109680" y="0"/>
                </a:lnTo>
                <a:lnTo>
                  <a:pt x="93826" y="3109"/>
                </a:lnTo>
                <a:lnTo>
                  <a:pt x="75723" y="11870"/>
                </a:lnTo>
                <a:lnTo>
                  <a:pt x="44372" y="4407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2" name="SMARTInkShape-Group1057"/>
          <p:cNvGrpSpPr/>
          <p:nvPr/>
        </p:nvGrpSpPr>
        <p:grpSpPr>
          <a:xfrm>
            <a:off x="4089400" y="1494963"/>
            <a:ext cx="2444489" cy="1521171"/>
            <a:chOff x="4089400" y="1494963"/>
            <a:chExt cx="2444489" cy="1521171"/>
          </a:xfrm>
        </p:grpSpPr>
        <p:sp>
          <p:nvSpPr>
            <p:cNvPr id="5" name="SMARTInkShape-4226"/>
            <p:cNvSpPr/>
            <p:nvPr>
              <p:custDataLst>
                <p:tags r:id="rId13"/>
              </p:custDataLst>
            </p:nvPr>
          </p:nvSpPr>
          <p:spPr>
            <a:xfrm>
              <a:off x="6229350" y="185420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50800" y="6350"/>
                  </a:moveTo>
                  <a:lnTo>
                    <a:pt x="50800" y="6350"/>
                  </a:lnTo>
                  <a:lnTo>
                    <a:pt x="22051" y="6350"/>
                  </a:lnTo>
                  <a:lnTo>
                    <a:pt x="21051" y="5644"/>
                  </a:lnTo>
                  <a:lnTo>
                    <a:pt x="20384" y="4468"/>
                  </a:lnTo>
                  <a:lnTo>
                    <a:pt x="19939" y="2979"/>
                  </a:lnTo>
                  <a:lnTo>
                    <a:pt x="18937" y="1986"/>
                  </a:lnTo>
                  <a:lnTo>
                    <a:pt x="15942" y="883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SMARTInkShape-4227"/>
            <p:cNvSpPr/>
            <p:nvPr>
              <p:custDataLst>
                <p:tags r:id="rId14"/>
              </p:custDataLst>
            </p:nvPr>
          </p:nvSpPr>
          <p:spPr>
            <a:xfrm>
              <a:off x="4362450" y="2825750"/>
              <a:ext cx="2032001" cy="190384"/>
            </a:xfrm>
            <a:custGeom>
              <a:avLst/>
              <a:gdLst/>
              <a:ahLst/>
              <a:cxnLst/>
              <a:rect l="0" t="0" r="0" b="0"/>
              <a:pathLst>
                <a:path w="2032001" h="190384">
                  <a:moveTo>
                    <a:pt x="2032000" y="0"/>
                  </a:moveTo>
                  <a:lnTo>
                    <a:pt x="2032000" y="0"/>
                  </a:lnTo>
                  <a:lnTo>
                    <a:pt x="2005320" y="1881"/>
                  </a:lnTo>
                  <a:lnTo>
                    <a:pt x="1981526" y="6907"/>
                  </a:lnTo>
                  <a:lnTo>
                    <a:pt x="1958767" y="11537"/>
                  </a:lnTo>
                  <a:lnTo>
                    <a:pt x="1932189" y="18298"/>
                  </a:lnTo>
                  <a:lnTo>
                    <a:pt x="1916776" y="22076"/>
                  </a:lnTo>
                  <a:lnTo>
                    <a:pt x="1900151" y="26006"/>
                  </a:lnTo>
                  <a:lnTo>
                    <a:pt x="1882717" y="30038"/>
                  </a:lnTo>
                  <a:lnTo>
                    <a:pt x="1864039" y="34136"/>
                  </a:lnTo>
                  <a:lnTo>
                    <a:pt x="1844532" y="38279"/>
                  </a:lnTo>
                  <a:lnTo>
                    <a:pt x="1824471" y="42453"/>
                  </a:lnTo>
                  <a:lnTo>
                    <a:pt x="1802631" y="46646"/>
                  </a:lnTo>
                  <a:lnTo>
                    <a:pt x="1779604" y="50853"/>
                  </a:lnTo>
                  <a:lnTo>
                    <a:pt x="1755786" y="55069"/>
                  </a:lnTo>
                  <a:lnTo>
                    <a:pt x="1730029" y="59290"/>
                  </a:lnTo>
                  <a:lnTo>
                    <a:pt x="1702981" y="63516"/>
                  </a:lnTo>
                  <a:lnTo>
                    <a:pt x="1675071" y="67744"/>
                  </a:lnTo>
                  <a:lnTo>
                    <a:pt x="1645880" y="71974"/>
                  </a:lnTo>
                  <a:lnTo>
                    <a:pt x="1615837" y="76205"/>
                  </a:lnTo>
                  <a:lnTo>
                    <a:pt x="1585225" y="80437"/>
                  </a:lnTo>
                  <a:lnTo>
                    <a:pt x="1554233" y="83963"/>
                  </a:lnTo>
                  <a:lnTo>
                    <a:pt x="1522988" y="87020"/>
                  </a:lnTo>
                  <a:lnTo>
                    <a:pt x="1491576" y="89763"/>
                  </a:lnTo>
                  <a:lnTo>
                    <a:pt x="1460050" y="93003"/>
                  </a:lnTo>
                  <a:lnTo>
                    <a:pt x="1428450" y="96574"/>
                  </a:lnTo>
                  <a:lnTo>
                    <a:pt x="1396800" y="100366"/>
                  </a:lnTo>
                  <a:lnTo>
                    <a:pt x="1363706" y="104305"/>
                  </a:lnTo>
                  <a:lnTo>
                    <a:pt x="1329648" y="108342"/>
                  </a:lnTo>
                  <a:lnTo>
                    <a:pt x="1294949" y="112445"/>
                  </a:lnTo>
                  <a:lnTo>
                    <a:pt x="1259116" y="115886"/>
                  </a:lnTo>
                  <a:lnTo>
                    <a:pt x="1222527" y="118885"/>
                  </a:lnTo>
                  <a:lnTo>
                    <a:pt x="1185435" y="121590"/>
                  </a:lnTo>
                  <a:lnTo>
                    <a:pt x="1148712" y="124804"/>
                  </a:lnTo>
                  <a:lnTo>
                    <a:pt x="1112236" y="128358"/>
                  </a:lnTo>
                  <a:lnTo>
                    <a:pt x="1075924" y="132139"/>
                  </a:lnTo>
                  <a:lnTo>
                    <a:pt x="1039016" y="136070"/>
                  </a:lnTo>
                  <a:lnTo>
                    <a:pt x="1001710" y="140102"/>
                  </a:lnTo>
                  <a:lnTo>
                    <a:pt x="964140" y="144202"/>
                  </a:lnTo>
                  <a:lnTo>
                    <a:pt x="927099" y="147640"/>
                  </a:lnTo>
                  <a:lnTo>
                    <a:pt x="890410" y="150638"/>
                  </a:lnTo>
                  <a:lnTo>
                    <a:pt x="853957" y="153342"/>
                  </a:lnTo>
                  <a:lnTo>
                    <a:pt x="817660" y="155850"/>
                  </a:lnTo>
                  <a:lnTo>
                    <a:pt x="781468" y="158228"/>
                  </a:lnTo>
                  <a:lnTo>
                    <a:pt x="745345" y="160518"/>
                  </a:lnTo>
                  <a:lnTo>
                    <a:pt x="708564" y="163457"/>
                  </a:lnTo>
                  <a:lnTo>
                    <a:pt x="671342" y="166827"/>
                  </a:lnTo>
                  <a:lnTo>
                    <a:pt x="633828" y="170484"/>
                  </a:lnTo>
                  <a:lnTo>
                    <a:pt x="598236" y="173629"/>
                  </a:lnTo>
                  <a:lnTo>
                    <a:pt x="563924" y="176430"/>
                  </a:lnTo>
                  <a:lnTo>
                    <a:pt x="530466" y="179003"/>
                  </a:lnTo>
                  <a:lnTo>
                    <a:pt x="498283" y="181425"/>
                  </a:lnTo>
                  <a:lnTo>
                    <a:pt x="466950" y="183744"/>
                  </a:lnTo>
                  <a:lnTo>
                    <a:pt x="436183" y="185996"/>
                  </a:lnTo>
                  <a:lnTo>
                    <a:pt x="405794" y="187497"/>
                  </a:lnTo>
                  <a:lnTo>
                    <a:pt x="375657" y="188498"/>
                  </a:lnTo>
                  <a:lnTo>
                    <a:pt x="345688" y="189165"/>
                  </a:lnTo>
                  <a:lnTo>
                    <a:pt x="316536" y="189611"/>
                  </a:lnTo>
                  <a:lnTo>
                    <a:pt x="287930" y="189907"/>
                  </a:lnTo>
                  <a:lnTo>
                    <a:pt x="259687" y="190105"/>
                  </a:lnTo>
                  <a:lnTo>
                    <a:pt x="233802" y="190236"/>
                  </a:lnTo>
                  <a:lnTo>
                    <a:pt x="209490" y="190324"/>
                  </a:lnTo>
                  <a:lnTo>
                    <a:pt x="186227" y="190383"/>
                  </a:lnTo>
                  <a:lnTo>
                    <a:pt x="163662" y="189716"/>
                  </a:lnTo>
                  <a:lnTo>
                    <a:pt x="141564" y="188567"/>
                  </a:lnTo>
                  <a:lnTo>
                    <a:pt x="119776" y="187094"/>
                  </a:lnTo>
                  <a:lnTo>
                    <a:pt x="100312" y="185407"/>
                  </a:lnTo>
                  <a:lnTo>
                    <a:pt x="82397" y="183577"/>
                  </a:lnTo>
                  <a:lnTo>
                    <a:pt x="50732" y="178957"/>
                  </a:lnTo>
                  <a:lnTo>
                    <a:pt x="24899" y="172199"/>
                  </a:lnTo>
                  <a:lnTo>
                    <a:pt x="0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SMARTInkShape-4228"/>
            <p:cNvSpPr/>
            <p:nvPr>
              <p:custDataLst>
                <p:tags r:id="rId15"/>
              </p:custDataLst>
            </p:nvPr>
          </p:nvSpPr>
          <p:spPr>
            <a:xfrm>
              <a:off x="6061027" y="1558449"/>
              <a:ext cx="472862" cy="1267276"/>
            </a:xfrm>
            <a:custGeom>
              <a:avLst/>
              <a:gdLst/>
              <a:ahLst/>
              <a:cxnLst/>
              <a:rect l="0" t="0" r="0" b="0"/>
              <a:pathLst>
                <a:path w="472862" h="1267276">
                  <a:moveTo>
                    <a:pt x="123873" y="29051"/>
                  </a:moveTo>
                  <a:lnTo>
                    <a:pt x="123873" y="29051"/>
                  </a:lnTo>
                  <a:lnTo>
                    <a:pt x="120502" y="35793"/>
                  </a:lnTo>
                  <a:lnTo>
                    <a:pt x="115084" y="40984"/>
                  </a:lnTo>
                  <a:lnTo>
                    <a:pt x="108678" y="46349"/>
                  </a:lnTo>
                  <a:lnTo>
                    <a:pt x="101105" y="58008"/>
                  </a:lnTo>
                  <a:lnTo>
                    <a:pt x="90343" y="82435"/>
                  </a:lnTo>
                  <a:lnTo>
                    <a:pt x="80776" y="107898"/>
                  </a:lnTo>
                  <a:lnTo>
                    <a:pt x="71593" y="137785"/>
                  </a:lnTo>
                  <a:lnTo>
                    <a:pt x="59935" y="167102"/>
                  </a:lnTo>
                  <a:lnTo>
                    <a:pt x="49424" y="195544"/>
                  </a:lnTo>
                  <a:lnTo>
                    <a:pt x="43724" y="226314"/>
                  </a:lnTo>
                  <a:lnTo>
                    <a:pt x="40153" y="257773"/>
                  </a:lnTo>
                  <a:lnTo>
                    <a:pt x="34627" y="289437"/>
                  </a:lnTo>
                  <a:lnTo>
                    <a:pt x="28521" y="319280"/>
                  </a:lnTo>
                  <a:lnTo>
                    <a:pt x="24124" y="345997"/>
                  </a:lnTo>
                  <a:lnTo>
                    <a:pt x="22821" y="373668"/>
                  </a:lnTo>
                  <a:lnTo>
                    <a:pt x="22435" y="402328"/>
                  </a:lnTo>
                  <a:lnTo>
                    <a:pt x="20440" y="428694"/>
                  </a:lnTo>
                  <a:lnTo>
                    <a:pt x="17261" y="456262"/>
                  </a:lnTo>
                  <a:lnTo>
                    <a:pt x="14438" y="486773"/>
                  </a:lnTo>
                  <a:lnTo>
                    <a:pt x="12896" y="518155"/>
                  </a:lnTo>
                  <a:lnTo>
                    <a:pt x="13872" y="539942"/>
                  </a:lnTo>
                  <a:lnTo>
                    <a:pt x="11954" y="563736"/>
                  </a:lnTo>
                  <a:lnTo>
                    <a:pt x="10631" y="586540"/>
                  </a:lnTo>
                  <a:lnTo>
                    <a:pt x="9338" y="609141"/>
                  </a:lnTo>
                  <a:lnTo>
                    <a:pt x="6411" y="633296"/>
                  </a:lnTo>
                  <a:lnTo>
                    <a:pt x="4639" y="658143"/>
                  </a:lnTo>
                  <a:lnTo>
                    <a:pt x="3147" y="682592"/>
                  </a:lnTo>
                  <a:lnTo>
                    <a:pt x="132" y="705217"/>
                  </a:lnTo>
                  <a:lnTo>
                    <a:pt x="203" y="727032"/>
                  </a:lnTo>
                  <a:lnTo>
                    <a:pt x="1881" y="748487"/>
                  </a:lnTo>
                  <a:lnTo>
                    <a:pt x="2626" y="769782"/>
                  </a:lnTo>
                  <a:lnTo>
                    <a:pt x="1076" y="791005"/>
                  </a:lnTo>
                  <a:lnTo>
                    <a:pt x="0" y="820906"/>
                  </a:lnTo>
                  <a:lnTo>
                    <a:pt x="2268" y="847639"/>
                  </a:lnTo>
                  <a:lnTo>
                    <a:pt x="4821" y="873435"/>
                  </a:lnTo>
                  <a:lnTo>
                    <a:pt x="8165" y="898952"/>
                  </a:lnTo>
                  <a:lnTo>
                    <a:pt x="11037" y="924386"/>
                  </a:lnTo>
                  <a:lnTo>
                    <a:pt x="18238" y="949797"/>
                  </a:lnTo>
                  <a:lnTo>
                    <a:pt x="27428" y="977081"/>
                  </a:lnTo>
                  <a:lnTo>
                    <a:pt x="34619" y="1005626"/>
                  </a:lnTo>
                  <a:lnTo>
                    <a:pt x="41218" y="1031959"/>
                  </a:lnTo>
                  <a:lnTo>
                    <a:pt x="45760" y="1059516"/>
                  </a:lnTo>
                  <a:lnTo>
                    <a:pt x="50869" y="1088143"/>
                  </a:lnTo>
                  <a:lnTo>
                    <a:pt x="61320" y="1114498"/>
                  </a:lnTo>
                  <a:lnTo>
                    <a:pt x="77493" y="1145317"/>
                  </a:lnTo>
                  <a:lnTo>
                    <a:pt x="94982" y="1176152"/>
                  </a:lnTo>
                  <a:lnTo>
                    <a:pt x="116206" y="1203356"/>
                  </a:lnTo>
                  <a:lnTo>
                    <a:pt x="131714" y="1220838"/>
                  </a:lnTo>
                  <a:lnTo>
                    <a:pt x="159289" y="1239387"/>
                  </a:lnTo>
                  <a:lnTo>
                    <a:pt x="186843" y="1251570"/>
                  </a:lnTo>
                  <a:lnTo>
                    <a:pt x="212668" y="1258889"/>
                  </a:lnTo>
                  <a:lnTo>
                    <a:pt x="241523" y="1263914"/>
                  </a:lnTo>
                  <a:lnTo>
                    <a:pt x="269330" y="1266632"/>
                  </a:lnTo>
                  <a:lnTo>
                    <a:pt x="295206" y="1267169"/>
                  </a:lnTo>
                  <a:lnTo>
                    <a:pt x="320700" y="1267275"/>
                  </a:lnTo>
                  <a:lnTo>
                    <a:pt x="345413" y="1262226"/>
                  </a:lnTo>
                  <a:lnTo>
                    <a:pt x="375776" y="1249003"/>
                  </a:lnTo>
                  <a:lnTo>
                    <a:pt x="402859" y="1228095"/>
                  </a:lnTo>
                  <a:lnTo>
                    <a:pt x="426710" y="1201701"/>
                  </a:lnTo>
                  <a:lnTo>
                    <a:pt x="440791" y="1177779"/>
                  </a:lnTo>
                  <a:lnTo>
                    <a:pt x="452019" y="1152817"/>
                  </a:lnTo>
                  <a:lnTo>
                    <a:pt x="457932" y="1125665"/>
                  </a:lnTo>
                  <a:lnTo>
                    <a:pt x="459685" y="1095277"/>
                  </a:lnTo>
                  <a:lnTo>
                    <a:pt x="462085" y="1063931"/>
                  </a:lnTo>
                  <a:lnTo>
                    <a:pt x="464689" y="1042153"/>
                  </a:lnTo>
                  <a:lnTo>
                    <a:pt x="465847" y="1018363"/>
                  </a:lnTo>
                  <a:lnTo>
                    <a:pt x="466362" y="995560"/>
                  </a:lnTo>
                  <a:lnTo>
                    <a:pt x="466590" y="973666"/>
                  </a:lnTo>
                  <a:lnTo>
                    <a:pt x="466692" y="952176"/>
                  </a:lnTo>
                  <a:lnTo>
                    <a:pt x="466737" y="930866"/>
                  </a:lnTo>
                  <a:lnTo>
                    <a:pt x="467462" y="909635"/>
                  </a:lnTo>
                  <a:lnTo>
                    <a:pt x="470136" y="888440"/>
                  </a:lnTo>
                  <a:lnTo>
                    <a:pt x="471796" y="867261"/>
                  </a:lnTo>
                  <a:lnTo>
                    <a:pt x="472533" y="845383"/>
                  </a:lnTo>
                  <a:lnTo>
                    <a:pt x="472861" y="821549"/>
                  </a:lnTo>
                  <a:lnTo>
                    <a:pt x="471125" y="796844"/>
                  </a:lnTo>
                  <a:lnTo>
                    <a:pt x="468707" y="771754"/>
                  </a:lnTo>
                  <a:lnTo>
                    <a:pt x="467633" y="746491"/>
                  </a:lnTo>
                  <a:lnTo>
                    <a:pt x="467154" y="723033"/>
                  </a:lnTo>
                  <a:lnTo>
                    <a:pt x="466943" y="700849"/>
                  </a:lnTo>
                  <a:lnTo>
                    <a:pt x="466848" y="679230"/>
                  </a:lnTo>
                  <a:lnTo>
                    <a:pt x="466806" y="655980"/>
                  </a:lnTo>
                  <a:lnTo>
                    <a:pt x="466082" y="632242"/>
                  </a:lnTo>
                  <a:lnTo>
                    <a:pt x="463409" y="609932"/>
                  </a:lnTo>
                  <a:lnTo>
                    <a:pt x="461750" y="586376"/>
                  </a:lnTo>
                  <a:lnTo>
                    <a:pt x="460307" y="562501"/>
                  </a:lnTo>
                  <a:lnTo>
                    <a:pt x="457314" y="540130"/>
                  </a:lnTo>
                  <a:lnTo>
                    <a:pt x="453632" y="516547"/>
                  </a:lnTo>
                  <a:lnTo>
                    <a:pt x="450349" y="491955"/>
                  </a:lnTo>
                  <a:lnTo>
                    <a:pt x="448890" y="466914"/>
                  </a:lnTo>
                  <a:lnTo>
                    <a:pt x="446360" y="443555"/>
                  </a:lnTo>
                  <a:lnTo>
                    <a:pt x="442885" y="420708"/>
                  </a:lnTo>
                  <a:lnTo>
                    <a:pt x="438987" y="396443"/>
                  </a:lnTo>
                  <a:lnTo>
                    <a:pt x="432827" y="365724"/>
                  </a:lnTo>
                  <a:lnTo>
                    <a:pt x="426532" y="335377"/>
                  </a:lnTo>
                  <a:lnTo>
                    <a:pt x="423570" y="304043"/>
                  </a:lnTo>
                  <a:lnTo>
                    <a:pt x="422692" y="275787"/>
                  </a:lnTo>
                  <a:lnTo>
                    <a:pt x="419062" y="246170"/>
                  </a:lnTo>
                  <a:lnTo>
                    <a:pt x="416888" y="218423"/>
                  </a:lnTo>
                  <a:lnTo>
                    <a:pt x="415448" y="188832"/>
                  </a:lnTo>
                  <a:lnTo>
                    <a:pt x="407219" y="160723"/>
                  </a:lnTo>
                  <a:lnTo>
                    <a:pt x="396211" y="136504"/>
                  </a:lnTo>
                  <a:lnTo>
                    <a:pt x="384012" y="111454"/>
                  </a:lnTo>
                  <a:lnTo>
                    <a:pt x="367248" y="81076"/>
                  </a:lnTo>
                  <a:lnTo>
                    <a:pt x="344573" y="53987"/>
                  </a:lnTo>
                  <a:lnTo>
                    <a:pt x="315530" y="25954"/>
                  </a:lnTo>
                  <a:lnTo>
                    <a:pt x="285831" y="6410"/>
                  </a:lnTo>
                  <a:lnTo>
                    <a:pt x="257781" y="0"/>
                  </a:lnTo>
                  <a:lnTo>
                    <a:pt x="233718" y="4145"/>
                  </a:lnTo>
                  <a:lnTo>
                    <a:pt x="205149" y="13748"/>
                  </a:lnTo>
                  <a:lnTo>
                    <a:pt x="188640" y="20260"/>
                  </a:lnTo>
                  <a:lnTo>
                    <a:pt x="159713" y="32200"/>
                  </a:lnTo>
                  <a:lnTo>
                    <a:pt x="136573" y="417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4229"/>
            <p:cNvSpPr/>
            <p:nvPr>
              <p:custDataLst>
                <p:tags r:id="rId16"/>
              </p:custDataLst>
            </p:nvPr>
          </p:nvSpPr>
          <p:spPr>
            <a:xfrm>
              <a:off x="4089400" y="1494963"/>
              <a:ext cx="2190751" cy="66799"/>
            </a:xfrm>
            <a:custGeom>
              <a:avLst/>
              <a:gdLst/>
              <a:ahLst/>
              <a:cxnLst/>
              <a:rect l="0" t="0" r="0" b="0"/>
              <a:pathLst>
                <a:path w="2190751" h="66799">
                  <a:moveTo>
                    <a:pt x="2190750" y="54437"/>
                  </a:moveTo>
                  <a:lnTo>
                    <a:pt x="2190750" y="54437"/>
                  </a:lnTo>
                  <a:lnTo>
                    <a:pt x="2160864" y="57808"/>
                  </a:lnTo>
                  <a:lnTo>
                    <a:pt x="2133760" y="63275"/>
                  </a:lnTo>
                  <a:lnTo>
                    <a:pt x="2111799" y="65421"/>
                  </a:lnTo>
                  <a:lnTo>
                    <a:pt x="2085810" y="66374"/>
                  </a:lnTo>
                  <a:lnTo>
                    <a:pt x="2069990" y="66629"/>
                  </a:lnTo>
                  <a:lnTo>
                    <a:pt x="2053094" y="66798"/>
                  </a:lnTo>
                  <a:lnTo>
                    <a:pt x="2034773" y="66205"/>
                  </a:lnTo>
                  <a:lnTo>
                    <a:pt x="2015505" y="65105"/>
                  </a:lnTo>
                  <a:lnTo>
                    <a:pt x="1995603" y="63666"/>
                  </a:lnTo>
                  <a:lnTo>
                    <a:pt x="1972458" y="62000"/>
                  </a:lnTo>
                  <a:lnTo>
                    <a:pt x="1947149" y="60185"/>
                  </a:lnTo>
                  <a:lnTo>
                    <a:pt x="1920399" y="58269"/>
                  </a:lnTo>
                  <a:lnTo>
                    <a:pt x="1891983" y="55580"/>
                  </a:lnTo>
                  <a:lnTo>
                    <a:pt x="1862455" y="52377"/>
                  </a:lnTo>
                  <a:lnTo>
                    <a:pt x="1832187" y="48830"/>
                  </a:lnTo>
                  <a:lnTo>
                    <a:pt x="1800013" y="45055"/>
                  </a:lnTo>
                  <a:lnTo>
                    <a:pt x="1766570" y="41127"/>
                  </a:lnTo>
                  <a:lnTo>
                    <a:pt x="1732280" y="37097"/>
                  </a:lnTo>
                  <a:lnTo>
                    <a:pt x="1696720" y="33705"/>
                  </a:lnTo>
                  <a:lnTo>
                    <a:pt x="1660313" y="30738"/>
                  </a:lnTo>
                  <a:lnTo>
                    <a:pt x="1623342" y="28054"/>
                  </a:lnTo>
                  <a:lnTo>
                    <a:pt x="1585995" y="25559"/>
                  </a:lnTo>
                  <a:lnTo>
                    <a:pt x="1548397" y="23191"/>
                  </a:lnTo>
                  <a:lnTo>
                    <a:pt x="1510631" y="20906"/>
                  </a:lnTo>
                  <a:lnTo>
                    <a:pt x="1472754" y="18678"/>
                  </a:lnTo>
                  <a:lnTo>
                    <a:pt x="1434803" y="16486"/>
                  </a:lnTo>
                  <a:lnTo>
                    <a:pt x="1396802" y="14320"/>
                  </a:lnTo>
                  <a:lnTo>
                    <a:pt x="1360885" y="12170"/>
                  </a:lnTo>
                  <a:lnTo>
                    <a:pt x="1326356" y="10031"/>
                  </a:lnTo>
                  <a:lnTo>
                    <a:pt x="1292754" y="7900"/>
                  </a:lnTo>
                  <a:lnTo>
                    <a:pt x="1258358" y="6479"/>
                  </a:lnTo>
                  <a:lnTo>
                    <a:pt x="1223433" y="5532"/>
                  </a:lnTo>
                  <a:lnTo>
                    <a:pt x="1188156" y="4900"/>
                  </a:lnTo>
                  <a:lnTo>
                    <a:pt x="1152643" y="4479"/>
                  </a:lnTo>
                  <a:lnTo>
                    <a:pt x="1116973" y="4198"/>
                  </a:lnTo>
                  <a:lnTo>
                    <a:pt x="1081199" y="4011"/>
                  </a:lnTo>
                  <a:lnTo>
                    <a:pt x="1046060" y="3887"/>
                  </a:lnTo>
                  <a:lnTo>
                    <a:pt x="1011346" y="3803"/>
                  </a:lnTo>
                  <a:lnTo>
                    <a:pt x="976914" y="3748"/>
                  </a:lnTo>
                  <a:lnTo>
                    <a:pt x="941965" y="3005"/>
                  </a:lnTo>
                  <a:lnTo>
                    <a:pt x="906671" y="1805"/>
                  </a:lnTo>
                  <a:lnTo>
                    <a:pt x="871147" y="299"/>
                  </a:lnTo>
                  <a:lnTo>
                    <a:pt x="836882" y="0"/>
                  </a:lnTo>
                  <a:lnTo>
                    <a:pt x="803454" y="507"/>
                  </a:lnTo>
                  <a:lnTo>
                    <a:pt x="770586" y="1550"/>
                  </a:lnTo>
                  <a:lnTo>
                    <a:pt x="738091" y="2952"/>
                  </a:lnTo>
                  <a:lnTo>
                    <a:pt x="705844" y="4591"/>
                  </a:lnTo>
                  <a:lnTo>
                    <a:pt x="673762" y="6390"/>
                  </a:lnTo>
                  <a:lnTo>
                    <a:pt x="642497" y="8294"/>
                  </a:lnTo>
                  <a:lnTo>
                    <a:pt x="611776" y="10270"/>
                  </a:lnTo>
                  <a:lnTo>
                    <a:pt x="581417" y="12292"/>
                  </a:lnTo>
                  <a:lnTo>
                    <a:pt x="552006" y="13640"/>
                  </a:lnTo>
                  <a:lnTo>
                    <a:pt x="523226" y="14539"/>
                  </a:lnTo>
                  <a:lnTo>
                    <a:pt x="494867" y="15139"/>
                  </a:lnTo>
                  <a:lnTo>
                    <a:pt x="466789" y="16244"/>
                  </a:lnTo>
                  <a:lnTo>
                    <a:pt x="438898" y="17686"/>
                  </a:lnTo>
                  <a:lnTo>
                    <a:pt x="411132" y="19353"/>
                  </a:lnTo>
                  <a:lnTo>
                    <a:pt x="384155" y="21170"/>
                  </a:lnTo>
                  <a:lnTo>
                    <a:pt x="357703" y="23087"/>
                  </a:lnTo>
                  <a:lnTo>
                    <a:pt x="331602" y="25070"/>
                  </a:lnTo>
                  <a:lnTo>
                    <a:pt x="306440" y="27804"/>
                  </a:lnTo>
                  <a:lnTo>
                    <a:pt x="281904" y="31037"/>
                  </a:lnTo>
                  <a:lnTo>
                    <a:pt x="257787" y="34604"/>
                  </a:lnTo>
                  <a:lnTo>
                    <a:pt x="234652" y="36981"/>
                  </a:lnTo>
                  <a:lnTo>
                    <a:pt x="212174" y="38567"/>
                  </a:lnTo>
                  <a:lnTo>
                    <a:pt x="190133" y="39623"/>
                  </a:lnTo>
                  <a:lnTo>
                    <a:pt x="169088" y="41034"/>
                  </a:lnTo>
                  <a:lnTo>
                    <a:pt x="148709" y="42679"/>
                  </a:lnTo>
                  <a:lnTo>
                    <a:pt x="128773" y="44482"/>
                  </a:lnTo>
                  <a:lnTo>
                    <a:pt x="110543" y="45683"/>
                  </a:lnTo>
                  <a:lnTo>
                    <a:pt x="93450" y="46485"/>
                  </a:lnTo>
                  <a:lnTo>
                    <a:pt x="62700" y="46669"/>
                  </a:lnTo>
                  <a:lnTo>
                    <a:pt x="37274" y="44399"/>
                  </a:lnTo>
                  <a:lnTo>
                    <a:pt x="0" y="353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SMARTInkShape-4230"/>
            <p:cNvSpPr/>
            <p:nvPr>
              <p:custDataLst>
                <p:tags r:id="rId17"/>
              </p:custDataLst>
            </p:nvPr>
          </p:nvSpPr>
          <p:spPr>
            <a:xfrm>
              <a:off x="6108700" y="1854200"/>
              <a:ext cx="25401" cy="6351"/>
            </a:xfrm>
            <a:custGeom>
              <a:avLst/>
              <a:gdLst/>
              <a:ahLst/>
              <a:cxnLst/>
              <a:rect l="0" t="0" r="0" b="0"/>
              <a:pathLst>
                <a:path w="25401" h="6351">
                  <a:moveTo>
                    <a:pt x="25400" y="6350"/>
                  </a:moveTo>
                  <a:lnTo>
                    <a:pt x="25400" y="6350"/>
                  </a:lnTo>
                  <a:lnTo>
                    <a:pt x="22029" y="6350"/>
                  </a:lnTo>
                  <a:lnTo>
                    <a:pt x="18492" y="4468"/>
                  </a:lnTo>
                  <a:lnTo>
                    <a:pt x="16562" y="2979"/>
                  </a:lnTo>
                  <a:lnTo>
                    <a:pt x="10654" y="1324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SMARTInkShape-4231"/>
            <p:cNvSpPr/>
            <p:nvPr>
              <p:custDataLst>
                <p:tags r:id="rId18"/>
              </p:custDataLst>
            </p:nvPr>
          </p:nvSpPr>
          <p:spPr>
            <a:xfrm>
              <a:off x="6013450" y="18732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4232"/>
            <p:cNvSpPr/>
            <p:nvPr>
              <p:custDataLst>
                <p:tags r:id="rId19"/>
              </p:custDataLst>
            </p:nvPr>
          </p:nvSpPr>
          <p:spPr>
            <a:xfrm>
              <a:off x="5575300" y="1885950"/>
              <a:ext cx="25401" cy="1"/>
            </a:xfrm>
            <a:custGeom>
              <a:avLst/>
              <a:gdLst/>
              <a:ahLst/>
              <a:cxnLst/>
              <a:rect l="0" t="0" r="0" b="0"/>
              <a:pathLst>
                <a:path w="25401" h="1">
                  <a:moveTo>
                    <a:pt x="25400" y="0"/>
                  </a:moveTo>
                  <a:lnTo>
                    <a:pt x="2540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SMARTInkShape-4233"/>
            <p:cNvSpPr/>
            <p:nvPr>
              <p:custDataLst>
                <p:tags r:id="rId20"/>
              </p:custDataLst>
            </p:nvPr>
          </p:nvSpPr>
          <p:spPr>
            <a:xfrm>
              <a:off x="5435600" y="1898650"/>
              <a:ext cx="19051" cy="1"/>
            </a:xfrm>
            <a:custGeom>
              <a:avLst/>
              <a:gdLst/>
              <a:ahLst/>
              <a:cxnLst/>
              <a:rect l="0" t="0" r="0" b="0"/>
              <a:pathLst>
                <a:path w="19051" h="1">
                  <a:moveTo>
                    <a:pt x="19050" y="0"/>
                  </a:moveTo>
                  <a:lnTo>
                    <a:pt x="1905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4234"/>
            <p:cNvSpPr/>
            <p:nvPr>
              <p:custDataLst>
                <p:tags r:id="rId21"/>
              </p:custDataLst>
            </p:nvPr>
          </p:nvSpPr>
          <p:spPr>
            <a:xfrm>
              <a:off x="5264150" y="1898650"/>
              <a:ext cx="19051" cy="1"/>
            </a:xfrm>
            <a:custGeom>
              <a:avLst/>
              <a:gdLst/>
              <a:ahLst/>
              <a:cxnLst/>
              <a:rect l="0" t="0" r="0" b="0"/>
              <a:pathLst>
                <a:path w="19051" h="1">
                  <a:moveTo>
                    <a:pt x="19050" y="0"/>
                  </a:moveTo>
                  <a:lnTo>
                    <a:pt x="1905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4235"/>
            <p:cNvSpPr/>
            <p:nvPr>
              <p:custDataLst>
                <p:tags r:id="rId22"/>
              </p:custDataLst>
            </p:nvPr>
          </p:nvSpPr>
          <p:spPr>
            <a:xfrm>
              <a:off x="4927600" y="1911350"/>
              <a:ext cx="25401" cy="1"/>
            </a:xfrm>
            <a:custGeom>
              <a:avLst/>
              <a:gdLst/>
              <a:ahLst/>
              <a:cxnLst/>
              <a:rect l="0" t="0" r="0" b="0"/>
              <a:pathLst>
                <a:path w="25401" h="1">
                  <a:moveTo>
                    <a:pt x="25400" y="0"/>
                  </a:moveTo>
                  <a:lnTo>
                    <a:pt x="2540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SMARTInkShape-4236"/>
            <p:cNvSpPr/>
            <p:nvPr>
              <p:custDataLst>
                <p:tags r:id="rId23"/>
              </p:custDataLst>
            </p:nvPr>
          </p:nvSpPr>
          <p:spPr>
            <a:xfrm>
              <a:off x="4406900" y="1924050"/>
              <a:ext cx="184151" cy="5468"/>
            </a:xfrm>
            <a:custGeom>
              <a:avLst/>
              <a:gdLst/>
              <a:ahLst/>
              <a:cxnLst/>
              <a:rect l="0" t="0" r="0" b="0"/>
              <a:pathLst>
                <a:path w="184151" h="5468">
                  <a:moveTo>
                    <a:pt x="184150" y="0"/>
                  </a:moveTo>
                  <a:lnTo>
                    <a:pt x="184150" y="0"/>
                  </a:lnTo>
                  <a:lnTo>
                    <a:pt x="154264" y="3371"/>
                  </a:lnTo>
                  <a:lnTo>
                    <a:pt x="130532" y="5467"/>
                  </a:lnTo>
                  <a:lnTo>
                    <a:pt x="105625" y="2717"/>
                  </a:lnTo>
                  <a:lnTo>
                    <a:pt x="85044" y="1208"/>
                  </a:lnTo>
                  <a:lnTo>
                    <a:pt x="60375" y="537"/>
                  </a:lnTo>
                  <a:lnTo>
                    <a:pt x="30597" y="239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SMARTInkShape-4237"/>
            <p:cNvSpPr/>
            <p:nvPr>
              <p:custDataLst>
                <p:tags r:id="rId24"/>
              </p:custDataLst>
            </p:nvPr>
          </p:nvSpPr>
          <p:spPr>
            <a:xfrm>
              <a:off x="6197600" y="257175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63500" y="0"/>
                  </a:moveTo>
                  <a:lnTo>
                    <a:pt x="63500" y="0"/>
                  </a:lnTo>
                  <a:lnTo>
                    <a:pt x="35888" y="1882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4238"/>
            <p:cNvSpPr/>
            <p:nvPr>
              <p:custDataLst>
                <p:tags r:id="rId25"/>
              </p:custDataLst>
            </p:nvPr>
          </p:nvSpPr>
          <p:spPr>
            <a:xfrm>
              <a:off x="5746750" y="260350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95250" y="0"/>
                  </a:moveTo>
                  <a:lnTo>
                    <a:pt x="95250" y="0"/>
                  </a:lnTo>
                  <a:lnTo>
                    <a:pt x="64832" y="706"/>
                  </a:lnTo>
                  <a:lnTo>
                    <a:pt x="42220" y="3371"/>
                  </a:lnTo>
                  <a:lnTo>
                    <a:pt x="10535" y="5761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SMARTInkShape-4239"/>
            <p:cNvSpPr/>
            <p:nvPr>
              <p:custDataLst>
                <p:tags r:id="rId26"/>
              </p:custDataLst>
            </p:nvPr>
          </p:nvSpPr>
          <p:spPr>
            <a:xfrm>
              <a:off x="5391150" y="2616200"/>
              <a:ext cx="139701" cy="6351"/>
            </a:xfrm>
            <a:custGeom>
              <a:avLst/>
              <a:gdLst/>
              <a:ahLst/>
              <a:cxnLst/>
              <a:rect l="0" t="0" r="0" b="0"/>
              <a:pathLst>
                <a:path w="139701" h="6351">
                  <a:moveTo>
                    <a:pt x="139700" y="0"/>
                  </a:moveTo>
                  <a:lnTo>
                    <a:pt x="139700" y="0"/>
                  </a:lnTo>
                  <a:lnTo>
                    <a:pt x="115058" y="705"/>
                  </a:lnTo>
                  <a:lnTo>
                    <a:pt x="89908" y="4364"/>
                  </a:lnTo>
                  <a:lnTo>
                    <a:pt x="61133" y="5761"/>
                  </a:lnTo>
                  <a:lnTo>
                    <a:pt x="34420" y="6176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4240"/>
            <p:cNvSpPr/>
            <p:nvPr>
              <p:custDataLst>
                <p:tags r:id="rId27"/>
              </p:custDataLst>
            </p:nvPr>
          </p:nvSpPr>
          <p:spPr>
            <a:xfrm>
              <a:off x="5194300" y="26352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69850" y="0"/>
                  </a:moveTo>
                  <a:lnTo>
                    <a:pt x="69850" y="0"/>
                  </a:lnTo>
                  <a:lnTo>
                    <a:pt x="42221" y="1881"/>
                  </a:lnTo>
                  <a:lnTo>
                    <a:pt x="13514" y="5467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4241"/>
            <p:cNvSpPr/>
            <p:nvPr>
              <p:custDataLst>
                <p:tags r:id="rId28"/>
              </p:custDataLst>
            </p:nvPr>
          </p:nvSpPr>
          <p:spPr>
            <a:xfrm>
              <a:off x="4940300" y="26606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4242"/>
            <p:cNvSpPr/>
            <p:nvPr>
              <p:custDataLst>
                <p:tags r:id="rId29"/>
              </p:custDataLst>
            </p:nvPr>
          </p:nvSpPr>
          <p:spPr>
            <a:xfrm>
              <a:off x="4533900" y="27432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63500" y="0"/>
                  </a:moveTo>
                  <a:lnTo>
                    <a:pt x="63500" y="0"/>
                  </a:lnTo>
                  <a:lnTo>
                    <a:pt x="38152" y="705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3" name="SMARTInkShape-4243"/>
          <p:cNvSpPr/>
          <p:nvPr>
            <p:custDataLst>
              <p:tags r:id="rId2"/>
            </p:custDataLst>
          </p:nvPr>
        </p:nvSpPr>
        <p:spPr>
          <a:xfrm>
            <a:off x="6338182" y="2420233"/>
            <a:ext cx="507119" cy="331132"/>
          </a:xfrm>
          <a:custGeom>
            <a:avLst/>
            <a:gdLst/>
            <a:ahLst/>
            <a:cxnLst/>
            <a:rect l="0" t="0" r="0" b="0"/>
            <a:pathLst>
              <a:path w="507119" h="331132">
                <a:moveTo>
                  <a:pt x="5468" y="5467"/>
                </a:moveTo>
                <a:lnTo>
                  <a:pt x="5468" y="5467"/>
                </a:lnTo>
                <a:lnTo>
                  <a:pt x="0" y="0"/>
                </a:lnTo>
                <a:lnTo>
                  <a:pt x="17187" y="15069"/>
                </a:lnTo>
                <a:lnTo>
                  <a:pt x="42180" y="27676"/>
                </a:lnTo>
                <a:lnTo>
                  <a:pt x="71928" y="44503"/>
                </a:lnTo>
                <a:lnTo>
                  <a:pt x="102379" y="62189"/>
                </a:lnTo>
                <a:lnTo>
                  <a:pt x="128884" y="76680"/>
                </a:lnTo>
                <a:lnTo>
                  <a:pt x="150456" y="88499"/>
                </a:lnTo>
                <a:lnTo>
                  <a:pt x="168136" y="93334"/>
                </a:lnTo>
                <a:lnTo>
                  <a:pt x="171063" y="95089"/>
                </a:lnTo>
                <a:lnTo>
                  <a:pt x="175761" y="99605"/>
                </a:lnTo>
                <a:lnTo>
                  <a:pt x="167978" y="91781"/>
                </a:lnTo>
                <a:lnTo>
                  <a:pt x="164008" y="89690"/>
                </a:lnTo>
                <a:lnTo>
                  <a:pt x="159081" y="88347"/>
                </a:lnTo>
                <a:lnTo>
                  <a:pt x="158676" y="88943"/>
                </a:lnTo>
                <a:lnTo>
                  <a:pt x="158227" y="91486"/>
                </a:lnTo>
                <a:lnTo>
                  <a:pt x="182400" y="111566"/>
                </a:lnTo>
                <a:lnTo>
                  <a:pt x="202638" y="126705"/>
                </a:lnTo>
                <a:lnTo>
                  <a:pt x="230447" y="145193"/>
                </a:lnTo>
                <a:lnTo>
                  <a:pt x="246470" y="154357"/>
                </a:lnTo>
                <a:lnTo>
                  <a:pt x="263503" y="163288"/>
                </a:lnTo>
                <a:lnTo>
                  <a:pt x="281208" y="172064"/>
                </a:lnTo>
                <a:lnTo>
                  <a:pt x="298656" y="181443"/>
                </a:lnTo>
                <a:lnTo>
                  <a:pt x="315932" y="191223"/>
                </a:lnTo>
                <a:lnTo>
                  <a:pt x="333094" y="201271"/>
                </a:lnTo>
                <a:lnTo>
                  <a:pt x="349474" y="210792"/>
                </a:lnTo>
                <a:lnTo>
                  <a:pt x="380845" y="228897"/>
                </a:lnTo>
                <a:lnTo>
                  <a:pt x="405606" y="246350"/>
                </a:lnTo>
                <a:lnTo>
                  <a:pt x="433532" y="272044"/>
                </a:lnTo>
                <a:lnTo>
                  <a:pt x="458559" y="302638"/>
                </a:lnTo>
                <a:lnTo>
                  <a:pt x="473432" y="323289"/>
                </a:lnTo>
                <a:lnTo>
                  <a:pt x="483680" y="329695"/>
                </a:lnTo>
                <a:lnTo>
                  <a:pt x="493409" y="331131"/>
                </a:lnTo>
                <a:lnTo>
                  <a:pt x="507118" y="32931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6" name="SMARTInkShape-Group1059"/>
          <p:cNvGrpSpPr/>
          <p:nvPr/>
        </p:nvGrpSpPr>
        <p:grpSpPr>
          <a:xfrm>
            <a:off x="6997802" y="2725915"/>
            <a:ext cx="212183" cy="176036"/>
            <a:chOff x="6997802" y="2725915"/>
            <a:chExt cx="212183" cy="176036"/>
          </a:xfrm>
        </p:grpSpPr>
        <p:sp>
          <p:nvSpPr>
            <p:cNvPr id="24" name="SMARTInkShape-4244"/>
            <p:cNvSpPr/>
            <p:nvPr>
              <p:custDataLst>
                <p:tags r:id="rId11"/>
              </p:custDataLst>
            </p:nvPr>
          </p:nvSpPr>
          <p:spPr>
            <a:xfrm>
              <a:off x="6997802" y="2725915"/>
              <a:ext cx="107849" cy="125236"/>
            </a:xfrm>
            <a:custGeom>
              <a:avLst/>
              <a:gdLst/>
              <a:ahLst/>
              <a:cxnLst/>
              <a:rect l="0" t="0" r="0" b="0"/>
              <a:pathLst>
                <a:path w="107849" h="125236">
                  <a:moveTo>
                    <a:pt x="18948" y="10935"/>
                  </a:moveTo>
                  <a:lnTo>
                    <a:pt x="18948" y="10935"/>
                  </a:lnTo>
                  <a:lnTo>
                    <a:pt x="18948" y="0"/>
                  </a:lnTo>
                  <a:lnTo>
                    <a:pt x="14584" y="29448"/>
                  </a:lnTo>
                  <a:lnTo>
                    <a:pt x="12480" y="57891"/>
                  </a:lnTo>
                  <a:lnTo>
                    <a:pt x="7703" y="83801"/>
                  </a:lnTo>
                  <a:lnTo>
                    <a:pt x="1065" y="115075"/>
                  </a:lnTo>
                  <a:lnTo>
                    <a:pt x="244" y="122225"/>
                  </a:lnTo>
                  <a:lnTo>
                    <a:pt x="128" y="122522"/>
                  </a:lnTo>
                  <a:lnTo>
                    <a:pt x="0" y="120972"/>
                  </a:lnTo>
                  <a:lnTo>
                    <a:pt x="22515" y="92793"/>
                  </a:lnTo>
                  <a:lnTo>
                    <a:pt x="43523" y="63411"/>
                  </a:lnTo>
                  <a:lnTo>
                    <a:pt x="69584" y="34941"/>
                  </a:lnTo>
                  <a:lnTo>
                    <a:pt x="80494" y="28660"/>
                  </a:lnTo>
                  <a:lnTo>
                    <a:pt x="88635" y="26574"/>
                  </a:lnTo>
                  <a:lnTo>
                    <a:pt x="90806" y="27005"/>
                  </a:lnTo>
                  <a:lnTo>
                    <a:pt x="92253" y="27999"/>
                  </a:lnTo>
                  <a:lnTo>
                    <a:pt x="97661" y="39509"/>
                  </a:lnTo>
                  <a:lnTo>
                    <a:pt x="96376" y="67431"/>
                  </a:lnTo>
                  <a:lnTo>
                    <a:pt x="96218" y="90391"/>
                  </a:lnTo>
                  <a:lnTo>
                    <a:pt x="107848" y="1252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4245"/>
            <p:cNvSpPr/>
            <p:nvPr>
              <p:custDataLst>
                <p:tags r:id="rId12"/>
              </p:custDataLst>
            </p:nvPr>
          </p:nvSpPr>
          <p:spPr>
            <a:xfrm>
              <a:off x="7169150" y="2827334"/>
              <a:ext cx="40835" cy="74617"/>
            </a:xfrm>
            <a:custGeom>
              <a:avLst/>
              <a:gdLst/>
              <a:ahLst/>
              <a:cxnLst/>
              <a:rect l="0" t="0" r="0" b="0"/>
              <a:pathLst>
                <a:path w="40835" h="74617">
                  <a:moveTo>
                    <a:pt x="0" y="36516"/>
                  </a:moveTo>
                  <a:lnTo>
                    <a:pt x="0" y="36516"/>
                  </a:lnTo>
                  <a:lnTo>
                    <a:pt x="6741" y="33145"/>
                  </a:lnTo>
                  <a:lnTo>
                    <a:pt x="11933" y="27727"/>
                  </a:lnTo>
                  <a:lnTo>
                    <a:pt x="23888" y="9384"/>
                  </a:lnTo>
                  <a:lnTo>
                    <a:pt x="35950" y="0"/>
                  </a:lnTo>
                  <a:lnTo>
                    <a:pt x="37371" y="1588"/>
                  </a:lnTo>
                  <a:lnTo>
                    <a:pt x="40834" y="8998"/>
                  </a:lnTo>
                  <a:lnTo>
                    <a:pt x="39080" y="21228"/>
                  </a:lnTo>
                  <a:lnTo>
                    <a:pt x="33198" y="48705"/>
                  </a:lnTo>
                  <a:lnTo>
                    <a:pt x="31750" y="746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7" name="SMARTInkShape-4246"/>
          <p:cNvSpPr/>
          <p:nvPr>
            <p:custDataLst>
              <p:tags r:id="rId3"/>
            </p:custDataLst>
          </p:nvPr>
        </p:nvSpPr>
        <p:spPr>
          <a:xfrm>
            <a:off x="6412313" y="1463192"/>
            <a:ext cx="217088" cy="264009"/>
          </a:xfrm>
          <a:custGeom>
            <a:avLst/>
            <a:gdLst/>
            <a:ahLst/>
            <a:cxnLst/>
            <a:rect l="0" t="0" r="0" b="0"/>
            <a:pathLst>
              <a:path w="217088" h="264009">
                <a:moveTo>
                  <a:pt x="217087" y="3658"/>
                </a:moveTo>
                <a:lnTo>
                  <a:pt x="217087" y="3658"/>
                </a:lnTo>
                <a:lnTo>
                  <a:pt x="217087" y="287"/>
                </a:lnTo>
                <a:lnTo>
                  <a:pt x="215676" y="0"/>
                </a:lnTo>
                <a:lnTo>
                  <a:pt x="210345" y="1562"/>
                </a:lnTo>
                <a:lnTo>
                  <a:pt x="185712" y="20960"/>
                </a:lnTo>
                <a:lnTo>
                  <a:pt x="158167" y="43122"/>
                </a:lnTo>
                <a:lnTo>
                  <a:pt x="131426" y="65681"/>
                </a:lnTo>
                <a:lnTo>
                  <a:pt x="119043" y="78496"/>
                </a:lnTo>
                <a:lnTo>
                  <a:pt x="113540" y="88895"/>
                </a:lnTo>
                <a:lnTo>
                  <a:pt x="113483" y="92233"/>
                </a:lnTo>
                <a:lnTo>
                  <a:pt x="114857" y="94458"/>
                </a:lnTo>
                <a:lnTo>
                  <a:pt x="117183" y="95941"/>
                </a:lnTo>
                <a:lnTo>
                  <a:pt x="133942" y="98029"/>
                </a:lnTo>
                <a:lnTo>
                  <a:pt x="146972" y="94754"/>
                </a:lnTo>
                <a:lnTo>
                  <a:pt x="166208" y="88740"/>
                </a:lnTo>
                <a:lnTo>
                  <a:pt x="181558" y="86708"/>
                </a:lnTo>
                <a:lnTo>
                  <a:pt x="182112" y="87953"/>
                </a:lnTo>
                <a:lnTo>
                  <a:pt x="180846" y="93098"/>
                </a:lnTo>
                <a:lnTo>
                  <a:pt x="156959" y="119450"/>
                </a:lnTo>
                <a:lnTo>
                  <a:pt x="133684" y="140493"/>
                </a:lnTo>
                <a:lnTo>
                  <a:pt x="104995" y="163957"/>
                </a:lnTo>
                <a:lnTo>
                  <a:pt x="74134" y="187791"/>
                </a:lnTo>
                <a:lnTo>
                  <a:pt x="43956" y="210143"/>
                </a:lnTo>
                <a:lnTo>
                  <a:pt x="16054" y="235818"/>
                </a:lnTo>
                <a:lnTo>
                  <a:pt x="2222" y="250089"/>
                </a:lnTo>
                <a:lnTo>
                  <a:pt x="465" y="253318"/>
                </a:lnTo>
                <a:lnTo>
                  <a:pt x="0" y="256176"/>
                </a:lnTo>
                <a:lnTo>
                  <a:pt x="1187" y="26400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0" name="SMARTInkShape-Group1061"/>
          <p:cNvGrpSpPr/>
          <p:nvPr/>
        </p:nvGrpSpPr>
        <p:grpSpPr>
          <a:xfrm>
            <a:off x="6859587" y="1250950"/>
            <a:ext cx="233364" cy="209551"/>
            <a:chOff x="6859587" y="1250950"/>
            <a:chExt cx="233364" cy="209551"/>
          </a:xfrm>
        </p:grpSpPr>
        <p:sp>
          <p:nvSpPr>
            <p:cNvPr id="28" name="SMARTInkShape-4247"/>
            <p:cNvSpPr/>
            <p:nvPr>
              <p:custDataLst>
                <p:tags r:id="rId9"/>
              </p:custDataLst>
            </p:nvPr>
          </p:nvSpPr>
          <p:spPr>
            <a:xfrm>
              <a:off x="7043107" y="1385706"/>
              <a:ext cx="49844" cy="74795"/>
            </a:xfrm>
            <a:custGeom>
              <a:avLst/>
              <a:gdLst/>
              <a:ahLst/>
              <a:cxnLst/>
              <a:rect l="0" t="0" r="0" b="0"/>
              <a:pathLst>
                <a:path w="49844" h="74795">
                  <a:moveTo>
                    <a:pt x="5393" y="17644"/>
                  </a:moveTo>
                  <a:lnTo>
                    <a:pt x="5393" y="17644"/>
                  </a:lnTo>
                  <a:lnTo>
                    <a:pt x="8764" y="10902"/>
                  </a:lnTo>
                  <a:lnTo>
                    <a:pt x="14182" y="5711"/>
                  </a:lnTo>
                  <a:lnTo>
                    <a:pt x="21294" y="1757"/>
                  </a:lnTo>
                  <a:lnTo>
                    <a:pt x="29157" y="0"/>
                  </a:lnTo>
                  <a:lnTo>
                    <a:pt x="31820" y="237"/>
                  </a:lnTo>
                  <a:lnTo>
                    <a:pt x="33594" y="1100"/>
                  </a:lnTo>
                  <a:lnTo>
                    <a:pt x="34776" y="2382"/>
                  </a:lnTo>
                  <a:lnTo>
                    <a:pt x="34210" y="9450"/>
                  </a:lnTo>
                  <a:lnTo>
                    <a:pt x="30900" y="18941"/>
                  </a:lnTo>
                  <a:lnTo>
                    <a:pt x="6312" y="49453"/>
                  </a:lnTo>
                  <a:lnTo>
                    <a:pt x="1196" y="62895"/>
                  </a:lnTo>
                  <a:lnTo>
                    <a:pt x="0" y="69035"/>
                  </a:lnTo>
                  <a:lnTo>
                    <a:pt x="387" y="70955"/>
                  </a:lnTo>
                  <a:lnTo>
                    <a:pt x="1350" y="72235"/>
                  </a:lnTo>
                  <a:lnTo>
                    <a:pt x="2697" y="73088"/>
                  </a:lnTo>
                  <a:lnTo>
                    <a:pt x="32659" y="74694"/>
                  </a:lnTo>
                  <a:lnTo>
                    <a:pt x="49843" y="747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SMARTInkShape-4248"/>
            <p:cNvSpPr/>
            <p:nvPr>
              <p:custDataLst>
                <p:tags r:id="rId10"/>
              </p:custDataLst>
            </p:nvPr>
          </p:nvSpPr>
          <p:spPr>
            <a:xfrm>
              <a:off x="6859587" y="1250950"/>
              <a:ext cx="112714" cy="171451"/>
            </a:xfrm>
            <a:custGeom>
              <a:avLst/>
              <a:gdLst/>
              <a:ahLst/>
              <a:cxnLst/>
              <a:rect l="0" t="0" r="0" b="0"/>
              <a:pathLst>
                <a:path w="112714" h="171451">
                  <a:moveTo>
                    <a:pt x="30163" y="0"/>
                  </a:moveTo>
                  <a:lnTo>
                    <a:pt x="30163" y="0"/>
                  </a:lnTo>
                  <a:lnTo>
                    <a:pt x="17954" y="27790"/>
                  </a:lnTo>
                  <a:lnTo>
                    <a:pt x="12272" y="48334"/>
                  </a:lnTo>
                  <a:lnTo>
                    <a:pt x="7395" y="70871"/>
                  </a:lnTo>
                  <a:lnTo>
                    <a:pt x="1388" y="101981"/>
                  </a:lnTo>
                  <a:lnTo>
                    <a:pt x="0" y="123820"/>
                  </a:lnTo>
                  <a:lnTo>
                    <a:pt x="2176" y="132172"/>
                  </a:lnTo>
                  <a:lnTo>
                    <a:pt x="3744" y="133976"/>
                  </a:lnTo>
                  <a:lnTo>
                    <a:pt x="5495" y="134473"/>
                  </a:lnTo>
                  <a:lnTo>
                    <a:pt x="7367" y="134098"/>
                  </a:lnTo>
                  <a:lnTo>
                    <a:pt x="29946" y="112514"/>
                  </a:lnTo>
                  <a:lnTo>
                    <a:pt x="49854" y="85705"/>
                  </a:lnTo>
                  <a:lnTo>
                    <a:pt x="77745" y="56650"/>
                  </a:lnTo>
                  <a:lnTo>
                    <a:pt x="85883" y="49872"/>
                  </a:lnTo>
                  <a:lnTo>
                    <a:pt x="87065" y="48065"/>
                  </a:lnTo>
                  <a:lnTo>
                    <a:pt x="87148" y="46860"/>
                  </a:lnTo>
                  <a:lnTo>
                    <a:pt x="71719" y="74547"/>
                  </a:lnTo>
                  <a:lnTo>
                    <a:pt x="61447" y="98131"/>
                  </a:lnTo>
                  <a:lnTo>
                    <a:pt x="60059" y="114640"/>
                  </a:lnTo>
                  <a:lnTo>
                    <a:pt x="60677" y="122993"/>
                  </a:lnTo>
                  <a:lnTo>
                    <a:pt x="67008" y="136038"/>
                  </a:lnTo>
                  <a:lnTo>
                    <a:pt x="89969" y="159679"/>
                  </a:lnTo>
                  <a:lnTo>
                    <a:pt x="112713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" name="SMARTInkShape-Group1062"/>
          <p:cNvGrpSpPr/>
          <p:nvPr/>
        </p:nvGrpSpPr>
        <p:grpSpPr>
          <a:xfrm>
            <a:off x="7281777" y="1263650"/>
            <a:ext cx="325524" cy="139701"/>
            <a:chOff x="7281777" y="1263650"/>
            <a:chExt cx="325524" cy="139701"/>
          </a:xfrm>
        </p:grpSpPr>
        <p:sp>
          <p:nvSpPr>
            <p:cNvPr id="31" name="SMARTInkShape-4249"/>
            <p:cNvSpPr/>
            <p:nvPr>
              <p:custDataLst>
                <p:tags r:id="rId7"/>
              </p:custDataLst>
            </p:nvPr>
          </p:nvSpPr>
          <p:spPr>
            <a:xfrm>
              <a:off x="7512050" y="1263650"/>
              <a:ext cx="95251" cy="127001"/>
            </a:xfrm>
            <a:custGeom>
              <a:avLst/>
              <a:gdLst/>
              <a:ahLst/>
              <a:cxnLst/>
              <a:rect l="0" t="0" r="0" b="0"/>
              <a:pathLst>
                <a:path w="95251" h="127001">
                  <a:moveTo>
                    <a:pt x="0" y="0"/>
                  </a:moveTo>
                  <a:lnTo>
                    <a:pt x="0" y="0"/>
                  </a:lnTo>
                  <a:lnTo>
                    <a:pt x="0" y="23087"/>
                  </a:lnTo>
                  <a:lnTo>
                    <a:pt x="0" y="52466"/>
                  </a:lnTo>
                  <a:lnTo>
                    <a:pt x="0" y="78967"/>
                  </a:lnTo>
                  <a:lnTo>
                    <a:pt x="0" y="107086"/>
                  </a:lnTo>
                  <a:lnTo>
                    <a:pt x="1411" y="108785"/>
                  </a:lnTo>
                  <a:lnTo>
                    <a:pt x="3763" y="109212"/>
                  </a:lnTo>
                  <a:lnTo>
                    <a:pt x="6741" y="108792"/>
                  </a:lnTo>
                  <a:lnTo>
                    <a:pt x="9434" y="106394"/>
                  </a:lnTo>
                  <a:lnTo>
                    <a:pt x="17298" y="90791"/>
                  </a:lnTo>
                  <a:lnTo>
                    <a:pt x="29663" y="61708"/>
                  </a:lnTo>
                  <a:lnTo>
                    <a:pt x="49868" y="35296"/>
                  </a:lnTo>
                  <a:lnTo>
                    <a:pt x="63085" y="20626"/>
                  </a:lnTo>
                  <a:lnTo>
                    <a:pt x="68163" y="17278"/>
                  </a:lnTo>
                  <a:lnTo>
                    <a:pt x="72253" y="16458"/>
                  </a:lnTo>
                  <a:lnTo>
                    <a:pt x="75685" y="17322"/>
                  </a:lnTo>
                  <a:lnTo>
                    <a:pt x="77267" y="19309"/>
                  </a:lnTo>
                  <a:lnTo>
                    <a:pt x="77617" y="22045"/>
                  </a:lnTo>
                  <a:lnTo>
                    <a:pt x="77536" y="30259"/>
                  </a:lnTo>
                  <a:lnTo>
                    <a:pt x="80045" y="50750"/>
                  </a:lnTo>
                  <a:lnTo>
                    <a:pt x="79049" y="81077"/>
                  </a:lnTo>
                  <a:lnTo>
                    <a:pt x="83500" y="112695"/>
                  </a:lnTo>
                  <a:lnTo>
                    <a:pt x="9525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SMARTInkShape-4250"/>
            <p:cNvSpPr/>
            <p:nvPr>
              <p:custDataLst>
                <p:tags r:id="rId8"/>
              </p:custDataLst>
            </p:nvPr>
          </p:nvSpPr>
          <p:spPr>
            <a:xfrm>
              <a:off x="7281777" y="1282700"/>
              <a:ext cx="122324" cy="120651"/>
            </a:xfrm>
            <a:custGeom>
              <a:avLst/>
              <a:gdLst/>
              <a:ahLst/>
              <a:cxnLst/>
              <a:rect l="0" t="0" r="0" b="0"/>
              <a:pathLst>
                <a:path w="122324" h="120651">
                  <a:moveTo>
                    <a:pt x="122323" y="0"/>
                  </a:moveTo>
                  <a:lnTo>
                    <a:pt x="122323" y="0"/>
                  </a:lnTo>
                  <a:lnTo>
                    <a:pt x="118951" y="3371"/>
                  </a:lnTo>
                  <a:lnTo>
                    <a:pt x="93761" y="12865"/>
                  </a:lnTo>
                  <a:lnTo>
                    <a:pt x="68705" y="20981"/>
                  </a:lnTo>
                  <a:lnTo>
                    <a:pt x="40819" y="32322"/>
                  </a:lnTo>
                  <a:lnTo>
                    <a:pt x="12855" y="45425"/>
                  </a:lnTo>
                  <a:lnTo>
                    <a:pt x="1615" y="49207"/>
                  </a:lnTo>
                  <a:lnTo>
                    <a:pt x="223" y="50444"/>
                  </a:lnTo>
                  <a:lnTo>
                    <a:pt x="0" y="51974"/>
                  </a:lnTo>
                  <a:lnTo>
                    <a:pt x="558" y="53699"/>
                  </a:lnTo>
                  <a:lnTo>
                    <a:pt x="8084" y="62869"/>
                  </a:lnTo>
                  <a:lnTo>
                    <a:pt x="34267" y="82746"/>
                  </a:lnTo>
                  <a:lnTo>
                    <a:pt x="63168" y="99378"/>
                  </a:lnTo>
                  <a:lnTo>
                    <a:pt x="77873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4" name="SMARTInkShape-4251"/>
          <p:cNvSpPr/>
          <p:nvPr>
            <p:custDataLst>
              <p:tags r:id="rId4"/>
            </p:custDataLst>
          </p:nvPr>
        </p:nvSpPr>
        <p:spPr>
          <a:xfrm>
            <a:off x="7759700" y="1360461"/>
            <a:ext cx="28074" cy="87340"/>
          </a:xfrm>
          <a:custGeom>
            <a:avLst/>
            <a:gdLst/>
            <a:ahLst/>
            <a:cxnLst/>
            <a:rect l="0" t="0" r="0" b="0"/>
            <a:pathLst>
              <a:path w="28074" h="87340">
                <a:moveTo>
                  <a:pt x="0" y="30189"/>
                </a:moveTo>
                <a:lnTo>
                  <a:pt x="0" y="30189"/>
                </a:lnTo>
                <a:lnTo>
                  <a:pt x="8789" y="16374"/>
                </a:lnTo>
                <a:lnTo>
                  <a:pt x="14489" y="9232"/>
                </a:lnTo>
                <a:lnTo>
                  <a:pt x="18404" y="1951"/>
                </a:lnTo>
                <a:lnTo>
                  <a:pt x="21820" y="0"/>
                </a:lnTo>
                <a:lnTo>
                  <a:pt x="23719" y="890"/>
                </a:lnTo>
                <a:lnTo>
                  <a:pt x="27710" y="5643"/>
                </a:lnTo>
                <a:lnTo>
                  <a:pt x="28073" y="14341"/>
                </a:lnTo>
                <a:lnTo>
                  <a:pt x="25929" y="40542"/>
                </a:lnTo>
                <a:lnTo>
                  <a:pt x="20434" y="62756"/>
                </a:lnTo>
                <a:lnTo>
                  <a:pt x="13858" y="81680"/>
                </a:lnTo>
                <a:lnTo>
                  <a:pt x="14177" y="83566"/>
                </a:lnTo>
                <a:lnTo>
                  <a:pt x="15097" y="84824"/>
                </a:lnTo>
                <a:lnTo>
                  <a:pt x="19050" y="8733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7" name="SMARTInkShape-Group1064"/>
          <p:cNvGrpSpPr/>
          <p:nvPr/>
        </p:nvGrpSpPr>
        <p:grpSpPr>
          <a:xfrm>
            <a:off x="4032250" y="2374900"/>
            <a:ext cx="1841501" cy="431927"/>
            <a:chOff x="4032250" y="2374900"/>
            <a:chExt cx="1841501" cy="431927"/>
          </a:xfrm>
        </p:grpSpPr>
        <p:sp>
          <p:nvSpPr>
            <p:cNvPr id="35" name="SMARTInkShape-4252"/>
            <p:cNvSpPr/>
            <p:nvPr>
              <p:custDataLst>
                <p:tags r:id="rId5"/>
              </p:custDataLst>
            </p:nvPr>
          </p:nvSpPr>
          <p:spPr>
            <a:xfrm>
              <a:off x="5201865" y="2402991"/>
              <a:ext cx="17836" cy="403836"/>
            </a:xfrm>
            <a:custGeom>
              <a:avLst/>
              <a:gdLst/>
              <a:ahLst/>
              <a:cxnLst/>
              <a:rect l="0" t="0" r="0" b="0"/>
              <a:pathLst>
                <a:path w="17836" h="403836">
                  <a:moveTo>
                    <a:pt x="17835" y="3659"/>
                  </a:moveTo>
                  <a:lnTo>
                    <a:pt x="17835" y="3659"/>
                  </a:lnTo>
                  <a:lnTo>
                    <a:pt x="14464" y="288"/>
                  </a:lnTo>
                  <a:lnTo>
                    <a:pt x="13471" y="0"/>
                  </a:lnTo>
                  <a:lnTo>
                    <a:pt x="12809" y="514"/>
                  </a:lnTo>
                  <a:lnTo>
                    <a:pt x="12367" y="1563"/>
                  </a:lnTo>
                  <a:lnTo>
                    <a:pt x="11659" y="30004"/>
                  </a:lnTo>
                  <a:lnTo>
                    <a:pt x="11563" y="54408"/>
                  </a:lnTo>
                  <a:lnTo>
                    <a:pt x="13401" y="85481"/>
                  </a:lnTo>
                  <a:lnTo>
                    <a:pt x="14879" y="102657"/>
                  </a:lnTo>
                  <a:lnTo>
                    <a:pt x="15864" y="121869"/>
                  </a:lnTo>
                  <a:lnTo>
                    <a:pt x="16521" y="142438"/>
                  </a:lnTo>
                  <a:lnTo>
                    <a:pt x="16959" y="163911"/>
                  </a:lnTo>
                  <a:lnTo>
                    <a:pt x="16546" y="184577"/>
                  </a:lnTo>
                  <a:lnTo>
                    <a:pt x="15564" y="204704"/>
                  </a:lnTo>
                  <a:lnTo>
                    <a:pt x="14204" y="224473"/>
                  </a:lnTo>
                  <a:lnTo>
                    <a:pt x="12592" y="243296"/>
                  </a:lnTo>
                  <a:lnTo>
                    <a:pt x="10811" y="261489"/>
                  </a:lnTo>
                  <a:lnTo>
                    <a:pt x="8919" y="279262"/>
                  </a:lnTo>
                  <a:lnTo>
                    <a:pt x="4936" y="310299"/>
                  </a:lnTo>
                  <a:lnTo>
                    <a:pt x="1519" y="337499"/>
                  </a:lnTo>
                  <a:lnTo>
                    <a:pt x="0" y="361347"/>
                  </a:lnTo>
                  <a:lnTo>
                    <a:pt x="3389" y="390193"/>
                  </a:lnTo>
                  <a:lnTo>
                    <a:pt x="4359" y="400289"/>
                  </a:lnTo>
                  <a:lnTo>
                    <a:pt x="5323" y="402840"/>
                  </a:lnTo>
                  <a:lnTo>
                    <a:pt x="6672" y="403835"/>
                  </a:lnTo>
                  <a:lnTo>
                    <a:pt x="11485" y="4037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SMARTInkShape-4253"/>
            <p:cNvSpPr/>
            <p:nvPr>
              <p:custDataLst>
                <p:tags r:id="rId6"/>
              </p:custDataLst>
            </p:nvPr>
          </p:nvSpPr>
          <p:spPr>
            <a:xfrm>
              <a:off x="4032250" y="2374900"/>
              <a:ext cx="1841501" cy="247594"/>
            </a:xfrm>
            <a:custGeom>
              <a:avLst/>
              <a:gdLst/>
              <a:ahLst/>
              <a:cxnLst/>
              <a:rect l="0" t="0" r="0" b="0"/>
              <a:pathLst>
                <a:path w="1841501" h="247594">
                  <a:moveTo>
                    <a:pt x="0" y="0"/>
                  </a:moveTo>
                  <a:lnTo>
                    <a:pt x="0" y="0"/>
                  </a:lnTo>
                  <a:lnTo>
                    <a:pt x="11556" y="0"/>
                  </a:lnTo>
                  <a:lnTo>
                    <a:pt x="28180" y="8838"/>
                  </a:lnTo>
                  <a:lnTo>
                    <a:pt x="55713" y="16301"/>
                  </a:lnTo>
                  <a:lnTo>
                    <a:pt x="84148" y="20388"/>
                  </a:lnTo>
                  <a:lnTo>
                    <a:pt x="110305" y="23915"/>
                  </a:lnTo>
                  <a:lnTo>
                    <a:pt x="136635" y="26841"/>
                  </a:lnTo>
                  <a:lnTo>
                    <a:pt x="167865" y="34151"/>
                  </a:lnTo>
                  <a:lnTo>
                    <a:pt x="196848" y="43095"/>
                  </a:lnTo>
                  <a:lnTo>
                    <a:pt x="227136" y="55837"/>
                  </a:lnTo>
                  <a:lnTo>
                    <a:pt x="253710" y="68728"/>
                  </a:lnTo>
                  <a:lnTo>
                    <a:pt x="279343" y="79794"/>
                  </a:lnTo>
                  <a:lnTo>
                    <a:pt x="308552" y="88773"/>
                  </a:lnTo>
                  <a:lnTo>
                    <a:pt x="335780" y="95213"/>
                  </a:lnTo>
                  <a:lnTo>
                    <a:pt x="363604" y="101589"/>
                  </a:lnTo>
                  <a:lnTo>
                    <a:pt x="392308" y="107947"/>
                  </a:lnTo>
                  <a:lnTo>
                    <a:pt x="420569" y="114299"/>
                  </a:lnTo>
                  <a:lnTo>
                    <a:pt x="451285" y="120650"/>
                  </a:lnTo>
                  <a:lnTo>
                    <a:pt x="482729" y="128881"/>
                  </a:lnTo>
                  <a:lnTo>
                    <a:pt x="514388" y="138376"/>
                  </a:lnTo>
                  <a:lnTo>
                    <a:pt x="536239" y="143345"/>
                  </a:lnTo>
                  <a:lnTo>
                    <a:pt x="560062" y="147905"/>
                  </a:lnTo>
                  <a:lnTo>
                    <a:pt x="582879" y="154165"/>
                  </a:lnTo>
                  <a:lnTo>
                    <a:pt x="613677" y="163742"/>
                  </a:lnTo>
                  <a:lnTo>
                    <a:pt x="642558" y="172929"/>
                  </a:lnTo>
                  <a:lnTo>
                    <a:pt x="673457" y="184588"/>
                  </a:lnTo>
                  <a:lnTo>
                    <a:pt x="703074" y="195098"/>
                  </a:lnTo>
                  <a:lnTo>
                    <a:pt x="733487" y="202681"/>
                  </a:lnTo>
                  <a:lnTo>
                    <a:pt x="756383" y="207202"/>
                  </a:lnTo>
                  <a:lnTo>
                    <a:pt x="778318" y="211564"/>
                  </a:lnTo>
                  <a:lnTo>
                    <a:pt x="799826" y="213973"/>
                  </a:lnTo>
                  <a:lnTo>
                    <a:pt x="821851" y="215749"/>
                  </a:lnTo>
                  <a:lnTo>
                    <a:pt x="845751" y="218890"/>
                  </a:lnTo>
                  <a:lnTo>
                    <a:pt x="868602" y="222638"/>
                  </a:lnTo>
                  <a:lnTo>
                    <a:pt x="899420" y="226833"/>
                  </a:lnTo>
                  <a:lnTo>
                    <a:pt x="928306" y="229958"/>
                  </a:lnTo>
                  <a:lnTo>
                    <a:pt x="957326" y="233471"/>
                  </a:lnTo>
                  <a:lnTo>
                    <a:pt x="985680" y="236393"/>
                  </a:lnTo>
                  <a:lnTo>
                    <a:pt x="1014542" y="239846"/>
                  </a:lnTo>
                  <a:lnTo>
                    <a:pt x="1046207" y="244384"/>
                  </a:lnTo>
                  <a:lnTo>
                    <a:pt x="1073551" y="247005"/>
                  </a:lnTo>
                  <a:lnTo>
                    <a:pt x="1097180" y="247459"/>
                  </a:lnTo>
                  <a:lnTo>
                    <a:pt x="1122055" y="247593"/>
                  </a:lnTo>
                  <a:lnTo>
                    <a:pt x="1148004" y="246928"/>
                  </a:lnTo>
                  <a:lnTo>
                    <a:pt x="1177722" y="243281"/>
                  </a:lnTo>
                  <a:lnTo>
                    <a:pt x="1208870" y="241181"/>
                  </a:lnTo>
                  <a:lnTo>
                    <a:pt x="1229895" y="238190"/>
                  </a:lnTo>
                  <a:lnTo>
                    <a:pt x="1252882" y="232627"/>
                  </a:lnTo>
                  <a:lnTo>
                    <a:pt x="1276503" y="226156"/>
                  </a:lnTo>
                  <a:lnTo>
                    <a:pt x="1298761" y="220929"/>
                  </a:lnTo>
                  <a:lnTo>
                    <a:pt x="1320412" y="216253"/>
                  </a:lnTo>
                  <a:lnTo>
                    <a:pt x="1341794" y="211824"/>
                  </a:lnTo>
                  <a:lnTo>
                    <a:pt x="1372960" y="205363"/>
                  </a:lnTo>
                  <a:lnTo>
                    <a:pt x="1401087" y="198980"/>
                  </a:lnTo>
                  <a:lnTo>
                    <a:pt x="1430745" y="192621"/>
                  </a:lnTo>
                  <a:lnTo>
                    <a:pt x="1457720" y="186268"/>
                  </a:lnTo>
                  <a:lnTo>
                    <a:pt x="1482882" y="179917"/>
                  </a:lnTo>
                  <a:lnTo>
                    <a:pt x="1512585" y="169569"/>
                  </a:lnTo>
                  <a:lnTo>
                    <a:pt x="1537081" y="160074"/>
                  </a:lnTo>
                  <a:lnTo>
                    <a:pt x="1562213" y="152792"/>
                  </a:lnTo>
                  <a:lnTo>
                    <a:pt x="1589415" y="144285"/>
                  </a:lnTo>
                  <a:lnTo>
                    <a:pt x="1616054" y="132827"/>
                  </a:lnTo>
                  <a:lnTo>
                    <a:pt x="1647389" y="119684"/>
                  </a:lnTo>
                  <a:lnTo>
                    <a:pt x="1672351" y="109153"/>
                  </a:lnTo>
                  <a:lnTo>
                    <a:pt x="1701000" y="97317"/>
                  </a:lnTo>
                  <a:lnTo>
                    <a:pt x="1730074" y="81402"/>
                  </a:lnTo>
                  <a:lnTo>
                    <a:pt x="1760987" y="65674"/>
                  </a:lnTo>
                  <a:lnTo>
                    <a:pt x="1791529" y="52216"/>
                  </a:lnTo>
                  <a:lnTo>
                    <a:pt x="1823265" y="32142"/>
                  </a:lnTo>
                  <a:lnTo>
                    <a:pt x="1833510" y="27398"/>
                  </a:lnTo>
                  <a:lnTo>
                    <a:pt x="184150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84070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Grenseflate</a:t>
            </a:r>
            <a:endParaRPr lang="en-US" dirty="0"/>
          </a:p>
        </p:txBody>
      </p:sp>
      <p:sp>
        <p:nvSpPr>
          <p:cNvPr id="3" name="SMARTInkShape-4254"/>
          <p:cNvSpPr/>
          <p:nvPr>
            <p:custDataLst>
              <p:tags r:id="rId1"/>
            </p:custDataLst>
          </p:nvPr>
        </p:nvSpPr>
        <p:spPr>
          <a:xfrm>
            <a:off x="635000" y="2597150"/>
            <a:ext cx="3600451" cy="3143251"/>
          </a:xfrm>
          <a:custGeom>
            <a:avLst/>
            <a:gdLst/>
            <a:ahLst/>
            <a:cxnLst/>
            <a:rect l="0" t="0" r="0" b="0"/>
            <a:pathLst>
              <a:path w="3600451" h="3143251">
                <a:moveTo>
                  <a:pt x="0" y="0"/>
                </a:moveTo>
                <a:lnTo>
                  <a:pt x="0" y="0"/>
                </a:lnTo>
                <a:lnTo>
                  <a:pt x="6481" y="705"/>
                </a:lnTo>
                <a:lnTo>
                  <a:pt x="32604" y="5467"/>
                </a:lnTo>
                <a:lnTo>
                  <a:pt x="62388" y="10540"/>
                </a:lnTo>
                <a:lnTo>
                  <a:pt x="87787" y="13471"/>
                </a:lnTo>
                <a:lnTo>
                  <a:pt x="118752" y="21944"/>
                </a:lnTo>
                <a:lnTo>
                  <a:pt x="144736" y="26921"/>
                </a:lnTo>
                <a:lnTo>
                  <a:pt x="170866" y="33367"/>
                </a:lnTo>
                <a:lnTo>
                  <a:pt x="198002" y="40935"/>
                </a:lnTo>
                <a:lnTo>
                  <a:pt x="228877" y="49003"/>
                </a:lnTo>
                <a:lnTo>
                  <a:pt x="245718" y="53835"/>
                </a:lnTo>
                <a:lnTo>
                  <a:pt x="263295" y="59173"/>
                </a:lnTo>
                <a:lnTo>
                  <a:pt x="281364" y="64849"/>
                </a:lnTo>
                <a:lnTo>
                  <a:pt x="299054" y="70749"/>
                </a:lnTo>
                <a:lnTo>
                  <a:pt x="316491" y="76800"/>
                </a:lnTo>
                <a:lnTo>
                  <a:pt x="333761" y="82950"/>
                </a:lnTo>
                <a:lnTo>
                  <a:pt x="351624" y="89167"/>
                </a:lnTo>
                <a:lnTo>
                  <a:pt x="369883" y="95428"/>
                </a:lnTo>
                <a:lnTo>
                  <a:pt x="388405" y="101718"/>
                </a:lnTo>
                <a:lnTo>
                  <a:pt x="407809" y="108734"/>
                </a:lnTo>
                <a:lnTo>
                  <a:pt x="427801" y="116234"/>
                </a:lnTo>
                <a:lnTo>
                  <a:pt x="448184" y="124056"/>
                </a:lnTo>
                <a:lnTo>
                  <a:pt x="468828" y="131387"/>
                </a:lnTo>
                <a:lnTo>
                  <a:pt x="489647" y="138392"/>
                </a:lnTo>
                <a:lnTo>
                  <a:pt x="510581" y="145178"/>
                </a:lnTo>
                <a:lnTo>
                  <a:pt x="532299" y="151818"/>
                </a:lnTo>
                <a:lnTo>
                  <a:pt x="554538" y="158362"/>
                </a:lnTo>
                <a:lnTo>
                  <a:pt x="577125" y="164841"/>
                </a:lnTo>
                <a:lnTo>
                  <a:pt x="599945" y="172689"/>
                </a:lnTo>
                <a:lnTo>
                  <a:pt x="622919" y="181448"/>
                </a:lnTo>
                <a:lnTo>
                  <a:pt x="645996" y="190815"/>
                </a:lnTo>
                <a:lnTo>
                  <a:pt x="668436" y="199882"/>
                </a:lnTo>
                <a:lnTo>
                  <a:pt x="690452" y="208749"/>
                </a:lnTo>
                <a:lnTo>
                  <a:pt x="712185" y="217483"/>
                </a:lnTo>
                <a:lnTo>
                  <a:pt x="734434" y="226833"/>
                </a:lnTo>
                <a:lnTo>
                  <a:pt x="757029" y="236594"/>
                </a:lnTo>
                <a:lnTo>
                  <a:pt x="779852" y="246629"/>
                </a:lnTo>
                <a:lnTo>
                  <a:pt x="803535" y="256847"/>
                </a:lnTo>
                <a:lnTo>
                  <a:pt x="827790" y="267187"/>
                </a:lnTo>
                <a:lnTo>
                  <a:pt x="852427" y="277608"/>
                </a:lnTo>
                <a:lnTo>
                  <a:pt x="877318" y="288083"/>
                </a:lnTo>
                <a:lnTo>
                  <a:pt x="902378" y="298594"/>
                </a:lnTo>
                <a:lnTo>
                  <a:pt x="927552" y="309130"/>
                </a:lnTo>
                <a:lnTo>
                  <a:pt x="952096" y="320386"/>
                </a:lnTo>
                <a:lnTo>
                  <a:pt x="976219" y="332124"/>
                </a:lnTo>
                <a:lnTo>
                  <a:pt x="1000063" y="344183"/>
                </a:lnTo>
                <a:lnTo>
                  <a:pt x="1024425" y="357161"/>
                </a:lnTo>
                <a:lnTo>
                  <a:pt x="1049134" y="370751"/>
                </a:lnTo>
                <a:lnTo>
                  <a:pt x="1074072" y="384751"/>
                </a:lnTo>
                <a:lnTo>
                  <a:pt x="1099165" y="399023"/>
                </a:lnTo>
                <a:lnTo>
                  <a:pt x="1124360" y="413476"/>
                </a:lnTo>
                <a:lnTo>
                  <a:pt x="1149623" y="428051"/>
                </a:lnTo>
                <a:lnTo>
                  <a:pt x="1174932" y="443412"/>
                </a:lnTo>
                <a:lnTo>
                  <a:pt x="1200272" y="459297"/>
                </a:lnTo>
                <a:lnTo>
                  <a:pt x="1225631" y="475531"/>
                </a:lnTo>
                <a:lnTo>
                  <a:pt x="1251004" y="491998"/>
                </a:lnTo>
                <a:lnTo>
                  <a:pt x="1276386" y="508621"/>
                </a:lnTo>
                <a:lnTo>
                  <a:pt x="1301774" y="525347"/>
                </a:lnTo>
                <a:lnTo>
                  <a:pt x="1327872" y="541437"/>
                </a:lnTo>
                <a:lnTo>
                  <a:pt x="1354442" y="557102"/>
                </a:lnTo>
                <a:lnTo>
                  <a:pt x="1381328" y="572485"/>
                </a:lnTo>
                <a:lnTo>
                  <a:pt x="1407719" y="588384"/>
                </a:lnTo>
                <a:lnTo>
                  <a:pt x="1433779" y="604628"/>
                </a:lnTo>
                <a:lnTo>
                  <a:pt x="1459619" y="621102"/>
                </a:lnTo>
                <a:lnTo>
                  <a:pt x="1486019" y="638435"/>
                </a:lnTo>
                <a:lnTo>
                  <a:pt x="1512790" y="656340"/>
                </a:lnTo>
                <a:lnTo>
                  <a:pt x="1539810" y="674626"/>
                </a:lnTo>
                <a:lnTo>
                  <a:pt x="1566996" y="693168"/>
                </a:lnTo>
                <a:lnTo>
                  <a:pt x="1594291" y="711878"/>
                </a:lnTo>
                <a:lnTo>
                  <a:pt x="1621661" y="730702"/>
                </a:lnTo>
                <a:lnTo>
                  <a:pt x="1649080" y="748896"/>
                </a:lnTo>
                <a:lnTo>
                  <a:pt x="1676531" y="766669"/>
                </a:lnTo>
                <a:lnTo>
                  <a:pt x="1704004" y="784163"/>
                </a:lnTo>
                <a:lnTo>
                  <a:pt x="1732197" y="802881"/>
                </a:lnTo>
                <a:lnTo>
                  <a:pt x="1760870" y="822415"/>
                </a:lnTo>
                <a:lnTo>
                  <a:pt x="1789864" y="842493"/>
                </a:lnTo>
                <a:lnTo>
                  <a:pt x="1819070" y="862229"/>
                </a:lnTo>
                <a:lnTo>
                  <a:pt x="1848419" y="881736"/>
                </a:lnTo>
                <a:lnTo>
                  <a:pt x="1877863" y="901091"/>
                </a:lnTo>
                <a:lnTo>
                  <a:pt x="1906664" y="921755"/>
                </a:lnTo>
                <a:lnTo>
                  <a:pt x="1935037" y="943292"/>
                </a:lnTo>
                <a:lnTo>
                  <a:pt x="1963125" y="965411"/>
                </a:lnTo>
                <a:lnTo>
                  <a:pt x="1990316" y="987919"/>
                </a:lnTo>
                <a:lnTo>
                  <a:pt x="2016911" y="1010685"/>
                </a:lnTo>
                <a:lnTo>
                  <a:pt x="2043107" y="1033623"/>
                </a:lnTo>
                <a:lnTo>
                  <a:pt x="2069038" y="1056677"/>
                </a:lnTo>
                <a:lnTo>
                  <a:pt x="2094792" y="1079806"/>
                </a:lnTo>
                <a:lnTo>
                  <a:pt x="2120428" y="1102988"/>
                </a:lnTo>
                <a:lnTo>
                  <a:pt x="2146691" y="1126203"/>
                </a:lnTo>
                <a:lnTo>
                  <a:pt x="2173372" y="1149441"/>
                </a:lnTo>
                <a:lnTo>
                  <a:pt x="2200331" y="1172694"/>
                </a:lnTo>
                <a:lnTo>
                  <a:pt x="2227476" y="1196663"/>
                </a:lnTo>
                <a:lnTo>
                  <a:pt x="2254745" y="1221108"/>
                </a:lnTo>
                <a:lnTo>
                  <a:pt x="2282097" y="1245872"/>
                </a:lnTo>
                <a:lnTo>
                  <a:pt x="2308092" y="1271554"/>
                </a:lnTo>
                <a:lnTo>
                  <a:pt x="2333184" y="1297847"/>
                </a:lnTo>
                <a:lnTo>
                  <a:pt x="2357673" y="1324548"/>
                </a:lnTo>
                <a:lnTo>
                  <a:pt x="2381054" y="1350815"/>
                </a:lnTo>
                <a:lnTo>
                  <a:pt x="2403697" y="1376793"/>
                </a:lnTo>
                <a:lnTo>
                  <a:pt x="2425848" y="1402579"/>
                </a:lnTo>
                <a:lnTo>
                  <a:pt x="2448376" y="1429647"/>
                </a:lnTo>
                <a:lnTo>
                  <a:pt x="2471156" y="1457570"/>
                </a:lnTo>
                <a:lnTo>
                  <a:pt x="2494104" y="1486063"/>
                </a:lnTo>
                <a:lnTo>
                  <a:pt x="2517164" y="1514231"/>
                </a:lnTo>
                <a:lnTo>
                  <a:pt x="2540298" y="1542182"/>
                </a:lnTo>
                <a:lnTo>
                  <a:pt x="2563482" y="1569988"/>
                </a:lnTo>
                <a:lnTo>
                  <a:pt x="2585994" y="1598403"/>
                </a:lnTo>
                <a:lnTo>
                  <a:pt x="2608057" y="1627224"/>
                </a:lnTo>
                <a:lnTo>
                  <a:pt x="2629821" y="1656316"/>
                </a:lnTo>
                <a:lnTo>
                  <a:pt x="2652092" y="1685589"/>
                </a:lnTo>
                <a:lnTo>
                  <a:pt x="2674700" y="1714981"/>
                </a:lnTo>
                <a:lnTo>
                  <a:pt x="2697533" y="1744454"/>
                </a:lnTo>
                <a:lnTo>
                  <a:pt x="2720517" y="1773980"/>
                </a:lnTo>
                <a:lnTo>
                  <a:pt x="2743600" y="1803543"/>
                </a:lnTo>
                <a:lnTo>
                  <a:pt x="2766750" y="1833128"/>
                </a:lnTo>
                <a:lnTo>
                  <a:pt x="2789239" y="1862730"/>
                </a:lnTo>
                <a:lnTo>
                  <a:pt x="2811287" y="1892342"/>
                </a:lnTo>
                <a:lnTo>
                  <a:pt x="2833041" y="1921961"/>
                </a:lnTo>
                <a:lnTo>
                  <a:pt x="2855306" y="1951586"/>
                </a:lnTo>
                <a:lnTo>
                  <a:pt x="2877909" y="1981212"/>
                </a:lnTo>
                <a:lnTo>
                  <a:pt x="2900739" y="2010842"/>
                </a:lnTo>
                <a:lnTo>
                  <a:pt x="2924426" y="2039766"/>
                </a:lnTo>
                <a:lnTo>
                  <a:pt x="2948684" y="2068222"/>
                </a:lnTo>
                <a:lnTo>
                  <a:pt x="2973323" y="2096365"/>
                </a:lnTo>
                <a:lnTo>
                  <a:pt x="2996804" y="2125004"/>
                </a:lnTo>
                <a:lnTo>
                  <a:pt x="3019514" y="2153975"/>
                </a:lnTo>
                <a:lnTo>
                  <a:pt x="3041709" y="2183167"/>
                </a:lnTo>
                <a:lnTo>
                  <a:pt x="3064267" y="2212505"/>
                </a:lnTo>
                <a:lnTo>
                  <a:pt x="3087067" y="2241943"/>
                </a:lnTo>
                <a:lnTo>
                  <a:pt x="3110028" y="2271445"/>
                </a:lnTo>
                <a:lnTo>
                  <a:pt x="3131686" y="2301697"/>
                </a:lnTo>
                <a:lnTo>
                  <a:pt x="3152473" y="2332448"/>
                </a:lnTo>
                <a:lnTo>
                  <a:pt x="3172682" y="2363532"/>
                </a:lnTo>
                <a:lnTo>
                  <a:pt x="3192505" y="2394132"/>
                </a:lnTo>
                <a:lnTo>
                  <a:pt x="3212070" y="2424410"/>
                </a:lnTo>
                <a:lnTo>
                  <a:pt x="3231463" y="2454473"/>
                </a:lnTo>
                <a:lnTo>
                  <a:pt x="3250037" y="2484393"/>
                </a:lnTo>
                <a:lnTo>
                  <a:pt x="3268063" y="2514218"/>
                </a:lnTo>
                <a:lnTo>
                  <a:pt x="3285725" y="2543979"/>
                </a:lnTo>
                <a:lnTo>
                  <a:pt x="3303145" y="2572991"/>
                </a:lnTo>
                <a:lnTo>
                  <a:pt x="3320402" y="2601506"/>
                </a:lnTo>
                <a:lnTo>
                  <a:pt x="3337551" y="2629687"/>
                </a:lnTo>
                <a:lnTo>
                  <a:pt x="3353218" y="2657647"/>
                </a:lnTo>
                <a:lnTo>
                  <a:pt x="3367895" y="2685459"/>
                </a:lnTo>
                <a:lnTo>
                  <a:pt x="3381913" y="2713172"/>
                </a:lnTo>
                <a:lnTo>
                  <a:pt x="3396198" y="2740115"/>
                </a:lnTo>
                <a:lnTo>
                  <a:pt x="3410660" y="2766543"/>
                </a:lnTo>
                <a:lnTo>
                  <a:pt x="3425240" y="2792629"/>
                </a:lnTo>
                <a:lnTo>
                  <a:pt x="3439193" y="2818486"/>
                </a:lnTo>
                <a:lnTo>
                  <a:pt x="3452729" y="2844191"/>
                </a:lnTo>
                <a:lnTo>
                  <a:pt x="3465986" y="2869794"/>
                </a:lnTo>
                <a:lnTo>
                  <a:pt x="3477646" y="2893213"/>
                </a:lnTo>
                <a:lnTo>
                  <a:pt x="3488242" y="2915175"/>
                </a:lnTo>
                <a:lnTo>
                  <a:pt x="3498128" y="2936167"/>
                </a:lnTo>
                <a:lnTo>
                  <a:pt x="3508246" y="2956511"/>
                </a:lnTo>
                <a:lnTo>
                  <a:pt x="3518520" y="2976424"/>
                </a:lnTo>
                <a:lnTo>
                  <a:pt x="3528896" y="2996049"/>
                </a:lnTo>
                <a:lnTo>
                  <a:pt x="3538637" y="3014071"/>
                </a:lnTo>
                <a:lnTo>
                  <a:pt x="3547952" y="3031026"/>
                </a:lnTo>
                <a:lnTo>
                  <a:pt x="3565123" y="3061622"/>
                </a:lnTo>
                <a:lnTo>
                  <a:pt x="3579811" y="3086981"/>
                </a:lnTo>
                <a:lnTo>
                  <a:pt x="3593237" y="3114348"/>
                </a:lnTo>
                <a:lnTo>
                  <a:pt x="3600450" y="31432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" name="SMARTInkShape-Group1066"/>
          <p:cNvGrpSpPr/>
          <p:nvPr/>
        </p:nvGrpSpPr>
        <p:grpSpPr>
          <a:xfrm>
            <a:off x="2582210" y="3536950"/>
            <a:ext cx="1796918" cy="640826"/>
            <a:chOff x="2582210" y="3536950"/>
            <a:chExt cx="1796918" cy="640826"/>
          </a:xfrm>
        </p:grpSpPr>
        <p:sp>
          <p:nvSpPr>
            <p:cNvPr id="4" name="SMARTInkShape-4255"/>
            <p:cNvSpPr/>
            <p:nvPr>
              <p:custDataLst>
                <p:tags r:id="rId155"/>
              </p:custDataLst>
            </p:nvPr>
          </p:nvSpPr>
          <p:spPr>
            <a:xfrm>
              <a:off x="2582210" y="3543300"/>
              <a:ext cx="39250" cy="36847"/>
            </a:xfrm>
            <a:custGeom>
              <a:avLst/>
              <a:gdLst/>
              <a:ahLst/>
              <a:cxnLst/>
              <a:rect l="0" t="0" r="0" b="0"/>
              <a:pathLst>
                <a:path w="39250" h="36847">
                  <a:moveTo>
                    <a:pt x="33990" y="0"/>
                  </a:moveTo>
                  <a:lnTo>
                    <a:pt x="33990" y="0"/>
                  </a:lnTo>
                  <a:lnTo>
                    <a:pt x="30619" y="0"/>
                  </a:lnTo>
                  <a:lnTo>
                    <a:pt x="27083" y="1881"/>
                  </a:lnTo>
                  <a:lnTo>
                    <a:pt x="996" y="21199"/>
                  </a:lnTo>
                  <a:lnTo>
                    <a:pt x="0" y="23305"/>
                  </a:lnTo>
                  <a:lnTo>
                    <a:pt x="41" y="25414"/>
                  </a:lnTo>
                  <a:lnTo>
                    <a:pt x="1968" y="29640"/>
                  </a:lnTo>
                  <a:lnTo>
                    <a:pt x="5177" y="33869"/>
                  </a:lnTo>
                  <a:lnTo>
                    <a:pt x="10836" y="36219"/>
                  </a:lnTo>
                  <a:lnTo>
                    <a:pt x="14321" y="36846"/>
                  </a:lnTo>
                  <a:lnTo>
                    <a:pt x="21956" y="35661"/>
                  </a:lnTo>
                  <a:lnTo>
                    <a:pt x="28641" y="32782"/>
                  </a:lnTo>
                  <a:lnTo>
                    <a:pt x="30424" y="31028"/>
                  </a:lnTo>
                  <a:lnTo>
                    <a:pt x="38703" y="18986"/>
                  </a:lnTo>
                  <a:lnTo>
                    <a:pt x="39249" y="16891"/>
                  </a:lnTo>
                  <a:lnTo>
                    <a:pt x="38907" y="14788"/>
                  </a:lnTo>
                  <a:lnTo>
                    <a:pt x="36646" y="10571"/>
                  </a:lnTo>
                  <a:lnTo>
                    <a:pt x="31406" y="4230"/>
                  </a:lnTo>
                  <a:lnTo>
                    <a:pt x="29445" y="3525"/>
                  </a:lnTo>
                  <a:lnTo>
                    <a:pt x="27432" y="3761"/>
                  </a:lnTo>
                  <a:lnTo>
                    <a:pt x="23314" y="5905"/>
                  </a:lnTo>
                  <a:lnTo>
                    <a:pt x="859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SMARTInkShape-4256"/>
            <p:cNvSpPr/>
            <p:nvPr>
              <p:custDataLst>
                <p:tags r:id="rId156"/>
              </p:custDataLst>
            </p:nvPr>
          </p:nvSpPr>
          <p:spPr>
            <a:xfrm>
              <a:off x="2603500" y="3536950"/>
              <a:ext cx="1435101" cy="393697"/>
            </a:xfrm>
            <a:custGeom>
              <a:avLst/>
              <a:gdLst/>
              <a:ahLst/>
              <a:cxnLst/>
              <a:rect l="0" t="0" r="0" b="0"/>
              <a:pathLst>
                <a:path w="1435101" h="393697">
                  <a:moveTo>
                    <a:pt x="0" y="0"/>
                  </a:moveTo>
                  <a:lnTo>
                    <a:pt x="0" y="0"/>
                  </a:lnTo>
                  <a:lnTo>
                    <a:pt x="5775" y="5069"/>
                  </a:lnTo>
                  <a:lnTo>
                    <a:pt x="33846" y="19099"/>
                  </a:lnTo>
                  <a:lnTo>
                    <a:pt x="65187" y="29640"/>
                  </a:lnTo>
                  <a:lnTo>
                    <a:pt x="93477" y="35985"/>
                  </a:lnTo>
                  <a:lnTo>
                    <a:pt x="116334" y="40217"/>
                  </a:lnTo>
                  <a:lnTo>
                    <a:pt x="140604" y="46332"/>
                  </a:lnTo>
                  <a:lnTo>
                    <a:pt x="166913" y="53753"/>
                  </a:lnTo>
                  <a:lnTo>
                    <a:pt x="197421" y="61755"/>
                  </a:lnTo>
                  <a:lnTo>
                    <a:pt x="214869" y="65864"/>
                  </a:lnTo>
                  <a:lnTo>
                    <a:pt x="233557" y="70015"/>
                  </a:lnTo>
                  <a:lnTo>
                    <a:pt x="253072" y="74194"/>
                  </a:lnTo>
                  <a:lnTo>
                    <a:pt x="272431" y="78390"/>
                  </a:lnTo>
                  <a:lnTo>
                    <a:pt x="291687" y="82599"/>
                  </a:lnTo>
                  <a:lnTo>
                    <a:pt x="310875" y="86816"/>
                  </a:lnTo>
                  <a:lnTo>
                    <a:pt x="330722" y="91744"/>
                  </a:lnTo>
                  <a:lnTo>
                    <a:pt x="351009" y="97146"/>
                  </a:lnTo>
                  <a:lnTo>
                    <a:pt x="371589" y="102864"/>
                  </a:lnTo>
                  <a:lnTo>
                    <a:pt x="393776" y="108793"/>
                  </a:lnTo>
                  <a:lnTo>
                    <a:pt x="417034" y="114862"/>
                  </a:lnTo>
                  <a:lnTo>
                    <a:pt x="441006" y="121024"/>
                  </a:lnTo>
                  <a:lnTo>
                    <a:pt x="464043" y="127250"/>
                  </a:lnTo>
                  <a:lnTo>
                    <a:pt x="486456" y="133516"/>
                  </a:lnTo>
                  <a:lnTo>
                    <a:pt x="508454" y="139811"/>
                  </a:lnTo>
                  <a:lnTo>
                    <a:pt x="531586" y="146124"/>
                  </a:lnTo>
                  <a:lnTo>
                    <a:pt x="555474" y="152449"/>
                  </a:lnTo>
                  <a:lnTo>
                    <a:pt x="579866" y="158783"/>
                  </a:lnTo>
                  <a:lnTo>
                    <a:pt x="603889" y="165122"/>
                  </a:lnTo>
                  <a:lnTo>
                    <a:pt x="627665" y="171464"/>
                  </a:lnTo>
                  <a:lnTo>
                    <a:pt x="651277" y="177810"/>
                  </a:lnTo>
                  <a:lnTo>
                    <a:pt x="675484" y="184862"/>
                  </a:lnTo>
                  <a:lnTo>
                    <a:pt x="700090" y="192386"/>
                  </a:lnTo>
                  <a:lnTo>
                    <a:pt x="724960" y="200224"/>
                  </a:lnTo>
                  <a:lnTo>
                    <a:pt x="750007" y="207566"/>
                  </a:lnTo>
                  <a:lnTo>
                    <a:pt x="775171" y="214578"/>
                  </a:lnTo>
                  <a:lnTo>
                    <a:pt x="800414" y="221368"/>
                  </a:lnTo>
                  <a:lnTo>
                    <a:pt x="826415" y="228717"/>
                  </a:lnTo>
                  <a:lnTo>
                    <a:pt x="852921" y="236439"/>
                  </a:lnTo>
                  <a:lnTo>
                    <a:pt x="879764" y="244410"/>
                  </a:lnTo>
                  <a:lnTo>
                    <a:pt x="906831" y="252545"/>
                  </a:lnTo>
                  <a:lnTo>
                    <a:pt x="934049" y="260791"/>
                  </a:lnTo>
                  <a:lnTo>
                    <a:pt x="961366" y="269111"/>
                  </a:lnTo>
                  <a:lnTo>
                    <a:pt x="988044" y="276774"/>
                  </a:lnTo>
                  <a:lnTo>
                    <a:pt x="1014296" y="283999"/>
                  </a:lnTo>
                  <a:lnTo>
                    <a:pt x="1040264" y="290933"/>
                  </a:lnTo>
                  <a:lnTo>
                    <a:pt x="1066043" y="298377"/>
                  </a:lnTo>
                  <a:lnTo>
                    <a:pt x="1091695" y="306163"/>
                  </a:lnTo>
                  <a:lnTo>
                    <a:pt x="1117264" y="314175"/>
                  </a:lnTo>
                  <a:lnTo>
                    <a:pt x="1141365" y="321633"/>
                  </a:lnTo>
                  <a:lnTo>
                    <a:pt x="1164487" y="328722"/>
                  </a:lnTo>
                  <a:lnTo>
                    <a:pt x="1186958" y="335565"/>
                  </a:lnTo>
                  <a:lnTo>
                    <a:pt x="1208994" y="341538"/>
                  </a:lnTo>
                  <a:lnTo>
                    <a:pt x="1230741" y="346931"/>
                  </a:lnTo>
                  <a:lnTo>
                    <a:pt x="1252294" y="351937"/>
                  </a:lnTo>
                  <a:lnTo>
                    <a:pt x="1272307" y="356686"/>
                  </a:lnTo>
                  <a:lnTo>
                    <a:pt x="1291293" y="361262"/>
                  </a:lnTo>
                  <a:lnTo>
                    <a:pt x="1309596" y="365725"/>
                  </a:lnTo>
                  <a:lnTo>
                    <a:pt x="1326736" y="370111"/>
                  </a:lnTo>
                  <a:lnTo>
                    <a:pt x="1343102" y="374446"/>
                  </a:lnTo>
                  <a:lnTo>
                    <a:pt x="1372339" y="382320"/>
                  </a:lnTo>
                  <a:lnTo>
                    <a:pt x="1403255" y="390015"/>
                  </a:lnTo>
                  <a:lnTo>
                    <a:pt x="1434519" y="393657"/>
                  </a:lnTo>
                  <a:lnTo>
                    <a:pt x="1429582" y="393696"/>
                  </a:lnTo>
                  <a:lnTo>
                    <a:pt x="1435100" y="387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SMARTInkShape-4257"/>
            <p:cNvSpPr/>
            <p:nvPr>
              <p:custDataLst>
                <p:tags r:id="rId157"/>
              </p:custDataLst>
            </p:nvPr>
          </p:nvSpPr>
          <p:spPr>
            <a:xfrm>
              <a:off x="4044950" y="3864725"/>
              <a:ext cx="75468" cy="129426"/>
            </a:xfrm>
            <a:custGeom>
              <a:avLst/>
              <a:gdLst/>
              <a:ahLst/>
              <a:cxnLst/>
              <a:rect l="0" t="0" r="0" b="0"/>
              <a:pathLst>
                <a:path w="75468" h="129426">
                  <a:moveTo>
                    <a:pt x="19050" y="21475"/>
                  </a:moveTo>
                  <a:lnTo>
                    <a:pt x="19050" y="21475"/>
                  </a:lnTo>
                  <a:lnTo>
                    <a:pt x="19050" y="16008"/>
                  </a:lnTo>
                  <a:lnTo>
                    <a:pt x="12308" y="22128"/>
                  </a:lnTo>
                  <a:lnTo>
                    <a:pt x="4744" y="36250"/>
                  </a:lnTo>
                  <a:lnTo>
                    <a:pt x="937" y="60690"/>
                  </a:lnTo>
                  <a:lnTo>
                    <a:pt x="983" y="81699"/>
                  </a:lnTo>
                  <a:lnTo>
                    <a:pt x="6099" y="97010"/>
                  </a:lnTo>
                  <a:lnTo>
                    <a:pt x="2904" y="87365"/>
                  </a:lnTo>
                  <a:lnTo>
                    <a:pt x="4232" y="64360"/>
                  </a:lnTo>
                  <a:lnTo>
                    <a:pt x="12464" y="38572"/>
                  </a:lnTo>
                  <a:lnTo>
                    <a:pt x="21843" y="8670"/>
                  </a:lnTo>
                  <a:lnTo>
                    <a:pt x="24346" y="905"/>
                  </a:lnTo>
                  <a:lnTo>
                    <a:pt x="25403" y="0"/>
                  </a:lnTo>
                  <a:lnTo>
                    <a:pt x="26813" y="103"/>
                  </a:lnTo>
                  <a:lnTo>
                    <a:pt x="28459" y="877"/>
                  </a:lnTo>
                  <a:lnTo>
                    <a:pt x="47458" y="28361"/>
                  </a:lnTo>
                  <a:lnTo>
                    <a:pt x="70634" y="58861"/>
                  </a:lnTo>
                  <a:lnTo>
                    <a:pt x="73726" y="65843"/>
                  </a:lnTo>
                  <a:lnTo>
                    <a:pt x="75467" y="77111"/>
                  </a:lnTo>
                  <a:lnTo>
                    <a:pt x="73595" y="81143"/>
                  </a:lnTo>
                  <a:lnTo>
                    <a:pt x="65870" y="89387"/>
                  </a:lnTo>
                  <a:lnTo>
                    <a:pt x="43664" y="101107"/>
                  </a:lnTo>
                  <a:lnTo>
                    <a:pt x="15968" y="112386"/>
                  </a:lnTo>
                  <a:lnTo>
                    <a:pt x="8743" y="118559"/>
                  </a:lnTo>
                  <a:lnTo>
                    <a:pt x="0" y="1294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SMARTInkShape-4258"/>
            <p:cNvSpPr/>
            <p:nvPr>
              <p:custDataLst>
                <p:tags r:id="rId158"/>
              </p:custDataLst>
            </p:nvPr>
          </p:nvSpPr>
          <p:spPr>
            <a:xfrm>
              <a:off x="4192040" y="4025900"/>
              <a:ext cx="106911" cy="151876"/>
            </a:xfrm>
            <a:custGeom>
              <a:avLst/>
              <a:gdLst/>
              <a:ahLst/>
              <a:cxnLst/>
              <a:rect l="0" t="0" r="0" b="0"/>
              <a:pathLst>
                <a:path w="106911" h="151876">
                  <a:moveTo>
                    <a:pt x="43410" y="0"/>
                  </a:moveTo>
                  <a:lnTo>
                    <a:pt x="43410" y="0"/>
                  </a:lnTo>
                  <a:lnTo>
                    <a:pt x="36929" y="20278"/>
                  </a:lnTo>
                  <a:lnTo>
                    <a:pt x="22440" y="44030"/>
                  </a:lnTo>
                  <a:lnTo>
                    <a:pt x="6858" y="72391"/>
                  </a:lnTo>
                  <a:lnTo>
                    <a:pt x="1300" y="98276"/>
                  </a:lnTo>
                  <a:lnTo>
                    <a:pt x="0" y="112823"/>
                  </a:lnTo>
                  <a:lnTo>
                    <a:pt x="1770" y="118959"/>
                  </a:lnTo>
                  <a:lnTo>
                    <a:pt x="9381" y="129541"/>
                  </a:lnTo>
                  <a:lnTo>
                    <a:pt x="28937" y="143432"/>
                  </a:lnTo>
                  <a:lnTo>
                    <a:pt x="55977" y="149743"/>
                  </a:lnTo>
                  <a:lnTo>
                    <a:pt x="85874" y="151875"/>
                  </a:lnTo>
                  <a:lnTo>
                    <a:pt x="100050" y="151539"/>
                  </a:lnTo>
                  <a:lnTo>
                    <a:pt x="102336" y="150415"/>
                  </a:lnTo>
                  <a:lnTo>
                    <a:pt x="10691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4259"/>
            <p:cNvSpPr/>
            <p:nvPr>
              <p:custDataLst>
                <p:tags r:id="rId159"/>
              </p:custDataLst>
            </p:nvPr>
          </p:nvSpPr>
          <p:spPr>
            <a:xfrm>
              <a:off x="4203700" y="4080297"/>
              <a:ext cx="139701" cy="15454"/>
            </a:xfrm>
            <a:custGeom>
              <a:avLst/>
              <a:gdLst/>
              <a:ahLst/>
              <a:cxnLst/>
              <a:rect l="0" t="0" r="0" b="0"/>
              <a:pathLst>
                <a:path w="139701" h="15454">
                  <a:moveTo>
                    <a:pt x="0" y="9103"/>
                  </a:moveTo>
                  <a:lnTo>
                    <a:pt x="0" y="9103"/>
                  </a:lnTo>
                  <a:lnTo>
                    <a:pt x="5775" y="4034"/>
                  </a:lnTo>
                  <a:lnTo>
                    <a:pt x="12209" y="265"/>
                  </a:lnTo>
                  <a:lnTo>
                    <a:pt x="23536" y="0"/>
                  </a:lnTo>
                  <a:lnTo>
                    <a:pt x="53803" y="5580"/>
                  </a:lnTo>
                  <a:lnTo>
                    <a:pt x="81950" y="11430"/>
                  </a:lnTo>
                  <a:lnTo>
                    <a:pt x="109262" y="14261"/>
                  </a:lnTo>
                  <a:lnTo>
                    <a:pt x="139700" y="154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SMARTInkShape-4260"/>
            <p:cNvSpPr/>
            <p:nvPr>
              <p:custDataLst>
                <p:tags r:id="rId160"/>
              </p:custDataLst>
            </p:nvPr>
          </p:nvSpPr>
          <p:spPr>
            <a:xfrm>
              <a:off x="4235450" y="4014083"/>
              <a:ext cx="114301" cy="30868"/>
            </a:xfrm>
            <a:custGeom>
              <a:avLst/>
              <a:gdLst/>
              <a:ahLst/>
              <a:cxnLst/>
              <a:rect l="0" t="0" r="0" b="0"/>
              <a:pathLst>
                <a:path w="114301" h="30868">
                  <a:moveTo>
                    <a:pt x="0" y="5467"/>
                  </a:moveTo>
                  <a:lnTo>
                    <a:pt x="0" y="5467"/>
                  </a:lnTo>
                  <a:lnTo>
                    <a:pt x="3371" y="2096"/>
                  </a:lnTo>
                  <a:lnTo>
                    <a:pt x="15580" y="0"/>
                  </a:lnTo>
                  <a:lnTo>
                    <a:pt x="44444" y="5066"/>
                  </a:lnTo>
                  <a:lnTo>
                    <a:pt x="71808" y="15070"/>
                  </a:lnTo>
                  <a:lnTo>
                    <a:pt x="98851" y="27328"/>
                  </a:lnTo>
                  <a:lnTo>
                    <a:pt x="114300" y="308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SMARTInkShape-4261"/>
            <p:cNvSpPr/>
            <p:nvPr>
              <p:custDataLst>
                <p:tags r:id="rId161"/>
              </p:custDataLst>
            </p:nvPr>
          </p:nvSpPr>
          <p:spPr>
            <a:xfrm>
              <a:off x="4216400" y="3931411"/>
              <a:ext cx="162728" cy="59581"/>
            </a:xfrm>
            <a:custGeom>
              <a:avLst/>
              <a:gdLst/>
              <a:ahLst/>
              <a:cxnLst/>
              <a:rect l="0" t="0" r="0" b="0"/>
              <a:pathLst>
                <a:path w="162728" h="59581">
                  <a:moveTo>
                    <a:pt x="0" y="24639"/>
                  </a:moveTo>
                  <a:lnTo>
                    <a:pt x="0" y="24639"/>
                  </a:lnTo>
                  <a:lnTo>
                    <a:pt x="6481" y="25344"/>
                  </a:lnTo>
                  <a:lnTo>
                    <a:pt x="32325" y="33428"/>
                  </a:lnTo>
                  <a:lnTo>
                    <a:pt x="53878" y="40540"/>
                  </a:lnTo>
                  <a:lnTo>
                    <a:pt x="77568" y="48404"/>
                  </a:lnTo>
                  <a:lnTo>
                    <a:pt x="100326" y="52840"/>
                  </a:lnTo>
                  <a:lnTo>
                    <a:pt x="131091" y="57219"/>
                  </a:lnTo>
                  <a:lnTo>
                    <a:pt x="147163" y="59580"/>
                  </a:lnTo>
                  <a:lnTo>
                    <a:pt x="162599" y="56949"/>
                  </a:lnTo>
                  <a:lnTo>
                    <a:pt x="162727" y="55351"/>
                  </a:lnTo>
                  <a:lnTo>
                    <a:pt x="156042" y="35390"/>
                  </a:lnTo>
                  <a:lnTo>
                    <a:pt x="142980" y="16624"/>
                  </a:lnTo>
                  <a:lnTo>
                    <a:pt x="131657" y="5017"/>
                  </a:lnTo>
                  <a:lnTo>
                    <a:pt x="122239" y="0"/>
                  </a:lnTo>
                  <a:lnTo>
                    <a:pt x="121709" y="452"/>
                  </a:lnTo>
                  <a:lnTo>
                    <a:pt x="120650" y="55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" name="SMARTInkShape-Group1067"/>
          <p:cNvGrpSpPr/>
          <p:nvPr/>
        </p:nvGrpSpPr>
        <p:grpSpPr>
          <a:xfrm>
            <a:off x="3845948" y="5240017"/>
            <a:ext cx="535553" cy="595634"/>
            <a:chOff x="3845948" y="5240017"/>
            <a:chExt cx="535553" cy="595634"/>
          </a:xfrm>
        </p:grpSpPr>
        <p:sp>
          <p:nvSpPr>
            <p:cNvPr id="12" name="SMARTInkShape-4262"/>
            <p:cNvSpPr/>
            <p:nvPr>
              <p:custDataLst>
                <p:tags r:id="rId148"/>
              </p:custDataLst>
            </p:nvPr>
          </p:nvSpPr>
          <p:spPr>
            <a:xfrm>
              <a:off x="3998037" y="5697418"/>
              <a:ext cx="180264" cy="138233"/>
            </a:xfrm>
            <a:custGeom>
              <a:avLst/>
              <a:gdLst/>
              <a:ahLst/>
              <a:cxnLst/>
              <a:rect l="0" t="0" r="0" b="0"/>
              <a:pathLst>
                <a:path w="180264" h="138233">
                  <a:moveTo>
                    <a:pt x="180263" y="11232"/>
                  </a:moveTo>
                  <a:lnTo>
                    <a:pt x="180263" y="11232"/>
                  </a:lnTo>
                  <a:lnTo>
                    <a:pt x="176892" y="7861"/>
                  </a:lnTo>
                  <a:lnTo>
                    <a:pt x="157941" y="2393"/>
                  </a:lnTo>
                  <a:lnTo>
                    <a:pt x="136005" y="248"/>
                  </a:lnTo>
                  <a:lnTo>
                    <a:pt x="109087" y="0"/>
                  </a:lnTo>
                  <a:lnTo>
                    <a:pt x="78309" y="2242"/>
                  </a:lnTo>
                  <a:lnTo>
                    <a:pt x="51459" y="5590"/>
                  </a:lnTo>
                  <a:lnTo>
                    <a:pt x="20273" y="11442"/>
                  </a:lnTo>
                  <a:lnTo>
                    <a:pt x="6851" y="15558"/>
                  </a:lnTo>
                  <a:lnTo>
                    <a:pt x="886" y="19740"/>
                  </a:lnTo>
                  <a:lnTo>
                    <a:pt x="0" y="21137"/>
                  </a:lnTo>
                  <a:lnTo>
                    <a:pt x="115" y="22069"/>
                  </a:lnTo>
                  <a:lnTo>
                    <a:pt x="898" y="22690"/>
                  </a:lnTo>
                  <a:lnTo>
                    <a:pt x="28005" y="23768"/>
                  </a:lnTo>
                  <a:lnTo>
                    <a:pt x="50198" y="24616"/>
                  </a:lnTo>
                  <a:lnTo>
                    <a:pt x="58016" y="27293"/>
                  </a:lnTo>
                  <a:lnTo>
                    <a:pt x="64312" y="32717"/>
                  </a:lnTo>
                  <a:lnTo>
                    <a:pt x="85426" y="60921"/>
                  </a:lnTo>
                  <a:lnTo>
                    <a:pt x="97835" y="72522"/>
                  </a:lnTo>
                  <a:lnTo>
                    <a:pt x="109677" y="80581"/>
                  </a:lnTo>
                  <a:lnTo>
                    <a:pt x="82559" y="68828"/>
                  </a:lnTo>
                  <a:lnTo>
                    <a:pt x="57396" y="64045"/>
                  </a:lnTo>
                  <a:lnTo>
                    <a:pt x="42400" y="66690"/>
                  </a:lnTo>
                  <a:lnTo>
                    <a:pt x="35438" y="69371"/>
                  </a:lnTo>
                  <a:lnTo>
                    <a:pt x="30796" y="73275"/>
                  </a:lnTo>
                  <a:lnTo>
                    <a:pt x="25639" y="83256"/>
                  </a:lnTo>
                  <a:lnTo>
                    <a:pt x="22735" y="97405"/>
                  </a:lnTo>
                  <a:lnTo>
                    <a:pt x="25246" y="113905"/>
                  </a:lnTo>
                  <a:lnTo>
                    <a:pt x="30463" y="122246"/>
                  </a:lnTo>
                  <a:lnTo>
                    <a:pt x="45310" y="133349"/>
                  </a:lnTo>
                  <a:lnTo>
                    <a:pt x="72313" y="1382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4263"/>
            <p:cNvSpPr/>
            <p:nvPr>
              <p:custDataLst>
                <p:tags r:id="rId149"/>
              </p:custDataLst>
            </p:nvPr>
          </p:nvSpPr>
          <p:spPr>
            <a:xfrm>
              <a:off x="3951947" y="5634144"/>
              <a:ext cx="77612" cy="87207"/>
            </a:xfrm>
            <a:custGeom>
              <a:avLst/>
              <a:gdLst/>
              <a:ahLst/>
              <a:cxnLst/>
              <a:rect l="0" t="0" r="0" b="0"/>
              <a:pathLst>
                <a:path w="77612" h="87207">
                  <a:moveTo>
                    <a:pt x="73953" y="23706"/>
                  </a:moveTo>
                  <a:lnTo>
                    <a:pt x="73953" y="23706"/>
                  </a:lnTo>
                  <a:lnTo>
                    <a:pt x="77324" y="20335"/>
                  </a:lnTo>
                  <a:lnTo>
                    <a:pt x="77611" y="17931"/>
                  </a:lnTo>
                  <a:lnTo>
                    <a:pt x="76049" y="11497"/>
                  </a:lnTo>
                  <a:lnTo>
                    <a:pt x="69240" y="5815"/>
                  </a:lnTo>
                  <a:lnTo>
                    <a:pt x="58453" y="1643"/>
                  </a:lnTo>
                  <a:lnTo>
                    <a:pt x="36513" y="0"/>
                  </a:lnTo>
                  <a:lnTo>
                    <a:pt x="20389" y="2117"/>
                  </a:lnTo>
                  <a:lnTo>
                    <a:pt x="9460" y="7290"/>
                  </a:lnTo>
                  <a:lnTo>
                    <a:pt x="5558" y="10646"/>
                  </a:lnTo>
                  <a:lnTo>
                    <a:pt x="1222" y="20018"/>
                  </a:lnTo>
                  <a:lnTo>
                    <a:pt x="0" y="30533"/>
                  </a:lnTo>
                  <a:lnTo>
                    <a:pt x="1809" y="39911"/>
                  </a:lnTo>
                  <a:lnTo>
                    <a:pt x="3985" y="42976"/>
                  </a:lnTo>
                  <a:lnTo>
                    <a:pt x="6846" y="45019"/>
                  </a:lnTo>
                  <a:lnTo>
                    <a:pt x="14495" y="47289"/>
                  </a:lnTo>
                  <a:lnTo>
                    <a:pt x="31406" y="47862"/>
                  </a:lnTo>
                  <a:lnTo>
                    <a:pt x="58284" y="42092"/>
                  </a:lnTo>
                  <a:lnTo>
                    <a:pt x="70858" y="37529"/>
                  </a:lnTo>
                  <a:lnTo>
                    <a:pt x="71184" y="37155"/>
                  </a:lnTo>
                  <a:lnTo>
                    <a:pt x="70696" y="36905"/>
                  </a:lnTo>
                  <a:lnTo>
                    <a:pt x="69665" y="36739"/>
                  </a:lnTo>
                  <a:lnTo>
                    <a:pt x="45271" y="43357"/>
                  </a:lnTo>
                  <a:lnTo>
                    <a:pt x="32278" y="47962"/>
                  </a:lnTo>
                  <a:lnTo>
                    <a:pt x="24151" y="54712"/>
                  </a:lnTo>
                  <a:lnTo>
                    <a:pt x="22407" y="58488"/>
                  </a:lnTo>
                  <a:lnTo>
                    <a:pt x="22351" y="66446"/>
                  </a:lnTo>
                  <a:lnTo>
                    <a:pt x="28441" y="74687"/>
                  </a:lnTo>
                  <a:lnTo>
                    <a:pt x="42203" y="872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4264"/>
            <p:cNvSpPr/>
            <p:nvPr>
              <p:custDataLst>
                <p:tags r:id="rId150"/>
              </p:custDataLst>
            </p:nvPr>
          </p:nvSpPr>
          <p:spPr>
            <a:xfrm>
              <a:off x="3845948" y="5493089"/>
              <a:ext cx="221054" cy="158412"/>
            </a:xfrm>
            <a:custGeom>
              <a:avLst/>
              <a:gdLst/>
              <a:ahLst/>
              <a:cxnLst/>
              <a:rect l="0" t="0" r="0" b="0"/>
              <a:pathLst>
                <a:path w="221054" h="158412">
                  <a:moveTo>
                    <a:pt x="141852" y="12361"/>
                  </a:moveTo>
                  <a:lnTo>
                    <a:pt x="141852" y="12361"/>
                  </a:lnTo>
                  <a:lnTo>
                    <a:pt x="148594" y="8990"/>
                  </a:lnTo>
                  <a:lnTo>
                    <a:pt x="150580" y="7292"/>
                  </a:lnTo>
                  <a:lnTo>
                    <a:pt x="152787" y="3523"/>
                  </a:lnTo>
                  <a:lnTo>
                    <a:pt x="151964" y="2235"/>
                  </a:lnTo>
                  <a:lnTo>
                    <a:pt x="147287" y="805"/>
                  </a:lnTo>
                  <a:lnTo>
                    <a:pt x="123236" y="0"/>
                  </a:lnTo>
                  <a:lnTo>
                    <a:pt x="99241" y="3574"/>
                  </a:lnTo>
                  <a:lnTo>
                    <a:pt x="73525" y="10573"/>
                  </a:lnTo>
                  <a:lnTo>
                    <a:pt x="50336" y="20738"/>
                  </a:lnTo>
                  <a:lnTo>
                    <a:pt x="24190" y="34991"/>
                  </a:lnTo>
                  <a:lnTo>
                    <a:pt x="9779" y="41409"/>
                  </a:lnTo>
                  <a:lnTo>
                    <a:pt x="6532" y="41604"/>
                  </a:lnTo>
                  <a:lnTo>
                    <a:pt x="1041" y="39939"/>
                  </a:lnTo>
                  <a:lnTo>
                    <a:pt x="0" y="37802"/>
                  </a:lnTo>
                  <a:lnTo>
                    <a:pt x="725" y="31664"/>
                  </a:lnTo>
                  <a:lnTo>
                    <a:pt x="5100" y="16904"/>
                  </a:lnTo>
                  <a:lnTo>
                    <a:pt x="8351" y="12568"/>
                  </a:lnTo>
                  <a:lnTo>
                    <a:pt x="17607" y="5868"/>
                  </a:lnTo>
                  <a:lnTo>
                    <a:pt x="31347" y="1500"/>
                  </a:lnTo>
                  <a:lnTo>
                    <a:pt x="44356" y="205"/>
                  </a:lnTo>
                  <a:lnTo>
                    <a:pt x="47927" y="2141"/>
                  </a:lnTo>
                  <a:lnTo>
                    <a:pt x="73419" y="28527"/>
                  </a:lnTo>
                  <a:lnTo>
                    <a:pt x="99563" y="54151"/>
                  </a:lnTo>
                  <a:lnTo>
                    <a:pt x="125324" y="68723"/>
                  </a:lnTo>
                  <a:lnTo>
                    <a:pt x="155299" y="80096"/>
                  </a:lnTo>
                  <a:lnTo>
                    <a:pt x="184642" y="86053"/>
                  </a:lnTo>
                  <a:lnTo>
                    <a:pt x="207447" y="85936"/>
                  </a:lnTo>
                  <a:lnTo>
                    <a:pt x="216866" y="83161"/>
                  </a:lnTo>
                  <a:lnTo>
                    <a:pt x="219378" y="81434"/>
                  </a:lnTo>
                  <a:lnTo>
                    <a:pt x="221053" y="79576"/>
                  </a:lnTo>
                  <a:lnTo>
                    <a:pt x="220053" y="77632"/>
                  </a:lnTo>
                  <a:lnTo>
                    <a:pt x="213296" y="73591"/>
                  </a:lnTo>
                  <a:lnTo>
                    <a:pt x="187480" y="67349"/>
                  </a:lnTo>
                  <a:lnTo>
                    <a:pt x="164953" y="66903"/>
                  </a:lnTo>
                  <a:lnTo>
                    <a:pt x="141536" y="69763"/>
                  </a:lnTo>
                  <a:lnTo>
                    <a:pt x="109930" y="80012"/>
                  </a:lnTo>
                  <a:lnTo>
                    <a:pt x="93798" y="90406"/>
                  </a:lnTo>
                  <a:lnTo>
                    <a:pt x="83335" y="102080"/>
                  </a:lnTo>
                  <a:lnTo>
                    <a:pt x="79557" y="108157"/>
                  </a:lnTo>
                  <a:lnTo>
                    <a:pt x="77242" y="120554"/>
                  </a:lnTo>
                  <a:lnTo>
                    <a:pt x="77612" y="126823"/>
                  </a:lnTo>
                  <a:lnTo>
                    <a:pt x="83667" y="139433"/>
                  </a:lnTo>
                  <a:lnTo>
                    <a:pt x="97402" y="1584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SMARTInkShape-4265"/>
            <p:cNvSpPr/>
            <p:nvPr>
              <p:custDataLst>
                <p:tags r:id="rId151"/>
              </p:custDataLst>
            </p:nvPr>
          </p:nvSpPr>
          <p:spPr>
            <a:xfrm>
              <a:off x="4262135" y="5619750"/>
              <a:ext cx="77499" cy="82551"/>
            </a:xfrm>
            <a:custGeom>
              <a:avLst/>
              <a:gdLst/>
              <a:ahLst/>
              <a:cxnLst/>
              <a:rect l="0" t="0" r="0" b="0"/>
              <a:pathLst>
                <a:path w="77499" h="82551">
                  <a:moveTo>
                    <a:pt x="24115" y="0"/>
                  </a:moveTo>
                  <a:lnTo>
                    <a:pt x="24115" y="0"/>
                  </a:lnTo>
                  <a:lnTo>
                    <a:pt x="29890" y="14503"/>
                  </a:lnTo>
                  <a:lnTo>
                    <a:pt x="40016" y="26718"/>
                  </a:lnTo>
                  <a:lnTo>
                    <a:pt x="47880" y="32571"/>
                  </a:lnTo>
                  <a:lnTo>
                    <a:pt x="56079" y="35643"/>
                  </a:lnTo>
                  <a:lnTo>
                    <a:pt x="60241" y="36462"/>
                  </a:lnTo>
                  <a:lnTo>
                    <a:pt x="66747" y="35490"/>
                  </a:lnTo>
                  <a:lnTo>
                    <a:pt x="69470" y="34243"/>
                  </a:lnTo>
                  <a:lnTo>
                    <a:pt x="74376" y="29095"/>
                  </a:lnTo>
                  <a:lnTo>
                    <a:pt x="76673" y="25746"/>
                  </a:lnTo>
                  <a:lnTo>
                    <a:pt x="77498" y="22809"/>
                  </a:lnTo>
                  <a:lnTo>
                    <a:pt x="77343" y="20145"/>
                  </a:lnTo>
                  <a:lnTo>
                    <a:pt x="76534" y="17663"/>
                  </a:lnTo>
                  <a:lnTo>
                    <a:pt x="69990" y="13024"/>
                  </a:lnTo>
                  <a:lnTo>
                    <a:pt x="59321" y="9316"/>
                  </a:lnTo>
                  <a:lnTo>
                    <a:pt x="45171" y="7668"/>
                  </a:lnTo>
                  <a:lnTo>
                    <a:pt x="31357" y="10699"/>
                  </a:lnTo>
                  <a:lnTo>
                    <a:pt x="18867" y="17455"/>
                  </a:lnTo>
                  <a:lnTo>
                    <a:pt x="8612" y="27513"/>
                  </a:lnTo>
                  <a:lnTo>
                    <a:pt x="3114" y="37157"/>
                  </a:lnTo>
                  <a:lnTo>
                    <a:pt x="18" y="52402"/>
                  </a:lnTo>
                  <a:lnTo>
                    <a:pt x="0" y="63507"/>
                  </a:lnTo>
                  <a:lnTo>
                    <a:pt x="5065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SMARTInkShape-4266"/>
            <p:cNvSpPr/>
            <p:nvPr>
              <p:custDataLst>
                <p:tags r:id="rId152"/>
              </p:custDataLst>
            </p:nvPr>
          </p:nvSpPr>
          <p:spPr>
            <a:xfrm>
              <a:off x="4337050" y="5670550"/>
              <a:ext cx="44451" cy="63501"/>
            </a:xfrm>
            <a:custGeom>
              <a:avLst/>
              <a:gdLst/>
              <a:ahLst/>
              <a:cxnLst/>
              <a:rect l="0" t="0" r="0" b="0"/>
              <a:pathLst>
                <a:path w="44451" h="63501">
                  <a:moveTo>
                    <a:pt x="0" y="0"/>
                  </a:moveTo>
                  <a:lnTo>
                    <a:pt x="0" y="0"/>
                  </a:lnTo>
                  <a:lnTo>
                    <a:pt x="14503" y="10844"/>
                  </a:lnTo>
                  <a:lnTo>
                    <a:pt x="26718" y="26732"/>
                  </a:lnTo>
                  <a:lnTo>
                    <a:pt x="41372" y="57136"/>
                  </a:lnTo>
                  <a:lnTo>
                    <a:pt x="4445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4267"/>
            <p:cNvSpPr/>
            <p:nvPr>
              <p:custDataLst>
                <p:tags r:id="rId153"/>
              </p:custDataLst>
            </p:nvPr>
          </p:nvSpPr>
          <p:spPr>
            <a:xfrm>
              <a:off x="4229100" y="5579014"/>
              <a:ext cx="114301" cy="67907"/>
            </a:xfrm>
            <a:custGeom>
              <a:avLst/>
              <a:gdLst/>
              <a:ahLst/>
              <a:cxnLst/>
              <a:rect l="0" t="0" r="0" b="0"/>
              <a:pathLst>
                <a:path w="114301" h="67907">
                  <a:moveTo>
                    <a:pt x="114300" y="15336"/>
                  </a:moveTo>
                  <a:lnTo>
                    <a:pt x="114300" y="15336"/>
                  </a:lnTo>
                  <a:lnTo>
                    <a:pt x="114300" y="11965"/>
                  </a:lnTo>
                  <a:lnTo>
                    <a:pt x="108655" y="8429"/>
                  </a:lnTo>
                  <a:lnTo>
                    <a:pt x="87785" y="409"/>
                  </a:lnTo>
                  <a:lnTo>
                    <a:pt x="75705" y="0"/>
                  </a:lnTo>
                  <a:lnTo>
                    <a:pt x="69520" y="879"/>
                  </a:lnTo>
                  <a:lnTo>
                    <a:pt x="60766" y="5618"/>
                  </a:lnTo>
                  <a:lnTo>
                    <a:pt x="54524" y="13134"/>
                  </a:lnTo>
                  <a:lnTo>
                    <a:pt x="42545" y="41282"/>
                  </a:lnTo>
                  <a:lnTo>
                    <a:pt x="36804" y="63769"/>
                  </a:lnTo>
                  <a:lnTo>
                    <a:pt x="35120" y="66675"/>
                  </a:lnTo>
                  <a:lnTo>
                    <a:pt x="32585" y="67906"/>
                  </a:lnTo>
                  <a:lnTo>
                    <a:pt x="26006" y="67393"/>
                  </a:lnTo>
                  <a:lnTo>
                    <a:pt x="14369" y="59766"/>
                  </a:lnTo>
                  <a:lnTo>
                    <a:pt x="0" y="343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SMARTInkShape-4268"/>
            <p:cNvSpPr/>
            <p:nvPr>
              <p:custDataLst>
                <p:tags r:id="rId154"/>
              </p:custDataLst>
            </p:nvPr>
          </p:nvSpPr>
          <p:spPr>
            <a:xfrm>
              <a:off x="3947005" y="5240017"/>
              <a:ext cx="320302" cy="328934"/>
            </a:xfrm>
            <a:custGeom>
              <a:avLst/>
              <a:gdLst/>
              <a:ahLst/>
              <a:cxnLst/>
              <a:rect l="0" t="0" r="0" b="0"/>
              <a:pathLst>
                <a:path w="320302" h="328934">
                  <a:moveTo>
                    <a:pt x="186845" y="30483"/>
                  </a:moveTo>
                  <a:lnTo>
                    <a:pt x="186845" y="30483"/>
                  </a:lnTo>
                  <a:lnTo>
                    <a:pt x="190216" y="23741"/>
                  </a:lnTo>
                  <a:lnTo>
                    <a:pt x="190504" y="21049"/>
                  </a:lnTo>
                  <a:lnTo>
                    <a:pt x="188941" y="16177"/>
                  </a:lnTo>
                  <a:lnTo>
                    <a:pt x="184014" y="11660"/>
                  </a:lnTo>
                  <a:lnTo>
                    <a:pt x="165982" y="3011"/>
                  </a:lnTo>
                  <a:lnTo>
                    <a:pt x="148207" y="0"/>
                  </a:lnTo>
                  <a:lnTo>
                    <a:pt x="135806" y="3059"/>
                  </a:lnTo>
                  <a:lnTo>
                    <a:pt x="125355" y="8417"/>
                  </a:lnTo>
                  <a:lnTo>
                    <a:pt x="120711" y="13150"/>
                  </a:lnTo>
                  <a:lnTo>
                    <a:pt x="120178" y="16105"/>
                  </a:lnTo>
                  <a:lnTo>
                    <a:pt x="121467" y="23152"/>
                  </a:lnTo>
                  <a:lnTo>
                    <a:pt x="126274" y="29106"/>
                  </a:lnTo>
                  <a:lnTo>
                    <a:pt x="133113" y="33399"/>
                  </a:lnTo>
                  <a:lnTo>
                    <a:pt x="140857" y="35307"/>
                  </a:lnTo>
                  <a:lnTo>
                    <a:pt x="170418" y="32167"/>
                  </a:lnTo>
                  <a:lnTo>
                    <a:pt x="186525" y="30276"/>
                  </a:lnTo>
                  <a:lnTo>
                    <a:pt x="197691" y="25081"/>
                  </a:lnTo>
                  <a:lnTo>
                    <a:pt x="171593" y="36425"/>
                  </a:lnTo>
                  <a:lnTo>
                    <a:pt x="141734" y="62126"/>
                  </a:lnTo>
                  <a:lnTo>
                    <a:pt x="113428" y="86112"/>
                  </a:lnTo>
                  <a:lnTo>
                    <a:pt x="83404" y="108976"/>
                  </a:lnTo>
                  <a:lnTo>
                    <a:pt x="65142" y="117815"/>
                  </a:lnTo>
                  <a:lnTo>
                    <a:pt x="45737" y="120333"/>
                  </a:lnTo>
                  <a:lnTo>
                    <a:pt x="26763" y="118394"/>
                  </a:lnTo>
                  <a:lnTo>
                    <a:pt x="11275" y="112828"/>
                  </a:lnTo>
                  <a:lnTo>
                    <a:pt x="6299" y="109369"/>
                  </a:lnTo>
                  <a:lnTo>
                    <a:pt x="769" y="101762"/>
                  </a:lnTo>
                  <a:lnTo>
                    <a:pt x="0" y="97758"/>
                  </a:lnTo>
                  <a:lnTo>
                    <a:pt x="1027" y="89546"/>
                  </a:lnTo>
                  <a:lnTo>
                    <a:pt x="7598" y="81192"/>
                  </a:lnTo>
                  <a:lnTo>
                    <a:pt x="12314" y="76989"/>
                  </a:lnTo>
                  <a:lnTo>
                    <a:pt x="26961" y="72319"/>
                  </a:lnTo>
                  <a:lnTo>
                    <a:pt x="46641" y="70949"/>
                  </a:lnTo>
                  <a:lnTo>
                    <a:pt x="71851" y="72692"/>
                  </a:lnTo>
                  <a:lnTo>
                    <a:pt x="97636" y="77699"/>
                  </a:lnTo>
                  <a:lnTo>
                    <a:pt x="122502" y="84629"/>
                  </a:lnTo>
                  <a:lnTo>
                    <a:pt x="145313" y="92413"/>
                  </a:lnTo>
                  <a:lnTo>
                    <a:pt x="171247" y="104728"/>
                  </a:lnTo>
                  <a:lnTo>
                    <a:pt x="185594" y="117314"/>
                  </a:lnTo>
                  <a:lnTo>
                    <a:pt x="186717" y="121531"/>
                  </a:lnTo>
                  <a:lnTo>
                    <a:pt x="186054" y="125754"/>
                  </a:lnTo>
                  <a:lnTo>
                    <a:pt x="175452" y="146902"/>
                  </a:lnTo>
                  <a:lnTo>
                    <a:pt x="165517" y="158189"/>
                  </a:lnTo>
                  <a:lnTo>
                    <a:pt x="156607" y="163090"/>
                  </a:lnTo>
                  <a:lnTo>
                    <a:pt x="166239" y="157205"/>
                  </a:lnTo>
                  <a:lnTo>
                    <a:pt x="187792" y="140886"/>
                  </a:lnTo>
                  <a:lnTo>
                    <a:pt x="209061" y="130451"/>
                  </a:lnTo>
                  <a:lnTo>
                    <a:pt x="218121" y="129711"/>
                  </a:lnTo>
                  <a:lnTo>
                    <a:pt x="225440" y="131734"/>
                  </a:lnTo>
                  <a:lnTo>
                    <a:pt x="227391" y="133262"/>
                  </a:lnTo>
                  <a:lnTo>
                    <a:pt x="230266" y="138251"/>
                  </a:lnTo>
                  <a:lnTo>
                    <a:pt x="239741" y="156820"/>
                  </a:lnTo>
                  <a:lnTo>
                    <a:pt x="259793" y="181515"/>
                  </a:lnTo>
                  <a:lnTo>
                    <a:pt x="275252" y="186946"/>
                  </a:lnTo>
                  <a:lnTo>
                    <a:pt x="282111" y="188217"/>
                  </a:lnTo>
                  <a:lnTo>
                    <a:pt x="284928" y="187144"/>
                  </a:lnTo>
                  <a:lnTo>
                    <a:pt x="289939" y="182190"/>
                  </a:lnTo>
                  <a:lnTo>
                    <a:pt x="290852" y="179599"/>
                  </a:lnTo>
                  <a:lnTo>
                    <a:pt x="290755" y="177165"/>
                  </a:lnTo>
                  <a:lnTo>
                    <a:pt x="289985" y="174838"/>
                  </a:lnTo>
                  <a:lnTo>
                    <a:pt x="281604" y="170370"/>
                  </a:lnTo>
                  <a:lnTo>
                    <a:pt x="261018" y="165770"/>
                  </a:lnTo>
                  <a:lnTo>
                    <a:pt x="253227" y="165124"/>
                  </a:lnTo>
                  <a:lnTo>
                    <a:pt x="238926" y="170051"/>
                  </a:lnTo>
                  <a:lnTo>
                    <a:pt x="226220" y="179296"/>
                  </a:lnTo>
                  <a:lnTo>
                    <a:pt x="212544" y="195696"/>
                  </a:lnTo>
                  <a:lnTo>
                    <a:pt x="208850" y="205275"/>
                  </a:lnTo>
                  <a:lnTo>
                    <a:pt x="209276" y="209806"/>
                  </a:lnTo>
                  <a:lnTo>
                    <a:pt x="213512" y="218602"/>
                  </a:lnTo>
                  <a:lnTo>
                    <a:pt x="223831" y="228117"/>
                  </a:lnTo>
                  <a:lnTo>
                    <a:pt x="242568" y="232034"/>
                  </a:lnTo>
                  <a:lnTo>
                    <a:pt x="273477" y="233357"/>
                  </a:lnTo>
                  <a:lnTo>
                    <a:pt x="300454" y="233640"/>
                  </a:lnTo>
                  <a:lnTo>
                    <a:pt x="302801" y="234360"/>
                  </a:lnTo>
                  <a:lnTo>
                    <a:pt x="304366" y="235545"/>
                  </a:lnTo>
                  <a:lnTo>
                    <a:pt x="305409" y="237041"/>
                  </a:lnTo>
                  <a:lnTo>
                    <a:pt x="303987" y="239450"/>
                  </a:lnTo>
                  <a:lnTo>
                    <a:pt x="288379" y="251572"/>
                  </a:lnTo>
                  <a:lnTo>
                    <a:pt x="256712" y="267482"/>
                  </a:lnTo>
                  <a:lnTo>
                    <a:pt x="255295" y="269621"/>
                  </a:lnTo>
                  <a:lnTo>
                    <a:pt x="255056" y="271752"/>
                  </a:lnTo>
                  <a:lnTo>
                    <a:pt x="255602" y="273880"/>
                  </a:lnTo>
                  <a:lnTo>
                    <a:pt x="257378" y="275297"/>
                  </a:lnTo>
                  <a:lnTo>
                    <a:pt x="287726" y="282248"/>
                  </a:lnTo>
                  <a:lnTo>
                    <a:pt x="316729" y="287560"/>
                  </a:lnTo>
                  <a:lnTo>
                    <a:pt x="319296" y="288651"/>
                  </a:lnTo>
                  <a:lnTo>
                    <a:pt x="320301" y="289378"/>
                  </a:lnTo>
                  <a:lnTo>
                    <a:pt x="320266" y="289863"/>
                  </a:lnTo>
                  <a:lnTo>
                    <a:pt x="313474" y="297288"/>
                  </a:lnTo>
                  <a:lnTo>
                    <a:pt x="281832" y="314704"/>
                  </a:lnTo>
                  <a:lnTo>
                    <a:pt x="275745" y="3289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" name="SMARTInkShape-Group1068"/>
          <p:cNvGrpSpPr/>
          <p:nvPr/>
        </p:nvGrpSpPr>
        <p:grpSpPr>
          <a:xfrm>
            <a:off x="4408763" y="5270500"/>
            <a:ext cx="124041" cy="215901"/>
            <a:chOff x="4408763" y="5270500"/>
            <a:chExt cx="124041" cy="215901"/>
          </a:xfrm>
        </p:grpSpPr>
        <p:sp>
          <p:nvSpPr>
            <p:cNvPr id="20" name="SMARTInkShape-4269"/>
            <p:cNvSpPr/>
            <p:nvPr>
              <p:custDataLst>
                <p:tags r:id="rId146"/>
              </p:custDataLst>
            </p:nvPr>
          </p:nvSpPr>
          <p:spPr>
            <a:xfrm>
              <a:off x="4470400" y="5461000"/>
              <a:ext cx="47755" cy="25401"/>
            </a:xfrm>
            <a:custGeom>
              <a:avLst/>
              <a:gdLst/>
              <a:ahLst/>
              <a:cxnLst/>
              <a:rect l="0" t="0" r="0" b="0"/>
              <a:pathLst>
                <a:path w="47755" h="25401">
                  <a:moveTo>
                    <a:pt x="6350" y="0"/>
                  </a:moveTo>
                  <a:lnTo>
                    <a:pt x="6350" y="0"/>
                  </a:lnTo>
                  <a:lnTo>
                    <a:pt x="33030" y="0"/>
                  </a:lnTo>
                  <a:lnTo>
                    <a:pt x="47290" y="0"/>
                  </a:lnTo>
                  <a:lnTo>
                    <a:pt x="47754" y="705"/>
                  </a:lnTo>
                  <a:lnTo>
                    <a:pt x="47358" y="1881"/>
                  </a:lnTo>
                  <a:lnTo>
                    <a:pt x="46389" y="3370"/>
                  </a:lnTo>
                  <a:lnTo>
                    <a:pt x="18105" y="14927"/>
                  </a:lnTo>
                  <a:lnTo>
                    <a:pt x="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4270"/>
            <p:cNvSpPr/>
            <p:nvPr>
              <p:custDataLst>
                <p:tags r:id="rId147"/>
              </p:custDataLst>
            </p:nvPr>
          </p:nvSpPr>
          <p:spPr>
            <a:xfrm>
              <a:off x="4408763" y="5270500"/>
              <a:ext cx="124041" cy="120651"/>
            </a:xfrm>
            <a:custGeom>
              <a:avLst/>
              <a:gdLst/>
              <a:ahLst/>
              <a:cxnLst/>
              <a:rect l="0" t="0" r="0" b="0"/>
              <a:pathLst>
                <a:path w="124041" h="120651">
                  <a:moveTo>
                    <a:pt x="93387" y="0"/>
                  </a:moveTo>
                  <a:lnTo>
                    <a:pt x="93387" y="0"/>
                  </a:lnTo>
                  <a:lnTo>
                    <a:pt x="104322" y="0"/>
                  </a:lnTo>
                  <a:lnTo>
                    <a:pt x="80391" y="5069"/>
                  </a:lnTo>
                  <a:lnTo>
                    <a:pt x="52534" y="11537"/>
                  </a:lnTo>
                  <a:lnTo>
                    <a:pt x="21243" y="26006"/>
                  </a:lnTo>
                  <a:lnTo>
                    <a:pt x="7571" y="34517"/>
                  </a:lnTo>
                  <a:lnTo>
                    <a:pt x="0" y="37392"/>
                  </a:lnTo>
                  <a:lnTo>
                    <a:pt x="31557" y="38038"/>
                  </a:lnTo>
                  <a:lnTo>
                    <a:pt x="56265" y="38072"/>
                  </a:lnTo>
                  <a:lnTo>
                    <a:pt x="83238" y="38088"/>
                  </a:lnTo>
                  <a:lnTo>
                    <a:pt x="112173" y="38802"/>
                  </a:lnTo>
                  <a:lnTo>
                    <a:pt x="122433" y="41470"/>
                  </a:lnTo>
                  <a:lnTo>
                    <a:pt x="124040" y="43168"/>
                  </a:lnTo>
                  <a:lnTo>
                    <a:pt x="123699" y="45007"/>
                  </a:lnTo>
                  <a:lnTo>
                    <a:pt x="122062" y="46937"/>
                  </a:lnTo>
                  <a:lnTo>
                    <a:pt x="91589" y="64106"/>
                  </a:lnTo>
                  <a:lnTo>
                    <a:pt x="62536" y="80553"/>
                  </a:lnTo>
                  <a:lnTo>
                    <a:pt x="46225" y="96540"/>
                  </a:lnTo>
                  <a:lnTo>
                    <a:pt x="43601" y="101754"/>
                  </a:lnTo>
                  <a:lnTo>
                    <a:pt x="42587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" name="SMARTInkShape-Group1069"/>
          <p:cNvGrpSpPr/>
          <p:nvPr/>
        </p:nvGrpSpPr>
        <p:grpSpPr>
          <a:xfrm>
            <a:off x="3634312" y="5778500"/>
            <a:ext cx="487065" cy="635001"/>
            <a:chOff x="3634312" y="5778500"/>
            <a:chExt cx="487065" cy="635001"/>
          </a:xfrm>
        </p:grpSpPr>
        <p:sp>
          <p:nvSpPr>
            <p:cNvPr id="23" name="SMARTInkShape-4271"/>
            <p:cNvSpPr/>
            <p:nvPr>
              <p:custDataLst>
                <p:tags r:id="rId139"/>
              </p:custDataLst>
            </p:nvPr>
          </p:nvSpPr>
          <p:spPr>
            <a:xfrm>
              <a:off x="4064000" y="6356350"/>
              <a:ext cx="57377" cy="57151"/>
            </a:xfrm>
            <a:custGeom>
              <a:avLst/>
              <a:gdLst/>
              <a:ahLst/>
              <a:cxnLst/>
              <a:rect l="0" t="0" r="0" b="0"/>
              <a:pathLst>
                <a:path w="57377" h="5715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2638" y="7839"/>
                  </a:lnTo>
                  <a:lnTo>
                    <a:pt x="53954" y="11740"/>
                  </a:lnTo>
                  <a:lnTo>
                    <a:pt x="56431" y="13471"/>
                  </a:lnTo>
                  <a:lnTo>
                    <a:pt x="57376" y="16036"/>
                  </a:lnTo>
                  <a:lnTo>
                    <a:pt x="57301" y="19157"/>
                  </a:lnTo>
                  <a:lnTo>
                    <a:pt x="55134" y="21944"/>
                  </a:lnTo>
                  <a:lnTo>
                    <a:pt x="41971" y="29236"/>
                  </a:lnTo>
                  <a:lnTo>
                    <a:pt x="20442" y="39903"/>
                  </a:lnTo>
                  <a:lnTo>
                    <a:pt x="12613" y="46662"/>
                  </a:lnTo>
                  <a:lnTo>
                    <a:pt x="7500" y="53729"/>
                  </a:lnTo>
                  <a:lnTo>
                    <a:pt x="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4272"/>
            <p:cNvSpPr/>
            <p:nvPr>
              <p:custDataLst>
                <p:tags r:id="rId140"/>
              </p:custDataLst>
            </p:nvPr>
          </p:nvSpPr>
          <p:spPr>
            <a:xfrm>
              <a:off x="4009792" y="6223000"/>
              <a:ext cx="85959" cy="107951"/>
            </a:xfrm>
            <a:custGeom>
              <a:avLst/>
              <a:gdLst/>
              <a:ahLst/>
              <a:cxnLst/>
              <a:rect l="0" t="0" r="0" b="0"/>
              <a:pathLst>
                <a:path w="85959" h="107951">
                  <a:moveTo>
                    <a:pt x="85958" y="0"/>
                  </a:moveTo>
                  <a:lnTo>
                    <a:pt x="85958" y="0"/>
                  </a:lnTo>
                  <a:lnTo>
                    <a:pt x="79216" y="3371"/>
                  </a:lnTo>
                  <a:lnTo>
                    <a:pt x="51438" y="9721"/>
                  </a:lnTo>
                  <a:lnTo>
                    <a:pt x="23165" y="23949"/>
                  </a:lnTo>
                  <a:lnTo>
                    <a:pt x="0" y="36533"/>
                  </a:lnTo>
                  <a:lnTo>
                    <a:pt x="431" y="37055"/>
                  </a:lnTo>
                  <a:lnTo>
                    <a:pt x="25106" y="37962"/>
                  </a:lnTo>
                  <a:lnTo>
                    <a:pt x="50132" y="34688"/>
                  </a:lnTo>
                  <a:lnTo>
                    <a:pt x="68679" y="32620"/>
                  </a:lnTo>
                  <a:lnTo>
                    <a:pt x="76632" y="34018"/>
                  </a:lnTo>
                  <a:lnTo>
                    <a:pt x="79741" y="35378"/>
                  </a:lnTo>
                  <a:lnTo>
                    <a:pt x="81108" y="36991"/>
                  </a:lnTo>
                  <a:lnTo>
                    <a:pt x="81313" y="38772"/>
                  </a:lnTo>
                  <a:lnTo>
                    <a:pt x="80745" y="40664"/>
                  </a:lnTo>
                  <a:lnTo>
                    <a:pt x="54010" y="57767"/>
                  </a:lnTo>
                  <a:lnTo>
                    <a:pt x="42831" y="65891"/>
                  </a:lnTo>
                  <a:lnTo>
                    <a:pt x="35511" y="74205"/>
                  </a:lnTo>
                  <a:lnTo>
                    <a:pt x="31787" y="82604"/>
                  </a:lnTo>
                  <a:lnTo>
                    <a:pt x="30794" y="86820"/>
                  </a:lnTo>
                  <a:lnTo>
                    <a:pt x="31572" y="95266"/>
                  </a:lnTo>
                  <a:lnTo>
                    <a:pt x="35158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4273"/>
            <p:cNvSpPr/>
            <p:nvPr>
              <p:custDataLst>
                <p:tags r:id="rId141"/>
              </p:custDataLst>
            </p:nvPr>
          </p:nvSpPr>
          <p:spPr>
            <a:xfrm>
              <a:off x="3879850" y="6045200"/>
              <a:ext cx="146051" cy="114301"/>
            </a:xfrm>
            <a:custGeom>
              <a:avLst/>
              <a:gdLst/>
              <a:ahLst/>
              <a:cxnLst/>
              <a:rect l="0" t="0" r="0" b="0"/>
              <a:pathLst>
                <a:path w="146051" h="114301">
                  <a:moveTo>
                    <a:pt x="146050" y="0"/>
                  </a:moveTo>
                  <a:lnTo>
                    <a:pt x="146050" y="0"/>
                  </a:lnTo>
                  <a:lnTo>
                    <a:pt x="123655" y="5775"/>
                  </a:lnTo>
                  <a:lnTo>
                    <a:pt x="100584" y="12209"/>
                  </a:lnTo>
                  <a:lnTo>
                    <a:pt x="77630" y="25417"/>
                  </a:lnTo>
                  <a:lnTo>
                    <a:pt x="46755" y="50805"/>
                  </a:lnTo>
                  <a:lnTo>
                    <a:pt x="23496" y="76202"/>
                  </a:lnTo>
                  <a:lnTo>
                    <a:pt x="4244" y="106983"/>
                  </a:lnTo>
                  <a:lnTo>
                    <a:pt x="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4274"/>
            <p:cNvSpPr/>
            <p:nvPr>
              <p:custDataLst>
                <p:tags r:id="rId142"/>
              </p:custDataLst>
            </p:nvPr>
          </p:nvSpPr>
          <p:spPr>
            <a:xfrm>
              <a:off x="3911600" y="6089650"/>
              <a:ext cx="63501" cy="63501"/>
            </a:xfrm>
            <a:custGeom>
              <a:avLst/>
              <a:gdLst/>
              <a:ahLst/>
              <a:cxnLst/>
              <a:rect l="0" t="0" r="0" b="0"/>
              <a:pathLst>
                <a:path w="63501" h="63501">
                  <a:moveTo>
                    <a:pt x="0" y="0"/>
                  </a:moveTo>
                  <a:lnTo>
                    <a:pt x="0" y="0"/>
                  </a:lnTo>
                  <a:lnTo>
                    <a:pt x="5775" y="5069"/>
                  </a:lnTo>
                  <a:lnTo>
                    <a:pt x="15901" y="12242"/>
                  </a:lnTo>
                  <a:lnTo>
                    <a:pt x="39497" y="38876"/>
                  </a:lnTo>
                  <a:lnTo>
                    <a:pt x="6350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SMARTInkShape-4275"/>
            <p:cNvSpPr/>
            <p:nvPr>
              <p:custDataLst>
                <p:tags r:id="rId143"/>
              </p:custDataLst>
            </p:nvPr>
          </p:nvSpPr>
          <p:spPr>
            <a:xfrm>
              <a:off x="3917950" y="6016429"/>
              <a:ext cx="63501" cy="117672"/>
            </a:xfrm>
            <a:custGeom>
              <a:avLst/>
              <a:gdLst/>
              <a:ahLst/>
              <a:cxnLst/>
              <a:rect l="0" t="0" r="0" b="0"/>
              <a:pathLst>
                <a:path w="63501" h="117672">
                  <a:moveTo>
                    <a:pt x="0" y="3371"/>
                  </a:moveTo>
                  <a:lnTo>
                    <a:pt x="0" y="3371"/>
                  </a:lnTo>
                  <a:lnTo>
                    <a:pt x="0" y="0"/>
                  </a:lnTo>
                  <a:lnTo>
                    <a:pt x="1411" y="418"/>
                  </a:lnTo>
                  <a:lnTo>
                    <a:pt x="6742" y="4645"/>
                  </a:lnTo>
                  <a:lnTo>
                    <a:pt x="21662" y="34066"/>
                  </a:lnTo>
                  <a:lnTo>
                    <a:pt x="34719" y="62874"/>
                  </a:lnTo>
                  <a:lnTo>
                    <a:pt x="50269" y="88891"/>
                  </a:lnTo>
                  <a:lnTo>
                    <a:pt x="63500" y="1176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SMARTInkShape-4276"/>
            <p:cNvSpPr/>
            <p:nvPr>
              <p:custDataLst>
                <p:tags r:id="rId144"/>
              </p:custDataLst>
            </p:nvPr>
          </p:nvSpPr>
          <p:spPr>
            <a:xfrm>
              <a:off x="3679922" y="5971691"/>
              <a:ext cx="88473" cy="92560"/>
            </a:xfrm>
            <a:custGeom>
              <a:avLst/>
              <a:gdLst/>
              <a:ahLst/>
              <a:cxnLst/>
              <a:rect l="0" t="0" r="0" b="0"/>
              <a:pathLst>
                <a:path w="88473" h="92560">
                  <a:moveTo>
                    <a:pt x="66578" y="3659"/>
                  </a:moveTo>
                  <a:lnTo>
                    <a:pt x="66578" y="3659"/>
                  </a:lnTo>
                  <a:lnTo>
                    <a:pt x="69949" y="288"/>
                  </a:lnTo>
                  <a:lnTo>
                    <a:pt x="71647" y="0"/>
                  </a:lnTo>
                  <a:lnTo>
                    <a:pt x="73485" y="514"/>
                  </a:lnTo>
                  <a:lnTo>
                    <a:pt x="75416" y="1562"/>
                  </a:lnTo>
                  <a:lnTo>
                    <a:pt x="87777" y="17781"/>
                  </a:lnTo>
                  <a:lnTo>
                    <a:pt x="88472" y="20129"/>
                  </a:lnTo>
                  <a:lnTo>
                    <a:pt x="88229" y="22400"/>
                  </a:lnTo>
                  <a:lnTo>
                    <a:pt x="87362" y="24620"/>
                  </a:lnTo>
                  <a:lnTo>
                    <a:pt x="84668" y="26099"/>
                  </a:lnTo>
                  <a:lnTo>
                    <a:pt x="61371" y="28475"/>
                  </a:lnTo>
                  <a:lnTo>
                    <a:pt x="35167" y="28886"/>
                  </a:lnTo>
                  <a:lnTo>
                    <a:pt x="13291" y="30889"/>
                  </a:lnTo>
                  <a:lnTo>
                    <a:pt x="4090" y="34106"/>
                  </a:lnTo>
                  <a:lnTo>
                    <a:pt x="1635" y="35951"/>
                  </a:lnTo>
                  <a:lnTo>
                    <a:pt x="0" y="37887"/>
                  </a:lnTo>
                  <a:lnTo>
                    <a:pt x="63" y="45683"/>
                  </a:lnTo>
                  <a:lnTo>
                    <a:pt x="3149" y="55498"/>
                  </a:lnTo>
                  <a:lnTo>
                    <a:pt x="19941" y="84264"/>
                  </a:lnTo>
                  <a:lnTo>
                    <a:pt x="22128" y="925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SMARTInkShape-4277"/>
            <p:cNvSpPr/>
            <p:nvPr>
              <p:custDataLst>
                <p:tags r:id="rId145"/>
              </p:custDataLst>
            </p:nvPr>
          </p:nvSpPr>
          <p:spPr>
            <a:xfrm>
              <a:off x="3634312" y="5778500"/>
              <a:ext cx="117853" cy="133351"/>
            </a:xfrm>
            <a:custGeom>
              <a:avLst/>
              <a:gdLst/>
              <a:ahLst/>
              <a:cxnLst/>
              <a:rect l="0" t="0" r="0" b="0"/>
              <a:pathLst>
                <a:path w="117853" h="133351">
                  <a:moveTo>
                    <a:pt x="99488" y="0"/>
                  </a:moveTo>
                  <a:lnTo>
                    <a:pt x="99488" y="0"/>
                  </a:lnTo>
                  <a:lnTo>
                    <a:pt x="82868" y="14503"/>
                  </a:lnTo>
                  <a:lnTo>
                    <a:pt x="57561" y="27424"/>
                  </a:lnTo>
                  <a:lnTo>
                    <a:pt x="32581" y="40189"/>
                  </a:lnTo>
                  <a:lnTo>
                    <a:pt x="1057" y="61059"/>
                  </a:lnTo>
                  <a:lnTo>
                    <a:pt x="0" y="61873"/>
                  </a:lnTo>
                  <a:lnTo>
                    <a:pt x="707" y="62415"/>
                  </a:lnTo>
                  <a:lnTo>
                    <a:pt x="5256" y="63018"/>
                  </a:lnTo>
                  <a:lnTo>
                    <a:pt x="35588" y="58335"/>
                  </a:lnTo>
                  <a:lnTo>
                    <a:pt x="57682" y="54620"/>
                  </a:lnTo>
                  <a:lnTo>
                    <a:pt x="79732" y="52498"/>
                  </a:lnTo>
                  <a:lnTo>
                    <a:pt x="106334" y="53185"/>
                  </a:lnTo>
                  <a:lnTo>
                    <a:pt x="112519" y="54506"/>
                  </a:lnTo>
                  <a:lnTo>
                    <a:pt x="115937" y="56093"/>
                  </a:lnTo>
                  <a:lnTo>
                    <a:pt x="117509" y="57856"/>
                  </a:lnTo>
                  <a:lnTo>
                    <a:pt x="117852" y="59737"/>
                  </a:lnTo>
                  <a:lnTo>
                    <a:pt x="115964" y="61697"/>
                  </a:lnTo>
                  <a:lnTo>
                    <a:pt x="86004" y="79180"/>
                  </a:lnTo>
                  <a:lnTo>
                    <a:pt x="68212" y="91978"/>
                  </a:lnTo>
                  <a:lnTo>
                    <a:pt x="58306" y="102968"/>
                  </a:lnTo>
                  <a:lnTo>
                    <a:pt x="52963" y="114908"/>
                  </a:lnTo>
                  <a:lnTo>
                    <a:pt x="48688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1" name="SMARTInkShape-4278"/>
          <p:cNvSpPr/>
          <p:nvPr>
            <p:custDataLst>
              <p:tags r:id="rId2"/>
            </p:custDataLst>
          </p:nvPr>
        </p:nvSpPr>
        <p:spPr>
          <a:xfrm>
            <a:off x="2622550" y="3105419"/>
            <a:ext cx="482601" cy="431532"/>
          </a:xfrm>
          <a:custGeom>
            <a:avLst/>
            <a:gdLst/>
            <a:ahLst/>
            <a:cxnLst/>
            <a:rect l="0" t="0" r="0" b="0"/>
            <a:pathLst>
              <a:path w="482601" h="431532">
                <a:moveTo>
                  <a:pt x="0" y="431531"/>
                </a:moveTo>
                <a:lnTo>
                  <a:pt x="0" y="431531"/>
                </a:lnTo>
                <a:lnTo>
                  <a:pt x="26026" y="410574"/>
                </a:lnTo>
                <a:lnTo>
                  <a:pt x="39070" y="401882"/>
                </a:lnTo>
                <a:lnTo>
                  <a:pt x="67074" y="371621"/>
                </a:lnTo>
                <a:lnTo>
                  <a:pt x="85843" y="355204"/>
                </a:lnTo>
                <a:lnTo>
                  <a:pt x="88979" y="351013"/>
                </a:lnTo>
                <a:lnTo>
                  <a:pt x="98107" y="344475"/>
                </a:lnTo>
                <a:lnTo>
                  <a:pt x="107809" y="338511"/>
                </a:lnTo>
                <a:lnTo>
                  <a:pt x="114472" y="331157"/>
                </a:lnTo>
                <a:lnTo>
                  <a:pt x="117943" y="329337"/>
                </a:lnTo>
                <a:lnTo>
                  <a:pt x="121667" y="328830"/>
                </a:lnTo>
                <a:lnTo>
                  <a:pt x="125562" y="329197"/>
                </a:lnTo>
                <a:lnTo>
                  <a:pt x="129569" y="326619"/>
                </a:lnTo>
                <a:lnTo>
                  <a:pt x="158920" y="296703"/>
                </a:lnTo>
                <a:lnTo>
                  <a:pt x="186801" y="270720"/>
                </a:lnTo>
                <a:lnTo>
                  <a:pt x="217413" y="245269"/>
                </a:lnTo>
                <a:lnTo>
                  <a:pt x="247728" y="219865"/>
                </a:lnTo>
                <a:lnTo>
                  <a:pt x="279281" y="188349"/>
                </a:lnTo>
                <a:lnTo>
                  <a:pt x="293946" y="172505"/>
                </a:lnTo>
                <a:lnTo>
                  <a:pt x="318318" y="150188"/>
                </a:lnTo>
                <a:lnTo>
                  <a:pt x="333288" y="133115"/>
                </a:lnTo>
                <a:lnTo>
                  <a:pt x="361664" y="107684"/>
                </a:lnTo>
                <a:lnTo>
                  <a:pt x="386099" y="78048"/>
                </a:lnTo>
                <a:lnTo>
                  <a:pt x="406514" y="63788"/>
                </a:lnTo>
                <a:lnTo>
                  <a:pt x="422512" y="52721"/>
                </a:lnTo>
                <a:lnTo>
                  <a:pt x="448727" y="27954"/>
                </a:lnTo>
                <a:lnTo>
                  <a:pt x="457199" y="23807"/>
                </a:lnTo>
                <a:lnTo>
                  <a:pt x="461433" y="21015"/>
                </a:lnTo>
                <a:lnTo>
                  <a:pt x="465667" y="19774"/>
                </a:lnTo>
                <a:lnTo>
                  <a:pt x="467078" y="18737"/>
                </a:lnTo>
                <a:lnTo>
                  <a:pt x="468018" y="17341"/>
                </a:lnTo>
                <a:lnTo>
                  <a:pt x="469528" y="13401"/>
                </a:lnTo>
                <a:lnTo>
                  <a:pt x="482331" y="0"/>
                </a:lnTo>
                <a:lnTo>
                  <a:pt x="482600" y="608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4" name="SMARTInkShape-Group1071"/>
          <p:cNvGrpSpPr/>
          <p:nvPr/>
        </p:nvGrpSpPr>
        <p:grpSpPr>
          <a:xfrm>
            <a:off x="3270250" y="2984500"/>
            <a:ext cx="196851" cy="234951"/>
            <a:chOff x="3270250" y="2984500"/>
            <a:chExt cx="196851" cy="234951"/>
          </a:xfrm>
        </p:grpSpPr>
        <p:sp>
          <p:nvSpPr>
            <p:cNvPr id="32" name="SMARTInkShape-4279"/>
            <p:cNvSpPr/>
            <p:nvPr>
              <p:custDataLst>
                <p:tags r:id="rId137"/>
              </p:custDataLst>
            </p:nvPr>
          </p:nvSpPr>
          <p:spPr>
            <a:xfrm>
              <a:off x="3270250" y="2984500"/>
              <a:ext cx="50801" cy="63501"/>
            </a:xfrm>
            <a:custGeom>
              <a:avLst/>
              <a:gdLst/>
              <a:ahLst/>
              <a:cxnLst/>
              <a:rect l="0" t="0" r="0" b="0"/>
              <a:pathLst>
                <a:path w="50801" h="635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22076" y="33599"/>
                  </a:lnTo>
                  <a:lnTo>
                    <a:pt x="5080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SMARTInkShape-4280"/>
            <p:cNvSpPr/>
            <p:nvPr>
              <p:custDataLst>
                <p:tags r:id="rId138"/>
              </p:custDataLst>
            </p:nvPr>
          </p:nvSpPr>
          <p:spPr>
            <a:xfrm>
              <a:off x="3435350" y="3187700"/>
              <a:ext cx="31751" cy="31751"/>
            </a:xfrm>
            <a:custGeom>
              <a:avLst/>
              <a:gdLst/>
              <a:ahLst/>
              <a:cxnLst/>
              <a:rect l="0" t="0" r="0" b="0"/>
              <a:pathLst>
                <a:path w="31751" h="31751">
                  <a:moveTo>
                    <a:pt x="0" y="0"/>
                  </a:moveTo>
                  <a:lnTo>
                    <a:pt x="0" y="0"/>
                  </a:lnTo>
                  <a:lnTo>
                    <a:pt x="3175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7" name="SMARTInkShape-Group1072"/>
          <p:cNvGrpSpPr/>
          <p:nvPr/>
        </p:nvGrpSpPr>
        <p:grpSpPr>
          <a:xfrm>
            <a:off x="3835400" y="3644900"/>
            <a:ext cx="228601" cy="260351"/>
            <a:chOff x="3835400" y="3644900"/>
            <a:chExt cx="228601" cy="260351"/>
          </a:xfrm>
        </p:grpSpPr>
        <p:sp>
          <p:nvSpPr>
            <p:cNvPr id="35" name="SMARTInkShape-4281"/>
            <p:cNvSpPr/>
            <p:nvPr>
              <p:custDataLst>
                <p:tags r:id="rId135"/>
              </p:custDataLst>
            </p:nvPr>
          </p:nvSpPr>
          <p:spPr>
            <a:xfrm>
              <a:off x="3835400" y="3644900"/>
              <a:ext cx="25401" cy="44451"/>
            </a:xfrm>
            <a:custGeom>
              <a:avLst/>
              <a:gdLst/>
              <a:ahLst/>
              <a:cxnLst/>
              <a:rect l="0" t="0" r="0" b="0"/>
              <a:pathLst>
                <a:path w="25401" h="44451">
                  <a:moveTo>
                    <a:pt x="25400" y="44450"/>
                  </a:moveTo>
                  <a:lnTo>
                    <a:pt x="25400" y="44450"/>
                  </a:lnTo>
                  <a:lnTo>
                    <a:pt x="25400" y="41079"/>
                  </a:lnTo>
                  <a:lnTo>
                    <a:pt x="23519" y="37542"/>
                  </a:lnTo>
                  <a:lnTo>
                    <a:pt x="21036" y="33619"/>
                  </a:lnTo>
                  <a:lnTo>
                    <a:pt x="15940" y="1988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SMARTInkShape-4282"/>
            <p:cNvSpPr/>
            <p:nvPr>
              <p:custDataLst>
                <p:tags r:id="rId136"/>
              </p:custDataLst>
            </p:nvPr>
          </p:nvSpPr>
          <p:spPr>
            <a:xfrm>
              <a:off x="3956050" y="3778250"/>
              <a:ext cx="107951" cy="127001"/>
            </a:xfrm>
            <a:custGeom>
              <a:avLst/>
              <a:gdLst/>
              <a:ahLst/>
              <a:cxnLst/>
              <a:rect l="0" t="0" r="0" b="0"/>
              <a:pathLst>
                <a:path w="107951" h="127001">
                  <a:moveTo>
                    <a:pt x="107950" y="127000"/>
                  </a:moveTo>
                  <a:lnTo>
                    <a:pt x="107950" y="127000"/>
                  </a:lnTo>
                  <a:lnTo>
                    <a:pt x="93023" y="97146"/>
                  </a:lnTo>
                  <a:lnTo>
                    <a:pt x="74956" y="75318"/>
                  </a:lnTo>
                  <a:lnTo>
                    <a:pt x="57061" y="60085"/>
                  </a:lnTo>
                  <a:lnTo>
                    <a:pt x="34806" y="29464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0" name="SMARTInkShape-Group1073"/>
          <p:cNvGrpSpPr/>
          <p:nvPr/>
        </p:nvGrpSpPr>
        <p:grpSpPr>
          <a:xfrm>
            <a:off x="3556000" y="3295650"/>
            <a:ext cx="107951" cy="139701"/>
            <a:chOff x="3556000" y="3295650"/>
            <a:chExt cx="107951" cy="139701"/>
          </a:xfrm>
        </p:grpSpPr>
        <p:sp>
          <p:nvSpPr>
            <p:cNvPr id="38" name="SMARTInkShape-4283"/>
            <p:cNvSpPr/>
            <p:nvPr>
              <p:custDataLst>
                <p:tags r:id="rId133"/>
              </p:custDataLst>
            </p:nvPr>
          </p:nvSpPr>
          <p:spPr>
            <a:xfrm>
              <a:off x="3556000" y="3295650"/>
              <a:ext cx="19051" cy="50801"/>
            </a:xfrm>
            <a:custGeom>
              <a:avLst/>
              <a:gdLst/>
              <a:ahLst/>
              <a:cxnLst/>
              <a:rect l="0" t="0" r="0" b="0"/>
              <a:pathLst>
                <a:path w="19051" h="50801">
                  <a:moveTo>
                    <a:pt x="19050" y="50800"/>
                  </a:moveTo>
                  <a:lnTo>
                    <a:pt x="19050" y="50800"/>
                  </a:lnTo>
                  <a:lnTo>
                    <a:pt x="13981" y="45025"/>
                  </a:lnTo>
                  <a:lnTo>
                    <a:pt x="4123" y="30406"/>
                  </a:lnTo>
                  <a:lnTo>
                    <a:pt x="3454" y="27326"/>
                  </a:lnTo>
                  <a:lnTo>
                    <a:pt x="5829" y="14905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SMARTInkShape-4284"/>
            <p:cNvSpPr/>
            <p:nvPr>
              <p:custDataLst>
                <p:tags r:id="rId134"/>
              </p:custDataLst>
            </p:nvPr>
          </p:nvSpPr>
          <p:spPr>
            <a:xfrm>
              <a:off x="3632200" y="3409950"/>
              <a:ext cx="31751" cy="25401"/>
            </a:xfrm>
            <a:custGeom>
              <a:avLst/>
              <a:gdLst/>
              <a:ahLst/>
              <a:cxnLst/>
              <a:rect l="0" t="0" r="0" b="0"/>
              <a:pathLst>
                <a:path w="31751" h="25401">
                  <a:moveTo>
                    <a:pt x="31750" y="25400"/>
                  </a:moveTo>
                  <a:lnTo>
                    <a:pt x="31750" y="25400"/>
                  </a:lnTo>
                  <a:lnTo>
                    <a:pt x="25975" y="20331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7" name="SMARTInkShape-Group1074"/>
          <p:cNvGrpSpPr/>
          <p:nvPr/>
        </p:nvGrpSpPr>
        <p:grpSpPr>
          <a:xfrm>
            <a:off x="3064365" y="2610733"/>
            <a:ext cx="212236" cy="488068"/>
            <a:chOff x="3064365" y="2610733"/>
            <a:chExt cx="212236" cy="488068"/>
          </a:xfrm>
        </p:grpSpPr>
        <p:sp>
          <p:nvSpPr>
            <p:cNvPr id="41" name="SMARTInkShape-4285"/>
            <p:cNvSpPr/>
            <p:nvPr>
              <p:custDataLst>
                <p:tags r:id="rId127"/>
              </p:custDataLst>
            </p:nvPr>
          </p:nvSpPr>
          <p:spPr>
            <a:xfrm>
              <a:off x="3226139" y="2744083"/>
              <a:ext cx="50462" cy="68968"/>
            </a:xfrm>
            <a:custGeom>
              <a:avLst/>
              <a:gdLst/>
              <a:ahLst/>
              <a:cxnLst/>
              <a:rect l="0" t="0" r="0" b="0"/>
              <a:pathLst>
                <a:path w="50462" h="68968">
                  <a:moveTo>
                    <a:pt x="12361" y="5467"/>
                  </a:moveTo>
                  <a:lnTo>
                    <a:pt x="12361" y="5467"/>
                  </a:lnTo>
                  <a:lnTo>
                    <a:pt x="12361" y="0"/>
                  </a:lnTo>
                  <a:lnTo>
                    <a:pt x="3523" y="20242"/>
                  </a:lnTo>
                  <a:lnTo>
                    <a:pt x="0" y="44240"/>
                  </a:lnTo>
                  <a:lnTo>
                    <a:pt x="593" y="46132"/>
                  </a:lnTo>
                  <a:lnTo>
                    <a:pt x="1693" y="47394"/>
                  </a:lnTo>
                  <a:lnTo>
                    <a:pt x="3132" y="48235"/>
                  </a:lnTo>
                  <a:lnTo>
                    <a:pt x="4798" y="47384"/>
                  </a:lnTo>
                  <a:lnTo>
                    <a:pt x="33093" y="17285"/>
                  </a:lnTo>
                  <a:lnTo>
                    <a:pt x="38744" y="14247"/>
                  </a:lnTo>
                  <a:lnTo>
                    <a:pt x="40533" y="14143"/>
                  </a:lnTo>
                  <a:lnTo>
                    <a:pt x="41726" y="14778"/>
                  </a:lnTo>
                  <a:lnTo>
                    <a:pt x="42521" y="15908"/>
                  </a:lnTo>
                  <a:lnTo>
                    <a:pt x="43971" y="35645"/>
                  </a:lnTo>
                  <a:lnTo>
                    <a:pt x="44789" y="51436"/>
                  </a:lnTo>
                  <a:lnTo>
                    <a:pt x="50461" y="689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4286"/>
            <p:cNvSpPr/>
            <p:nvPr>
              <p:custDataLst>
                <p:tags r:id="rId128"/>
              </p:custDataLst>
            </p:nvPr>
          </p:nvSpPr>
          <p:spPr>
            <a:xfrm>
              <a:off x="3113265" y="2610733"/>
              <a:ext cx="131586" cy="11818"/>
            </a:xfrm>
            <a:custGeom>
              <a:avLst/>
              <a:gdLst/>
              <a:ahLst/>
              <a:cxnLst/>
              <a:rect l="0" t="0" r="0" b="0"/>
              <a:pathLst>
                <a:path w="131586" h="11818">
                  <a:moveTo>
                    <a:pt x="10935" y="5467"/>
                  </a:moveTo>
                  <a:lnTo>
                    <a:pt x="10935" y="5467"/>
                  </a:lnTo>
                  <a:lnTo>
                    <a:pt x="4193" y="5467"/>
                  </a:lnTo>
                  <a:lnTo>
                    <a:pt x="2207" y="4761"/>
                  </a:lnTo>
                  <a:lnTo>
                    <a:pt x="883" y="3585"/>
                  </a:lnTo>
                  <a:lnTo>
                    <a:pt x="0" y="2096"/>
                  </a:lnTo>
                  <a:lnTo>
                    <a:pt x="1529" y="1103"/>
                  </a:lnTo>
                  <a:lnTo>
                    <a:pt x="8871" y="0"/>
                  </a:lnTo>
                  <a:lnTo>
                    <a:pt x="32243" y="4361"/>
                  </a:lnTo>
                  <a:lnTo>
                    <a:pt x="58719" y="9294"/>
                  </a:lnTo>
                  <a:lnTo>
                    <a:pt x="84752" y="11069"/>
                  </a:lnTo>
                  <a:lnTo>
                    <a:pt x="115069" y="11669"/>
                  </a:lnTo>
                  <a:lnTo>
                    <a:pt x="131585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4287"/>
            <p:cNvSpPr/>
            <p:nvPr>
              <p:custDataLst>
                <p:tags r:id="rId129"/>
              </p:custDataLst>
            </p:nvPr>
          </p:nvSpPr>
          <p:spPr>
            <a:xfrm>
              <a:off x="3111500" y="2699338"/>
              <a:ext cx="101601" cy="10975"/>
            </a:xfrm>
            <a:custGeom>
              <a:avLst/>
              <a:gdLst/>
              <a:ahLst/>
              <a:cxnLst/>
              <a:rect l="0" t="0" r="0" b="0"/>
              <a:pathLst>
                <a:path w="101601" h="10975">
                  <a:moveTo>
                    <a:pt x="0" y="5762"/>
                  </a:moveTo>
                  <a:lnTo>
                    <a:pt x="0" y="5762"/>
                  </a:lnTo>
                  <a:lnTo>
                    <a:pt x="0" y="2391"/>
                  </a:lnTo>
                  <a:lnTo>
                    <a:pt x="706" y="1398"/>
                  </a:lnTo>
                  <a:lnTo>
                    <a:pt x="1881" y="736"/>
                  </a:lnTo>
                  <a:lnTo>
                    <a:pt x="7186" y="0"/>
                  </a:lnTo>
                  <a:lnTo>
                    <a:pt x="33588" y="1410"/>
                  </a:lnTo>
                  <a:lnTo>
                    <a:pt x="62609" y="8273"/>
                  </a:lnTo>
                  <a:lnTo>
                    <a:pt x="82286" y="10974"/>
                  </a:lnTo>
                  <a:lnTo>
                    <a:pt x="91370" y="9725"/>
                  </a:lnTo>
                  <a:lnTo>
                    <a:pt x="101600" y="57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SMARTInkShape-4288"/>
            <p:cNvSpPr/>
            <p:nvPr>
              <p:custDataLst>
                <p:tags r:id="rId130"/>
              </p:custDataLst>
            </p:nvPr>
          </p:nvSpPr>
          <p:spPr>
            <a:xfrm>
              <a:off x="3064365" y="2656992"/>
              <a:ext cx="104286" cy="130635"/>
            </a:xfrm>
            <a:custGeom>
              <a:avLst/>
              <a:gdLst/>
              <a:ahLst/>
              <a:cxnLst/>
              <a:rect l="0" t="0" r="0" b="0"/>
              <a:pathLst>
                <a:path w="104286" h="130635">
                  <a:moveTo>
                    <a:pt x="53485" y="3658"/>
                  </a:moveTo>
                  <a:lnTo>
                    <a:pt x="53485" y="3658"/>
                  </a:lnTo>
                  <a:lnTo>
                    <a:pt x="53485" y="0"/>
                  </a:lnTo>
                  <a:lnTo>
                    <a:pt x="53485" y="1562"/>
                  </a:lnTo>
                  <a:lnTo>
                    <a:pt x="32763" y="32893"/>
                  </a:lnTo>
                  <a:lnTo>
                    <a:pt x="14889" y="63826"/>
                  </a:lnTo>
                  <a:lnTo>
                    <a:pt x="1833" y="94158"/>
                  </a:lnTo>
                  <a:lnTo>
                    <a:pt x="0" y="102091"/>
                  </a:lnTo>
                  <a:lnTo>
                    <a:pt x="189" y="108791"/>
                  </a:lnTo>
                  <a:lnTo>
                    <a:pt x="4163" y="119999"/>
                  </a:lnTo>
                  <a:lnTo>
                    <a:pt x="8609" y="123552"/>
                  </a:lnTo>
                  <a:lnTo>
                    <a:pt x="21075" y="127500"/>
                  </a:lnTo>
                  <a:lnTo>
                    <a:pt x="50702" y="129722"/>
                  </a:lnTo>
                  <a:lnTo>
                    <a:pt x="82020" y="130473"/>
                  </a:lnTo>
                  <a:lnTo>
                    <a:pt x="99071" y="130634"/>
                  </a:lnTo>
                  <a:lnTo>
                    <a:pt x="100809" y="129231"/>
                  </a:lnTo>
                  <a:lnTo>
                    <a:pt x="104285" y="1179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4289"/>
            <p:cNvSpPr/>
            <p:nvPr>
              <p:custDataLst>
                <p:tags r:id="rId131"/>
              </p:custDataLst>
            </p:nvPr>
          </p:nvSpPr>
          <p:spPr>
            <a:xfrm>
              <a:off x="3124936" y="2940050"/>
              <a:ext cx="119643" cy="97779"/>
            </a:xfrm>
            <a:custGeom>
              <a:avLst/>
              <a:gdLst/>
              <a:ahLst/>
              <a:cxnLst/>
              <a:rect l="0" t="0" r="0" b="0"/>
              <a:pathLst>
                <a:path w="119643" h="97779">
                  <a:moveTo>
                    <a:pt x="107214" y="0"/>
                  </a:moveTo>
                  <a:lnTo>
                    <a:pt x="107214" y="0"/>
                  </a:lnTo>
                  <a:lnTo>
                    <a:pt x="79425" y="3371"/>
                  </a:lnTo>
                  <a:lnTo>
                    <a:pt x="58880" y="8789"/>
                  </a:lnTo>
                  <a:lnTo>
                    <a:pt x="27276" y="17891"/>
                  </a:lnTo>
                  <a:lnTo>
                    <a:pt x="1426" y="27287"/>
                  </a:lnTo>
                  <a:lnTo>
                    <a:pt x="0" y="28775"/>
                  </a:lnTo>
                  <a:lnTo>
                    <a:pt x="460" y="29767"/>
                  </a:lnTo>
                  <a:lnTo>
                    <a:pt x="2178" y="30428"/>
                  </a:lnTo>
                  <a:lnTo>
                    <a:pt x="29647" y="19643"/>
                  </a:lnTo>
                  <a:lnTo>
                    <a:pt x="57869" y="10701"/>
                  </a:lnTo>
                  <a:lnTo>
                    <a:pt x="86474" y="6923"/>
                  </a:lnTo>
                  <a:lnTo>
                    <a:pt x="95174" y="7310"/>
                  </a:lnTo>
                  <a:lnTo>
                    <a:pt x="101393" y="9834"/>
                  </a:lnTo>
                  <a:lnTo>
                    <a:pt x="106508" y="15189"/>
                  </a:lnTo>
                  <a:lnTo>
                    <a:pt x="110428" y="22273"/>
                  </a:lnTo>
                  <a:lnTo>
                    <a:pt x="115262" y="52746"/>
                  </a:lnTo>
                  <a:lnTo>
                    <a:pt x="119642" y="83154"/>
                  </a:lnTo>
                  <a:lnTo>
                    <a:pt x="117912" y="88228"/>
                  </a:lnTo>
                  <a:lnTo>
                    <a:pt x="116462" y="90569"/>
                  </a:lnTo>
                  <a:lnTo>
                    <a:pt x="107681" y="97234"/>
                  </a:lnTo>
                  <a:lnTo>
                    <a:pt x="98249" y="97778"/>
                  </a:lnTo>
                  <a:lnTo>
                    <a:pt x="87002" y="94962"/>
                  </a:lnTo>
                  <a:lnTo>
                    <a:pt x="74947" y="89007"/>
                  </a:lnTo>
                  <a:lnTo>
                    <a:pt x="54326" y="67911"/>
                  </a:lnTo>
                  <a:lnTo>
                    <a:pt x="31131" y="39212"/>
                  </a:lnTo>
                  <a:lnTo>
                    <a:pt x="23209" y="30590"/>
                  </a:lnTo>
                  <a:lnTo>
                    <a:pt x="21577" y="29566"/>
                  </a:lnTo>
                  <a:lnTo>
                    <a:pt x="20490" y="29588"/>
                  </a:lnTo>
                  <a:lnTo>
                    <a:pt x="18314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SMARTInkShape-4290"/>
            <p:cNvSpPr/>
            <p:nvPr>
              <p:custDataLst>
                <p:tags r:id="rId132"/>
              </p:custDataLst>
            </p:nvPr>
          </p:nvSpPr>
          <p:spPr>
            <a:xfrm>
              <a:off x="3105150" y="2965450"/>
              <a:ext cx="139701" cy="133351"/>
            </a:xfrm>
            <a:custGeom>
              <a:avLst/>
              <a:gdLst/>
              <a:ahLst/>
              <a:cxnLst/>
              <a:rect l="0" t="0" r="0" b="0"/>
              <a:pathLst>
                <a:path w="139701" h="133351">
                  <a:moveTo>
                    <a:pt x="139700" y="0"/>
                  </a:moveTo>
                  <a:lnTo>
                    <a:pt x="139700" y="0"/>
                  </a:lnTo>
                  <a:lnTo>
                    <a:pt x="136329" y="0"/>
                  </a:lnTo>
                  <a:lnTo>
                    <a:pt x="132793" y="1881"/>
                  </a:lnTo>
                  <a:lnTo>
                    <a:pt x="106292" y="27136"/>
                  </a:lnTo>
                  <a:lnTo>
                    <a:pt x="81517" y="51143"/>
                  </a:lnTo>
                  <a:lnTo>
                    <a:pt x="52059" y="76268"/>
                  </a:lnTo>
                  <a:lnTo>
                    <a:pt x="24285" y="107253"/>
                  </a:lnTo>
                  <a:lnTo>
                    <a:pt x="0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8" name="SMARTInkShape-4291"/>
          <p:cNvSpPr/>
          <p:nvPr>
            <p:custDataLst>
              <p:tags r:id="rId3"/>
            </p:custDataLst>
          </p:nvPr>
        </p:nvSpPr>
        <p:spPr>
          <a:xfrm>
            <a:off x="2622550" y="3562350"/>
            <a:ext cx="704851" cy="609601"/>
          </a:xfrm>
          <a:custGeom>
            <a:avLst/>
            <a:gdLst/>
            <a:ahLst/>
            <a:cxnLst/>
            <a:rect l="0" t="0" r="0" b="0"/>
            <a:pathLst>
              <a:path w="704851" h="609601">
                <a:moveTo>
                  <a:pt x="0" y="0"/>
                </a:moveTo>
                <a:lnTo>
                  <a:pt x="0" y="0"/>
                </a:lnTo>
                <a:lnTo>
                  <a:pt x="3371" y="3371"/>
                </a:lnTo>
                <a:lnTo>
                  <a:pt x="6908" y="5026"/>
                </a:lnTo>
                <a:lnTo>
                  <a:pt x="8838" y="5467"/>
                </a:lnTo>
                <a:lnTo>
                  <a:pt x="14927" y="9459"/>
                </a:lnTo>
                <a:lnTo>
                  <a:pt x="36780" y="38304"/>
                </a:lnTo>
                <a:lnTo>
                  <a:pt x="42452" y="45951"/>
                </a:lnTo>
                <a:lnTo>
                  <a:pt x="65813" y="61144"/>
                </a:lnTo>
                <a:lnTo>
                  <a:pt x="94024" y="78307"/>
                </a:lnTo>
                <a:lnTo>
                  <a:pt x="115240" y="91016"/>
                </a:lnTo>
                <a:lnTo>
                  <a:pt x="146169" y="118933"/>
                </a:lnTo>
                <a:lnTo>
                  <a:pt x="153864" y="124826"/>
                </a:lnTo>
                <a:lnTo>
                  <a:pt x="166434" y="138225"/>
                </a:lnTo>
                <a:lnTo>
                  <a:pt x="197621" y="161645"/>
                </a:lnTo>
                <a:lnTo>
                  <a:pt x="227314" y="185925"/>
                </a:lnTo>
                <a:lnTo>
                  <a:pt x="249698" y="201769"/>
                </a:lnTo>
                <a:lnTo>
                  <a:pt x="261800" y="214572"/>
                </a:lnTo>
                <a:lnTo>
                  <a:pt x="293249" y="242511"/>
                </a:lnTo>
                <a:lnTo>
                  <a:pt x="309699" y="255762"/>
                </a:lnTo>
                <a:lnTo>
                  <a:pt x="315444" y="262544"/>
                </a:lnTo>
                <a:lnTo>
                  <a:pt x="344654" y="285714"/>
                </a:lnTo>
                <a:lnTo>
                  <a:pt x="361547" y="298447"/>
                </a:lnTo>
                <a:lnTo>
                  <a:pt x="366004" y="303387"/>
                </a:lnTo>
                <a:lnTo>
                  <a:pt x="380114" y="322104"/>
                </a:lnTo>
                <a:lnTo>
                  <a:pt x="400212" y="336042"/>
                </a:lnTo>
                <a:lnTo>
                  <a:pt x="416169" y="347066"/>
                </a:lnTo>
                <a:lnTo>
                  <a:pt x="445975" y="376138"/>
                </a:lnTo>
                <a:lnTo>
                  <a:pt x="475731" y="404949"/>
                </a:lnTo>
                <a:lnTo>
                  <a:pt x="503246" y="429970"/>
                </a:lnTo>
                <a:lnTo>
                  <a:pt x="533689" y="458535"/>
                </a:lnTo>
                <a:lnTo>
                  <a:pt x="562914" y="485357"/>
                </a:lnTo>
                <a:lnTo>
                  <a:pt x="590667" y="514388"/>
                </a:lnTo>
                <a:lnTo>
                  <a:pt x="620763" y="542456"/>
                </a:lnTo>
                <a:lnTo>
                  <a:pt x="648334" y="563111"/>
                </a:lnTo>
                <a:lnTo>
                  <a:pt x="676300" y="588307"/>
                </a:lnTo>
                <a:lnTo>
                  <a:pt x="704850" y="6096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3" name="SMARTInkShape-Group1076"/>
          <p:cNvGrpSpPr/>
          <p:nvPr/>
        </p:nvGrpSpPr>
        <p:grpSpPr>
          <a:xfrm>
            <a:off x="3632200" y="3962400"/>
            <a:ext cx="482601" cy="476251"/>
            <a:chOff x="3632200" y="3962400"/>
            <a:chExt cx="482601" cy="476251"/>
          </a:xfrm>
        </p:grpSpPr>
        <p:sp>
          <p:nvSpPr>
            <p:cNvPr id="49" name="SMARTInkShape-4292"/>
            <p:cNvSpPr/>
            <p:nvPr>
              <p:custDataLst>
                <p:tags r:id="rId123"/>
              </p:custDataLst>
            </p:nvPr>
          </p:nvSpPr>
          <p:spPr>
            <a:xfrm>
              <a:off x="3632200" y="4400550"/>
              <a:ext cx="31751" cy="38101"/>
            </a:xfrm>
            <a:custGeom>
              <a:avLst/>
              <a:gdLst/>
              <a:ahLst/>
              <a:cxnLst/>
              <a:rect l="0" t="0" r="0" b="0"/>
              <a:pathLst>
                <a:path w="31751" h="38101">
                  <a:moveTo>
                    <a:pt x="31750" y="0"/>
                  </a:moveTo>
                  <a:lnTo>
                    <a:pt x="31750" y="0"/>
                  </a:lnTo>
                  <a:lnTo>
                    <a:pt x="2816" y="29640"/>
                  </a:lnTo>
                  <a:lnTo>
                    <a:pt x="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SMARTInkShape-4293"/>
            <p:cNvSpPr/>
            <p:nvPr>
              <p:custDataLst>
                <p:tags r:id="rId124"/>
              </p:custDataLst>
            </p:nvPr>
          </p:nvSpPr>
          <p:spPr>
            <a:xfrm>
              <a:off x="3702050" y="4318000"/>
              <a:ext cx="50801" cy="50801"/>
            </a:xfrm>
            <a:custGeom>
              <a:avLst/>
              <a:gdLst/>
              <a:ahLst/>
              <a:cxnLst/>
              <a:rect l="0" t="0" r="0" b="0"/>
              <a:pathLst>
                <a:path w="50801" h="50801">
                  <a:moveTo>
                    <a:pt x="50800" y="0"/>
                  </a:moveTo>
                  <a:lnTo>
                    <a:pt x="50800" y="0"/>
                  </a:lnTo>
                  <a:lnTo>
                    <a:pt x="36495" y="8838"/>
                  </a:lnTo>
                  <a:lnTo>
                    <a:pt x="15435" y="29772"/>
                  </a:lnTo>
                  <a:lnTo>
                    <a:pt x="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SMARTInkShape-4294"/>
            <p:cNvSpPr/>
            <p:nvPr>
              <p:custDataLst>
                <p:tags r:id="rId125"/>
              </p:custDataLst>
            </p:nvPr>
          </p:nvSpPr>
          <p:spPr>
            <a:xfrm>
              <a:off x="3810000" y="4127500"/>
              <a:ext cx="139701" cy="139701"/>
            </a:xfrm>
            <a:custGeom>
              <a:avLst/>
              <a:gdLst/>
              <a:ahLst/>
              <a:cxnLst/>
              <a:rect l="0" t="0" r="0" b="0"/>
              <a:pathLst>
                <a:path w="139701" h="139701">
                  <a:moveTo>
                    <a:pt x="139700" y="0"/>
                  </a:moveTo>
                  <a:lnTo>
                    <a:pt x="139700" y="0"/>
                  </a:lnTo>
                  <a:lnTo>
                    <a:pt x="125394" y="8838"/>
                  </a:lnTo>
                  <a:lnTo>
                    <a:pt x="109341" y="26006"/>
                  </a:lnTo>
                  <a:lnTo>
                    <a:pt x="97254" y="43945"/>
                  </a:lnTo>
                  <a:lnTo>
                    <a:pt x="96586" y="46231"/>
                  </a:lnTo>
                  <a:lnTo>
                    <a:pt x="92081" y="50650"/>
                  </a:lnTo>
                  <a:lnTo>
                    <a:pt x="62321" y="77431"/>
                  </a:lnTo>
                  <a:lnTo>
                    <a:pt x="45897" y="90665"/>
                  </a:lnTo>
                  <a:lnTo>
                    <a:pt x="40154" y="97445"/>
                  </a:lnTo>
                  <a:lnTo>
                    <a:pt x="17448" y="117074"/>
                  </a:lnTo>
                  <a:lnTo>
                    <a:pt x="0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SMARTInkShape-4295"/>
            <p:cNvSpPr/>
            <p:nvPr>
              <p:custDataLst>
                <p:tags r:id="rId126"/>
              </p:custDataLst>
            </p:nvPr>
          </p:nvSpPr>
          <p:spPr>
            <a:xfrm>
              <a:off x="4000500" y="3962400"/>
              <a:ext cx="114301" cy="114301"/>
            </a:xfrm>
            <a:custGeom>
              <a:avLst/>
              <a:gdLst/>
              <a:ahLst/>
              <a:cxnLst/>
              <a:rect l="0" t="0" r="0" b="0"/>
              <a:pathLst>
                <a:path w="114301" h="114301">
                  <a:moveTo>
                    <a:pt x="114300" y="0"/>
                  </a:moveTo>
                  <a:lnTo>
                    <a:pt x="114300" y="0"/>
                  </a:lnTo>
                  <a:lnTo>
                    <a:pt x="87164" y="29232"/>
                  </a:lnTo>
                  <a:lnTo>
                    <a:pt x="58803" y="55773"/>
                  </a:lnTo>
                  <a:lnTo>
                    <a:pt x="31837" y="78136"/>
                  </a:lnTo>
                  <a:lnTo>
                    <a:pt x="5838" y="99337"/>
                  </a:lnTo>
                  <a:lnTo>
                    <a:pt x="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2" name="SMARTInkShape-Group1077"/>
          <p:cNvGrpSpPr/>
          <p:nvPr/>
        </p:nvGrpSpPr>
        <p:grpSpPr>
          <a:xfrm>
            <a:off x="2992880" y="4165600"/>
            <a:ext cx="645651" cy="890776"/>
            <a:chOff x="2992880" y="4165600"/>
            <a:chExt cx="645651" cy="890776"/>
          </a:xfrm>
        </p:grpSpPr>
        <p:sp>
          <p:nvSpPr>
            <p:cNvPr id="54" name="SMARTInkShape-4296"/>
            <p:cNvSpPr/>
            <p:nvPr>
              <p:custDataLst>
                <p:tags r:id="rId115"/>
              </p:custDataLst>
            </p:nvPr>
          </p:nvSpPr>
          <p:spPr>
            <a:xfrm>
              <a:off x="3162300" y="497840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0"/>
                  </a:moveTo>
                  <a:lnTo>
                    <a:pt x="0" y="0"/>
                  </a:lnTo>
                  <a:lnTo>
                    <a:pt x="28129" y="705"/>
                  </a:lnTo>
                  <a:lnTo>
                    <a:pt x="53221" y="6907"/>
                  </a:lnTo>
                  <a:lnTo>
                    <a:pt x="83313" y="11937"/>
                  </a:lnTo>
                  <a:lnTo>
                    <a:pt x="1016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SMARTInkShape-4297"/>
            <p:cNvSpPr/>
            <p:nvPr>
              <p:custDataLst>
                <p:tags r:id="rId116"/>
              </p:custDataLst>
            </p:nvPr>
          </p:nvSpPr>
          <p:spPr>
            <a:xfrm>
              <a:off x="3176768" y="4928482"/>
              <a:ext cx="68083" cy="127894"/>
            </a:xfrm>
            <a:custGeom>
              <a:avLst/>
              <a:gdLst/>
              <a:ahLst/>
              <a:cxnLst/>
              <a:rect l="0" t="0" r="0" b="0"/>
              <a:pathLst>
                <a:path w="68083" h="127894">
                  <a:moveTo>
                    <a:pt x="36332" y="5468"/>
                  </a:moveTo>
                  <a:lnTo>
                    <a:pt x="36332" y="5468"/>
                  </a:lnTo>
                  <a:lnTo>
                    <a:pt x="36332" y="0"/>
                  </a:lnTo>
                  <a:lnTo>
                    <a:pt x="31263" y="10842"/>
                  </a:lnTo>
                  <a:lnTo>
                    <a:pt x="19704" y="38697"/>
                  </a:lnTo>
                  <a:lnTo>
                    <a:pt x="7181" y="63056"/>
                  </a:lnTo>
                  <a:lnTo>
                    <a:pt x="0" y="93201"/>
                  </a:lnTo>
                  <a:lnTo>
                    <a:pt x="2781" y="104667"/>
                  </a:lnTo>
                  <a:lnTo>
                    <a:pt x="12693" y="120156"/>
                  </a:lnTo>
                  <a:lnTo>
                    <a:pt x="26035" y="127722"/>
                  </a:lnTo>
                  <a:lnTo>
                    <a:pt x="30879" y="127893"/>
                  </a:lnTo>
                  <a:lnTo>
                    <a:pt x="40023" y="124320"/>
                  </a:lnTo>
                  <a:lnTo>
                    <a:pt x="68082" y="1070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SMARTInkShape-4298"/>
            <p:cNvSpPr/>
            <p:nvPr>
              <p:custDataLst>
                <p:tags r:id="rId117"/>
              </p:custDataLst>
            </p:nvPr>
          </p:nvSpPr>
          <p:spPr>
            <a:xfrm>
              <a:off x="3029833" y="4744333"/>
              <a:ext cx="164218" cy="62618"/>
            </a:xfrm>
            <a:custGeom>
              <a:avLst/>
              <a:gdLst/>
              <a:ahLst/>
              <a:cxnLst/>
              <a:rect l="0" t="0" r="0" b="0"/>
              <a:pathLst>
                <a:path w="164218" h="62618">
                  <a:moveTo>
                    <a:pt x="5467" y="5467"/>
                  </a:moveTo>
                  <a:lnTo>
                    <a:pt x="5467" y="5467"/>
                  </a:lnTo>
                  <a:lnTo>
                    <a:pt x="0" y="0"/>
                  </a:lnTo>
                  <a:lnTo>
                    <a:pt x="6120" y="6120"/>
                  </a:lnTo>
                  <a:lnTo>
                    <a:pt x="30355" y="13500"/>
                  </a:lnTo>
                  <a:lnTo>
                    <a:pt x="60976" y="23526"/>
                  </a:lnTo>
                  <a:lnTo>
                    <a:pt x="92391" y="35434"/>
                  </a:lnTo>
                  <a:lnTo>
                    <a:pt x="120671" y="44528"/>
                  </a:lnTo>
                  <a:lnTo>
                    <a:pt x="150242" y="56115"/>
                  </a:lnTo>
                  <a:lnTo>
                    <a:pt x="164217" y="626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SMARTInkShape-4299"/>
            <p:cNvSpPr/>
            <p:nvPr>
              <p:custDataLst>
                <p:tags r:id="rId118"/>
              </p:custDataLst>
            </p:nvPr>
          </p:nvSpPr>
          <p:spPr>
            <a:xfrm>
              <a:off x="3055233" y="4833233"/>
              <a:ext cx="94368" cy="19670"/>
            </a:xfrm>
            <a:custGeom>
              <a:avLst/>
              <a:gdLst/>
              <a:ahLst/>
              <a:cxnLst/>
              <a:rect l="0" t="0" r="0" b="0"/>
              <a:pathLst>
                <a:path w="94368" h="19670">
                  <a:moveTo>
                    <a:pt x="5467" y="5467"/>
                  </a:moveTo>
                  <a:lnTo>
                    <a:pt x="5467" y="5467"/>
                  </a:lnTo>
                  <a:lnTo>
                    <a:pt x="0" y="0"/>
                  </a:lnTo>
                  <a:lnTo>
                    <a:pt x="26606" y="14363"/>
                  </a:lnTo>
                  <a:lnTo>
                    <a:pt x="41203" y="19534"/>
                  </a:lnTo>
                  <a:lnTo>
                    <a:pt x="65288" y="19669"/>
                  </a:lnTo>
                  <a:lnTo>
                    <a:pt x="94367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SMARTInkShape-4300"/>
            <p:cNvSpPr/>
            <p:nvPr>
              <p:custDataLst>
                <p:tags r:id="rId119"/>
              </p:custDataLst>
            </p:nvPr>
          </p:nvSpPr>
          <p:spPr>
            <a:xfrm>
              <a:off x="2992880" y="4749800"/>
              <a:ext cx="131321" cy="177358"/>
            </a:xfrm>
            <a:custGeom>
              <a:avLst/>
              <a:gdLst/>
              <a:ahLst/>
              <a:cxnLst/>
              <a:rect l="0" t="0" r="0" b="0"/>
              <a:pathLst>
                <a:path w="131321" h="177358">
                  <a:moveTo>
                    <a:pt x="67820" y="0"/>
                  </a:moveTo>
                  <a:lnTo>
                    <a:pt x="67820" y="0"/>
                  </a:lnTo>
                  <a:lnTo>
                    <a:pt x="44285" y="30443"/>
                  </a:lnTo>
                  <a:lnTo>
                    <a:pt x="23923" y="60526"/>
                  </a:lnTo>
                  <a:lnTo>
                    <a:pt x="12327" y="83345"/>
                  </a:lnTo>
                  <a:lnTo>
                    <a:pt x="2538" y="114614"/>
                  </a:lnTo>
                  <a:lnTo>
                    <a:pt x="0" y="130667"/>
                  </a:lnTo>
                  <a:lnTo>
                    <a:pt x="2635" y="144858"/>
                  </a:lnTo>
                  <a:lnTo>
                    <a:pt x="5314" y="151605"/>
                  </a:lnTo>
                  <a:lnTo>
                    <a:pt x="10627" y="156809"/>
                  </a:lnTo>
                  <a:lnTo>
                    <a:pt x="25938" y="164472"/>
                  </a:lnTo>
                  <a:lnTo>
                    <a:pt x="46384" y="170231"/>
                  </a:lnTo>
                  <a:lnTo>
                    <a:pt x="77931" y="175557"/>
                  </a:lnTo>
                  <a:lnTo>
                    <a:pt x="107133" y="177357"/>
                  </a:lnTo>
                  <a:lnTo>
                    <a:pt x="131320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SMARTInkShape-4301"/>
            <p:cNvSpPr/>
            <p:nvPr>
              <p:custDataLst>
                <p:tags r:id="rId120"/>
              </p:custDataLst>
            </p:nvPr>
          </p:nvSpPr>
          <p:spPr>
            <a:xfrm>
              <a:off x="3194050" y="4216400"/>
              <a:ext cx="161818" cy="419101"/>
            </a:xfrm>
            <a:custGeom>
              <a:avLst/>
              <a:gdLst/>
              <a:ahLst/>
              <a:cxnLst/>
              <a:rect l="0" t="0" r="0" b="0"/>
              <a:pathLst>
                <a:path w="161818" h="419101">
                  <a:moveTo>
                    <a:pt x="158750" y="0"/>
                  </a:moveTo>
                  <a:lnTo>
                    <a:pt x="158750" y="0"/>
                  </a:lnTo>
                  <a:lnTo>
                    <a:pt x="137702" y="24419"/>
                  </a:lnTo>
                  <a:lnTo>
                    <a:pt x="118975" y="54970"/>
                  </a:lnTo>
                  <a:lnTo>
                    <a:pt x="105450" y="80238"/>
                  </a:lnTo>
                  <a:lnTo>
                    <a:pt x="104017" y="89283"/>
                  </a:lnTo>
                  <a:lnTo>
                    <a:pt x="105732" y="95655"/>
                  </a:lnTo>
                  <a:lnTo>
                    <a:pt x="107882" y="96931"/>
                  </a:lnTo>
                  <a:lnTo>
                    <a:pt x="110727" y="97077"/>
                  </a:lnTo>
                  <a:lnTo>
                    <a:pt x="114035" y="96468"/>
                  </a:lnTo>
                  <a:lnTo>
                    <a:pt x="145528" y="78451"/>
                  </a:lnTo>
                  <a:lnTo>
                    <a:pt x="161234" y="71549"/>
                  </a:lnTo>
                  <a:lnTo>
                    <a:pt x="161817" y="73099"/>
                  </a:lnTo>
                  <a:lnTo>
                    <a:pt x="160584" y="80466"/>
                  </a:lnTo>
                  <a:lnTo>
                    <a:pt x="149180" y="109998"/>
                  </a:lnTo>
                  <a:lnTo>
                    <a:pt x="134506" y="136141"/>
                  </a:lnTo>
                  <a:lnTo>
                    <a:pt x="116225" y="165635"/>
                  </a:lnTo>
                  <a:lnTo>
                    <a:pt x="106411" y="182390"/>
                  </a:lnTo>
                  <a:lnTo>
                    <a:pt x="96341" y="199910"/>
                  </a:lnTo>
                  <a:lnTo>
                    <a:pt x="86099" y="217940"/>
                  </a:lnTo>
                  <a:lnTo>
                    <a:pt x="75744" y="236310"/>
                  </a:lnTo>
                  <a:lnTo>
                    <a:pt x="65313" y="254907"/>
                  </a:lnTo>
                  <a:lnTo>
                    <a:pt x="56242" y="272243"/>
                  </a:lnTo>
                  <a:lnTo>
                    <a:pt x="48078" y="288740"/>
                  </a:lnTo>
                  <a:lnTo>
                    <a:pt x="34068" y="319534"/>
                  </a:lnTo>
                  <a:lnTo>
                    <a:pt x="23138" y="347332"/>
                  </a:lnTo>
                  <a:lnTo>
                    <a:pt x="13576" y="370035"/>
                  </a:lnTo>
                  <a:lnTo>
                    <a:pt x="2682" y="400863"/>
                  </a:lnTo>
                  <a:lnTo>
                    <a:pt x="0" y="419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SMARTInkShape-4302"/>
            <p:cNvSpPr/>
            <p:nvPr>
              <p:custDataLst>
                <p:tags r:id="rId121"/>
              </p:custDataLst>
            </p:nvPr>
          </p:nvSpPr>
          <p:spPr>
            <a:xfrm>
              <a:off x="3568700" y="4350076"/>
              <a:ext cx="69831" cy="82223"/>
            </a:xfrm>
            <a:custGeom>
              <a:avLst/>
              <a:gdLst/>
              <a:ahLst/>
              <a:cxnLst/>
              <a:rect l="0" t="0" r="0" b="0"/>
              <a:pathLst>
                <a:path w="69831" h="82223">
                  <a:moveTo>
                    <a:pt x="0" y="69524"/>
                  </a:moveTo>
                  <a:lnTo>
                    <a:pt x="0" y="69524"/>
                  </a:lnTo>
                  <a:lnTo>
                    <a:pt x="10139" y="73888"/>
                  </a:lnTo>
                  <a:lnTo>
                    <a:pt x="38378" y="80064"/>
                  </a:lnTo>
                  <a:lnTo>
                    <a:pt x="69783" y="82222"/>
                  </a:lnTo>
                  <a:lnTo>
                    <a:pt x="69830" y="78852"/>
                  </a:lnTo>
                  <a:lnTo>
                    <a:pt x="64087" y="58750"/>
                  </a:lnTo>
                  <a:lnTo>
                    <a:pt x="63523" y="27100"/>
                  </a:lnTo>
                  <a:lnTo>
                    <a:pt x="63501" y="3394"/>
                  </a:lnTo>
                  <a:lnTo>
                    <a:pt x="62795" y="2154"/>
                  </a:lnTo>
                  <a:lnTo>
                    <a:pt x="61619" y="1327"/>
                  </a:lnTo>
                  <a:lnTo>
                    <a:pt x="56593" y="164"/>
                  </a:lnTo>
                  <a:lnTo>
                    <a:pt x="54662" y="0"/>
                  </a:lnTo>
                  <a:lnTo>
                    <a:pt x="53375" y="597"/>
                  </a:lnTo>
                  <a:lnTo>
                    <a:pt x="52517" y="1701"/>
                  </a:lnTo>
                  <a:lnTo>
                    <a:pt x="50857" y="4808"/>
                  </a:lnTo>
                  <a:lnTo>
                    <a:pt x="47768" y="8541"/>
                  </a:lnTo>
                  <a:lnTo>
                    <a:pt x="23688" y="28050"/>
                  </a:lnTo>
                  <a:lnTo>
                    <a:pt x="18054" y="36039"/>
                  </a:lnTo>
                  <a:lnTo>
                    <a:pt x="14858" y="38734"/>
                  </a:lnTo>
                  <a:lnTo>
                    <a:pt x="5030" y="43232"/>
                  </a:lnTo>
                  <a:lnTo>
                    <a:pt x="3353" y="44941"/>
                  </a:lnTo>
                  <a:lnTo>
                    <a:pt x="0" y="504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SMARTInkShape-4303"/>
            <p:cNvSpPr/>
            <p:nvPr>
              <p:custDataLst>
                <p:tags r:id="rId122"/>
              </p:custDataLst>
            </p:nvPr>
          </p:nvSpPr>
          <p:spPr>
            <a:xfrm>
              <a:off x="3321050" y="4165600"/>
              <a:ext cx="291905" cy="241191"/>
            </a:xfrm>
            <a:custGeom>
              <a:avLst/>
              <a:gdLst/>
              <a:ahLst/>
              <a:cxnLst/>
              <a:rect l="0" t="0" r="0" b="0"/>
              <a:pathLst>
                <a:path w="291905" h="241191">
                  <a:moveTo>
                    <a:pt x="0" y="0"/>
                  </a:moveTo>
                  <a:lnTo>
                    <a:pt x="0" y="0"/>
                  </a:lnTo>
                  <a:lnTo>
                    <a:pt x="17677" y="8838"/>
                  </a:lnTo>
                  <a:lnTo>
                    <a:pt x="46610" y="39898"/>
                  </a:lnTo>
                  <a:lnTo>
                    <a:pt x="74481" y="64712"/>
                  </a:lnTo>
                  <a:lnTo>
                    <a:pt x="101260" y="84775"/>
                  </a:lnTo>
                  <a:lnTo>
                    <a:pt x="126933" y="106508"/>
                  </a:lnTo>
                  <a:lnTo>
                    <a:pt x="154377" y="128927"/>
                  </a:lnTo>
                  <a:lnTo>
                    <a:pt x="185604" y="154500"/>
                  </a:lnTo>
                  <a:lnTo>
                    <a:pt x="214640" y="179544"/>
                  </a:lnTo>
                  <a:lnTo>
                    <a:pt x="241261" y="209429"/>
                  </a:lnTo>
                  <a:lnTo>
                    <a:pt x="249520" y="215864"/>
                  </a:lnTo>
                  <a:lnTo>
                    <a:pt x="280773" y="234949"/>
                  </a:lnTo>
                  <a:lnTo>
                    <a:pt x="291904" y="241190"/>
                  </a:lnTo>
                  <a:lnTo>
                    <a:pt x="285750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0" name="SMARTInkShape-Group1078"/>
          <p:cNvGrpSpPr/>
          <p:nvPr/>
        </p:nvGrpSpPr>
        <p:grpSpPr>
          <a:xfrm>
            <a:off x="2552700" y="5111750"/>
            <a:ext cx="990601" cy="362402"/>
            <a:chOff x="2552700" y="5111750"/>
            <a:chExt cx="990601" cy="362402"/>
          </a:xfrm>
        </p:grpSpPr>
        <p:sp>
          <p:nvSpPr>
            <p:cNvPr id="63" name="SMARTInkShape-4304"/>
            <p:cNvSpPr/>
            <p:nvPr>
              <p:custDataLst>
                <p:tags r:id="rId108"/>
              </p:custDataLst>
            </p:nvPr>
          </p:nvSpPr>
          <p:spPr>
            <a:xfrm>
              <a:off x="3338147" y="5182099"/>
              <a:ext cx="205154" cy="202702"/>
            </a:xfrm>
            <a:custGeom>
              <a:avLst/>
              <a:gdLst/>
              <a:ahLst/>
              <a:cxnLst/>
              <a:rect l="0" t="0" r="0" b="0"/>
              <a:pathLst>
                <a:path w="205154" h="202702">
                  <a:moveTo>
                    <a:pt x="59103" y="126501"/>
                  </a:moveTo>
                  <a:lnTo>
                    <a:pt x="59103" y="126501"/>
                  </a:lnTo>
                  <a:lnTo>
                    <a:pt x="46894" y="99986"/>
                  </a:lnTo>
                  <a:lnTo>
                    <a:pt x="38709" y="85092"/>
                  </a:lnTo>
                  <a:lnTo>
                    <a:pt x="34923" y="82667"/>
                  </a:lnTo>
                  <a:lnTo>
                    <a:pt x="25073" y="81854"/>
                  </a:lnTo>
                  <a:lnTo>
                    <a:pt x="20189" y="84037"/>
                  </a:lnTo>
                  <a:lnTo>
                    <a:pt x="10999" y="92105"/>
                  </a:lnTo>
                  <a:lnTo>
                    <a:pt x="1262" y="111920"/>
                  </a:lnTo>
                  <a:lnTo>
                    <a:pt x="0" y="125665"/>
                  </a:lnTo>
                  <a:lnTo>
                    <a:pt x="651" y="132294"/>
                  </a:lnTo>
                  <a:lnTo>
                    <a:pt x="3202" y="137418"/>
                  </a:lnTo>
                  <a:lnTo>
                    <a:pt x="11680" y="144994"/>
                  </a:lnTo>
                  <a:lnTo>
                    <a:pt x="24386" y="148831"/>
                  </a:lnTo>
                  <a:lnTo>
                    <a:pt x="31725" y="149854"/>
                  </a:lnTo>
                  <a:lnTo>
                    <a:pt x="45524" y="147228"/>
                  </a:lnTo>
                  <a:lnTo>
                    <a:pt x="58007" y="140652"/>
                  </a:lnTo>
                  <a:lnTo>
                    <a:pt x="68258" y="130674"/>
                  </a:lnTo>
                  <a:lnTo>
                    <a:pt x="73756" y="119183"/>
                  </a:lnTo>
                  <a:lnTo>
                    <a:pt x="77284" y="101302"/>
                  </a:lnTo>
                  <a:lnTo>
                    <a:pt x="76869" y="99824"/>
                  </a:lnTo>
                  <a:lnTo>
                    <a:pt x="75886" y="99544"/>
                  </a:lnTo>
                  <a:lnTo>
                    <a:pt x="74525" y="100063"/>
                  </a:lnTo>
                  <a:lnTo>
                    <a:pt x="65867" y="107535"/>
                  </a:lnTo>
                  <a:lnTo>
                    <a:pt x="57736" y="122057"/>
                  </a:lnTo>
                  <a:lnTo>
                    <a:pt x="54230" y="139766"/>
                  </a:lnTo>
                  <a:lnTo>
                    <a:pt x="56561" y="155047"/>
                  </a:lnTo>
                  <a:lnTo>
                    <a:pt x="60231" y="158232"/>
                  </a:lnTo>
                  <a:lnTo>
                    <a:pt x="71834" y="161770"/>
                  </a:lnTo>
                  <a:lnTo>
                    <a:pt x="86398" y="159580"/>
                  </a:lnTo>
                  <a:lnTo>
                    <a:pt x="102279" y="152492"/>
                  </a:lnTo>
                  <a:lnTo>
                    <a:pt x="127791" y="131929"/>
                  </a:lnTo>
                  <a:lnTo>
                    <a:pt x="155969" y="101690"/>
                  </a:lnTo>
                  <a:lnTo>
                    <a:pt x="171299" y="73376"/>
                  </a:lnTo>
                  <a:lnTo>
                    <a:pt x="183286" y="43858"/>
                  </a:lnTo>
                  <a:lnTo>
                    <a:pt x="191907" y="18510"/>
                  </a:lnTo>
                  <a:lnTo>
                    <a:pt x="195738" y="4892"/>
                  </a:lnTo>
                  <a:lnTo>
                    <a:pt x="195349" y="1683"/>
                  </a:lnTo>
                  <a:lnTo>
                    <a:pt x="193678" y="251"/>
                  </a:lnTo>
                  <a:lnTo>
                    <a:pt x="191153" y="0"/>
                  </a:lnTo>
                  <a:lnTo>
                    <a:pt x="170744" y="16504"/>
                  </a:lnTo>
                  <a:lnTo>
                    <a:pt x="155994" y="37867"/>
                  </a:lnTo>
                  <a:lnTo>
                    <a:pt x="143088" y="63824"/>
                  </a:lnTo>
                  <a:lnTo>
                    <a:pt x="132648" y="91824"/>
                  </a:lnTo>
                  <a:lnTo>
                    <a:pt x="127068" y="120732"/>
                  </a:lnTo>
                  <a:lnTo>
                    <a:pt x="125998" y="147926"/>
                  </a:lnTo>
                  <a:lnTo>
                    <a:pt x="130227" y="169419"/>
                  </a:lnTo>
                  <a:lnTo>
                    <a:pt x="144336" y="186498"/>
                  </a:lnTo>
                  <a:lnTo>
                    <a:pt x="154025" y="194015"/>
                  </a:lnTo>
                  <a:lnTo>
                    <a:pt x="174198" y="200487"/>
                  </a:lnTo>
                  <a:lnTo>
                    <a:pt x="205153" y="2027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SMARTInkShape-4305"/>
            <p:cNvSpPr/>
            <p:nvPr>
              <p:custDataLst>
                <p:tags r:id="rId109"/>
              </p:custDataLst>
            </p:nvPr>
          </p:nvSpPr>
          <p:spPr>
            <a:xfrm>
              <a:off x="3314700" y="5162550"/>
              <a:ext cx="6351" cy="19051"/>
            </a:xfrm>
            <a:custGeom>
              <a:avLst/>
              <a:gdLst/>
              <a:ahLst/>
              <a:cxnLst/>
              <a:rect l="0" t="0" r="0" b="0"/>
              <a:pathLst>
                <a:path w="6351" h="190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5026" y="8789"/>
                  </a:lnTo>
                  <a:lnTo>
                    <a:pt x="63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4306"/>
            <p:cNvSpPr/>
            <p:nvPr>
              <p:custDataLst>
                <p:tags r:id="rId110"/>
              </p:custDataLst>
            </p:nvPr>
          </p:nvSpPr>
          <p:spPr>
            <a:xfrm>
              <a:off x="3196049" y="5111750"/>
              <a:ext cx="95132" cy="228601"/>
            </a:xfrm>
            <a:custGeom>
              <a:avLst/>
              <a:gdLst/>
              <a:ahLst/>
              <a:cxnLst/>
              <a:rect l="0" t="0" r="0" b="0"/>
              <a:pathLst>
                <a:path w="95132" h="228601">
                  <a:moveTo>
                    <a:pt x="74201" y="0"/>
                  </a:moveTo>
                  <a:lnTo>
                    <a:pt x="74201" y="0"/>
                  </a:lnTo>
                  <a:lnTo>
                    <a:pt x="67015" y="23100"/>
                  </a:lnTo>
                  <a:lnTo>
                    <a:pt x="55250" y="48837"/>
                  </a:lnTo>
                  <a:lnTo>
                    <a:pt x="48867" y="64308"/>
                  </a:lnTo>
                  <a:lnTo>
                    <a:pt x="42495" y="80972"/>
                  </a:lnTo>
                  <a:lnTo>
                    <a:pt x="36130" y="98431"/>
                  </a:lnTo>
                  <a:lnTo>
                    <a:pt x="29770" y="115009"/>
                  </a:lnTo>
                  <a:lnTo>
                    <a:pt x="17060" y="146600"/>
                  </a:lnTo>
                  <a:lnTo>
                    <a:pt x="8118" y="169578"/>
                  </a:lnTo>
                  <a:lnTo>
                    <a:pt x="0" y="194834"/>
                  </a:lnTo>
                  <a:lnTo>
                    <a:pt x="745" y="196211"/>
                  </a:lnTo>
                  <a:lnTo>
                    <a:pt x="2652" y="195718"/>
                  </a:lnTo>
                  <a:lnTo>
                    <a:pt x="5335" y="193979"/>
                  </a:lnTo>
                  <a:lnTo>
                    <a:pt x="22439" y="164290"/>
                  </a:lnTo>
                  <a:lnTo>
                    <a:pt x="39152" y="140951"/>
                  </a:lnTo>
                  <a:lnTo>
                    <a:pt x="50157" y="133671"/>
                  </a:lnTo>
                  <a:lnTo>
                    <a:pt x="68253" y="128977"/>
                  </a:lnTo>
                  <a:lnTo>
                    <a:pt x="78848" y="129760"/>
                  </a:lnTo>
                  <a:lnTo>
                    <a:pt x="83649" y="130956"/>
                  </a:lnTo>
                  <a:lnTo>
                    <a:pt x="87555" y="134576"/>
                  </a:lnTo>
                  <a:lnTo>
                    <a:pt x="93777" y="146125"/>
                  </a:lnTo>
                  <a:lnTo>
                    <a:pt x="95131" y="162546"/>
                  </a:lnTo>
                  <a:lnTo>
                    <a:pt x="91927" y="189743"/>
                  </a:lnTo>
                  <a:lnTo>
                    <a:pt x="83199" y="221183"/>
                  </a:lnTo>
                  <a:lnTo>
                    <a:pt x="80551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4307"/>
            <p:cNvSpPr/>
            <p:nvPr>
              <p:custDataLst>
                <p:tags r:id="rId111"/>
              </p:custDataLst>
            </p:nvPr>
          </p:nvSpPr>
          <p:spPr>
            <a:xfrm>
              <a:off x="2906607" y="5248004"/>
              <a:ext cx="274744" cy="226148"/>
            </a:xfrm>
            <a:custGeom>
              <a:avLst/>
              <a:gdLst/>
              <a:ahLst/>
              <a:cxnLst/>
              <a:rect l="0" t="0" r="0" b="0"/>
              <a:pathLst>
                <a:path w="274744" h="226148">
                  <a:moveTo>
                    <a:pt x="90593" y="16146"/>
                  </a:moveTo>
                  <a:lnTo>
                    <a:pt x="90593" y="16146"/>
                  </a:lnTo>
                  <a:lnTo>
                    <a:pt x="83851" y="9404"/>
                  </a:lnTo>
                  <a:lnTo>
                    <a:pt x="74896" y="6094"/>
                  </a:lnTo>
                  <a:lnTo>
                    <a:pt x="63156" y="5328"/>
                  </a:lnTo>
                  <a:lnTo>
                    <a:pt x="48530" y="7340"/>
                  </a:lnTo>
                  <a:lnTo>
                    <a:pt x="36385" y="14348"/>
                  </a:lnTo>
                  <a:lnTo>
                    <a:pt x="27695" y="23814"/>
                  </a:lnTo>
                  <a:lnTo>
                    <a:pt x="23833" y="32724"/>
                  </a:lnTo>
                  <a:lnTo>
                    <a:pt x="24214" y="36370"/>
                  </a:lnTo>
                  <a:lnTo>
                    <a:pt x="25880" y="39507"/>
                  </a:lnTo>
                  <a:lnTo>
                    <a:pt x="28400" y="42303"/>
                  </a:lnTo>
                  <a:lnTo>
                    <a:pt x="32198" y="43462"/>
                  </a:lnTo>
                  <a:lnTo>
                    <a:pt x="42062" y="42868"/>
                  </a:lnTo>
                  <a:lnTo>
                    <a:pt x="59515" y="35196"/>
                  </a:lnTo>
                  <a:lnTo>
                    <a:pt x="74721" y="23985"/>
                  </a:lnTo>
                  <a:lnTo>
                    <a:pt x="88875" y="5900"/>
                  </a:lnTo>
                  <a:lnTo>
                    <a:pt x="83342" y="14286"/>
                  </a:lnTo>
                  <a:lnTo>
                    <a:pt x="76137" y="40289"/>
                  </a:lnTo>
                  <a:lnTo>
                    <a:pt x="71703" y="62859"/>
                  </a:lnTo>
                  <a:lnTo>
                    <a:pt x="67381" y="87708"/>
                  </a:lnTo>
                  <a:lnTo>
                    <a:pt x="63108" y="115214"/>
                  </a:lnTo>
                  <a:lnTo>
                    <a:pt x="56976" y="142020"/>
                  </a:lnTo>
                  <a:lnTo>
                    <a:pt x="50252" y="167341"/>
                  </a:lnTo>
                  <a:lnTo>
                    <a:pt x="44912" y="190352"/>
                  </a:lnTo>
                  <a:lnTo>
                    <a:pt x="36424" y="206695"/>
                  </a:lnTo>
                  <a:lnTo>
                    <a:pt x="21626" y="221947"/>
                  </a:lnTo>
                  <a:lnTo>
                    <a:pt x="17099" y="225314"/>
                  </a:lnTo>
                  <a:lnTo>
                    <a:pt x="13375" y="226147"/>
                  </a:lnTo>
                  <a:lnTo>
                    <a:pt x="10186" y="225291"/>
                  </a:lnTo>
                  <a:lnTo>
                    <a:pt x="7355" y="223309"/>
                  </a:lnTo>
                  <a:lnTo>
                    <a:pt x="0" y="203665"/>
                  </a:lnTo>
                  <a:lnTo>
                    <a:pt x="94" y="175502"/>
                  </a:lnTo>
                  <a:lnTo>
                    <a:pt x="11332" y="148186"/>
                  </a:lnTo>
                  <a:lnTo>
                    <a:pt x="24087" y="134567"/>
                  </a:lnTo>
                  <a:lnTo>
                    <a:pt x="50897" y="115204"/>
                  </a:lnTo>
                  <a:lnTo>
                    <a:pt x="72950" y="100388"/>
                  </a:lnTo>
                  <a:lnTo>
                    <a:pt x="104494" y="79442"/>
                  </a:lnTo>
                  <a:lnTo>
                    <a:pt x="131322" y="56380"/>
                  </a:lnTo>
                  <a:lnTo>
                    <a:pt x="150874" y="35828"/>
                  </a:lnTo>
                  <a:lnTo>
                    <a:pt x="156190" y="22777"/>
                  </a:lnTo>
                  <a:lnTo>
                    <a:pt x="156672" y="11802"/>
                  </a:lnTo>
                  <a:lnTo>
                    <a:pt x="155812" y="6900"/>
                  </a:lnTo>
                  <a:lnTo>
                    <a:pt x="153828" y="3632"/>
                  </a:lnTo>
                  <a:lnTo>
                    <a:pt x="151094" y="1453"/>
                  </a:lnTo>
                  <a:lnTo>
                    <a:pt x="147860" y="0"/>
                  </a:lnTo>
                  <a:lnTo>
                    <a:pt x="144999" y="1149"/>
                  </a:lnTo>
                  <a:lnTo>
                    <a:pt x="129751" y="23866"/>
                  </a:lnTo>
                  <a:lnTo>
                    <a:pt x="124538" y="45323"/>
                  </a:lnTo>
                  <a:lnTo>
                    <a:pt x="122994" y="66184"/>
                  </a:lnTo>
                  <a:lnTo>
                    <a:pt x="124893" y="71377"/>
                  </a:lnTo>
                  <a:lnTo>
                    <a:pt x="132649" y="79028"/>
                  </a:lnTo>
                  <a:lnTo>
                    <a:pt x="141270" y="82899"/>
                  </a:lnTo>
                  <a:lnTo>
                    <a:pt x="145544" y="83932"/>
                  </a:lnTo>
                  <a:lnTo>
                    <a:pt x="161673" y="82013"/>
                  </a:lnTo>
                  <a:lnTo>
                    <a:pt x="171808" y="75054"/>
                  </a:lnTo>
                  <a:lnTo>
                    <a:pt x="193429" y="47997"/>
                  </a:lnTo>
                  <a:lnTo>
                    <a:pt x="202420" y="31166"/>
                  </a:lnTo>
                  <a:lnTo>
                    <a:pt x="204405" y="24208"/>
                  </a:lnTo>
                  <a:lnTo>
                    <a:pt x="204850" y="40323"/>
                  </a:lnTo>
                  <a:lnTo>
                    <a:pt x="201226" y="60903"/>
                  </a:lnTo>
                  <a:lnTo>
                    <a:pt x="204271" y="80270"/>
                  </a:lnTo>
                  <a:lnTo>
                    <a:pt x="205184" y="82179"/>
                  </a:lnTo>
                  <a:lnTo>
                    <a:pt x="206498" y="83451"/>
                  </a:lnTo>
                  <a:lnTo>
                    <a:pt x="208080" y="84299"/>
                  </a:lnTo>
                  <a:lnTo>
                    <a:pt x="210545" y="82748"/>
                  </a:lnTo>
                  <a:lnTo>
                    <a:pt x="237084" y="53403"/>
                  </a:lnTo>
                  <a:lnTo>
                    <a:pt x="253481" y="34324"/>
                  </a:lnTo>
                  <a:lnTo>
                    <a:pt x="256335" y="32498"/>
                  </a:lnTo>
                  <a:lnTo>
                    <a:pt x="258238" y="32692"/>
                  </a:lnTo>
                  <a:lnTo>
                    <a:pt x="259506" y="34232"/>
                  </a:lnTo>
                  <a:lnTo>
                    <a:pt x="260352" y="36670"/>
                  </a:lnTo>
                  <a:lnTo>
                    <a:pt x="256794" y="66652"/>
                  </a:lnTo>
                  <a:lnTo>
                    <a:pt x="256888" y="78810"/>
                  </a:lnTo>
                  <a:lnTo>
                    <a:pt x="259282" y="88917"/>
                  </a:lnTo>
                  <a:lnTo>
                    <a:pt x="261613" y="92176"/>
                  </a:lnTo>
                  <a:lnTo>
                    <a:pt x="264579" y="94350"/>
                  </a:lnTo>
                  <a:lnTo>
                    <a:pt x="274743" y="986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4308"/>
            <p:cNvSpPr/>
            <p:nvPr>
              <p:custDataLst>
                <p:tags r:id="rId112"/>
              </p:custDataLst>
            </p:nvPr>
          </p:nvSpPr>
          <p:spPr>
            <a:xfrm>
              <a:off x="2715476" y="5247429"/>
              <a:ext cx="167425" cy="79301"/>
            </a:xfrm>
            <a:custGeom>
              <a:avLst/>
              <a:gdLst/>
              <a:ahLst/>
              <a:cxnLst/>
              <a:rect l="0" t="0" r="0" b="0"/>
              <a:pathLst>
                <a:path w="167425" h="79301">
                  <a:moveTo>
                    <a:pt x="46774" y="23071"/>
                  </a:moveTo>
                  <a:lnTo>
                    <a:pt x="46774" y="23071"/>
                  </a:lnTo>
                  <a:lnTo>
                    <a:pt x="46774" y="12958"/>
                  </a:lnTo>
                  <a:lnTo>
                    <a:pt x="46069" y="9979"/>
                  </a:lnTo>
                  <a:lnTo>
                    <a:pt x="44893" y="7993"/>
                  </a:lnTo>
                  <a:lnTo>
                    <a:pt x="43403" y="6669"/>
                  </a:lnTo>
                  <a:lnTo>
                    <a:pt x="40999" y="6491"/>
                  </a:lnTo>
                  <a:lnTo>
                    <a:pt x="34565" y="8177"/>
                  </a:lnTo>
                  <a:lnTo>
                    <a:pt x="19638" y="19834"/>
                  </a:lnTo>
                  <a:lnTo>
                    <a:pt x="8552" y="33322"/>
                  </a:lnTo>
                  <a:lnTo>
                    <a:pt x="798" y="49627"/>
                  </a:lnTo>
                  <a:lnTo>
                    <a:pt x="0" y="59803"/>
                  </a:lnTo>
                  <a:lnTo>
                    <a:pt x="774" y="64492"/>
                  </a:lnTo>
                  <a:lnTo>
                    <a:pt x="2702" y="67619"/>
                  </a:lnTo>
                  <a:lnTo>
                    <a:pt x="5398" y="69703"/>
                  </a:lnTo>
                  <a:lnTo>
                    <a:pt x="14054" y="72636"/>
                  </a:lnTo>
                  <a:lnTo>
                    <a:pt x="16494" y="73047"/>
                  </a:lnTo>
                  <a:lnTo>
                    <a:pt x="22968" y="69742"/>
                  </a:lnTo>
                  <a:lnTo>
                    <a:pt x="29844" y="63569"/>
                  </a:lnTo>
                  <a:lnTo>
                    <a:pt x="35251" y="56122"/>
                  </a:lnTo>
                  <a:lnTo>
                    <a:pt x="41624" y="28756"/>
                  </a:lnTo>
                  <a:lnTo>
                    <a:pt x="46473" y="5979"/>
                  </a:lnTo>
                  <a:lnTo>
                    <a:pt x="46009" y="19616"/>
                  </a:lnTo>
                  <a:lnTo>
                    <a:pt x="41736" y="44574"/>
                  </a:lnTo>
                  <a:lnTo>
                    <a:pt x="40683" y="69730"/>
                  </a:lnTo>
                  <a:lnTo>
                    <a:pt x="41303" y="73227"/>
                  </a:lnTo>
                  <a:lnTo>
                    <a:pt x="42421" y="75558"/>
                  </a:lnTo>
                  <a:lnTo>
                    <a:pt x="43872" y="77112"/>
                  </a:lnTo>
                  <a:lnTo>
                    <a:pt x="47365" y="78840"/>
                  </a:lnTo>
                  <a:lnTo>
                    <a:pt x="49285" y="79300"/>
                  </a:lnTo>
                  <a:lnTo>
                    <a:pt x="62099" y="66464"/>
                  </a:lnTo>
                  <a:lnTo>
                    <a:pt x="83982" y="36843"/>
                  </a:lnTo>
                  <a:lnTo>
                    <a:pt x="99016" y="5529"/>
                  </a:lnTo>
                  <a:lnTo>
                    <a:pt x="102470" y="0"/>
                  </a:lnTo>
                  <a:lnTo>
                    <a:pt x="102955" y="634"/>
                  </a:lnTo>
                  <a:lnTo>
                    <a:pt x="108893" y="32281"/>
                  </a:lnTo>
                  <a:lnTo>
                    <a:pt x="110798" y="61992"/>
                  </a:lnTo>
                  <a:lnTo>
                    <a:pt x="115717" y="77541"/>
                  </a:lnTo>
                  <a:lnTo>
                    <a:pt x="117431" y="77024"/>
                  </a:lnTo>
                  <a:lnTo>
                    <a:pt x="123097" y="72685"/>
                  </a:lnTo>
                  <a:lnTo>
                    <a:pt x="138939" y="48263"/>
                  </a:lnTo>
                  <a:lnTo>
                    <a:pt x="157741" y="18061"/>
                  </a:lnTo>
                  <a:lnTo>
                    <a:pt x="158852" y="16203"/>
                  </a:lnTo>
                  <a:lnTo>
                    <a:pt x="159593" y="15670"/>
                  </a:lnTo>
                  <a:lnTo>
                    <a:pt x="160086" y="16020"/>
                  </a:lnTo>
                  <a:lnTo>
                    <a:pt x="161722" y="43412"/>
                  </a:lnTo>
                  <a:lnTo>
                    <a:pt x="167424" y="675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4309"/>
            <p:cNvSpPr/>
            <p:nvPr>
              <p:custDataLst>
                <p:tags r:id="rId113"/>
              </p:custDataLst>
            </p:nvPr>
          </p:nvSpPr>
          <p:spPr>
            <a:xfrm>
              <a:off x="2552700" y="5226050"/>
              <a:ext cx="127001" cy="12701"/>
            </a:xfrm>
            <a:custGeom>
              <a:avLst/>
              <a:gdLst/>
              <a:ahLst/>
              <a:cxnLst/>
              <a:rect l="0" t="0" r="0" b="0"/>
              <a:pathLst>
                <a:path w="12700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9329"/>
                  </a:lnTo>
                  <a:lnTo>
                    <a:pt x="26745" y="6938"/>
                  </a:lnTo>
                  <a:lnTo>
                    <a:pt x="55275" y="5818"/>
                  </a:lnTo>
                  <a:lnTo>
                    <a:pt x="78189" y="3056"/>
                  </a:lnTo>
                  <a:lnTo>
                    <a:pt x="108147" y="905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SMARTInkShape-4310"/>
            <p:cNvSpPr/>
            <p:nvPr>
              <p:custDataLst>
                <p:tags r:id="rId114"/>
              </p:custDataLst>
            </p:nvPr>
          </p:nvSpPr>
          <p:spPr>
            <a:xfrm>
              <a:off x="2580078" y="5130800"/>
              <a:ext cx="80573" cy="211769"/>
            </a:xfrm>
            <a:custGeom>
              <a:avLst/>
              <a:gdLst/>
              <a:ahLst/>
              <a:cxnLst/>
              <a:rect l="0" t="0" r="0" b="0"/>
              <a:pathLst>
                <a:path w="80573" h="211769">
                  <a:moveTo>
                    <a:pt x="74222" y="0"/>
                  </a:moveTo>
                  <a:lnTo>
                    <a:pt x="74222" y="0"/>
                  </a:lnTo>
                  <a:lnTo>
                    <a:pt x="70851" y="0"/>
                  </a:lnTo>
                  <a:lnTo>
                    <a:pt x="67315" y="5644"/>
                  </a:lnTo>
                  <a:lnTo>
                    <a:pt x="52554" y="29886"/>
                  </a:lnTo>
                  <a:lnTo>
                    <a:pt x="35346" y="60361"/>
                  </a:lnTo>
                  <a:lnTo>
                    <a:pt x="23077" y="87740"/>
                  </a:lnTo>
                  <a:lnTo>
                    <a:pt x="11980" y="116606"/>
                  </a:lnTo>
                  <a:lnTo>
                    <a:pt x="4696" y="141196"/>
                  </a:lnTo>
                  <a:lnTo>
                    <a:pt x="0" y="168130"/>
                  </a:lnTo>
                  <a:lnTo>
                    <a:pt x="1979" y="189516"/>
                  </a:lnTo>
                  <a:lnTo>
                    <a:pt x="4893" y="194783"/>
                  </a:lnTo>
                  <a:lnTo>
                    <a:pt x="18402" y="205566"/>
                  </a:lnTo>
                  <a:lnTo>
                    <a:pt x="27306" y="210837"/>
                  </a:lnTo>
                  <a:lnTo>
                    <a:pt x="39730" y="211768"/>
                  </a:lnTo>
                  <a:lnTo>
                    <a:pt x="67330" y="209988"/>
                  </a:lnTo>
                  <a:lnTo>
                    <a:pt x="80572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5" name="SMARTInkShape-Group1079"/>
          <p:cNvGrpSpPr/>
          <p:nvPr/>
        </p:nvGrpSpPr>
        <p:grpSpPr>
          <a:xfrm>
            <a:off x="3518408" y="2539046"/>
            <a:ext cx="780543" cy="254955"/>
            <a:chOff x="3518408" y="2539046"/>
            <a:chExt cx="780543" cy="254955"/>
          </a:xfrm>
        </p:grpSpPr>
        <p:sp>
          <p:nvSpPr>
            <p:cNvPr id="71" name="SMARTInkShape-4311"/>
            <p:cNvSpPr/>
            <p:nvPr>
              <p:custDataLst>
                <p:tags r:id="rId104"/>
              </p:custDataLst>
            </p:nvPr>
          </p:nvSpPr>
          <p:spPr>
            <a:xfrm>
              <a:off x="4079473" y="2539046"/>
              <a:ext cx="219478" cy="223205"/>
            </a:xfrm>
            <a:custGeom>
              <a:avLst/>
              <a:gdLst/>
              <a:ahLst/>
              <a:cxnLst/>
              <a:rect l="0" t="0" r="0" b="0"/>
              <a:pathLst>
                <a:path w="219478" h="223205">
                  <a:moveTo>
                    <a:pt x="60727" y="140654"/>
                  </a:moveTo>
                  <a:lnTo>
                    <a:pt x="60727" y="140654"/>
                  </a:lnTo>
                  <a:lnTo>
                    <a:pt x="37583" y="135187"/>
                  </a:lnTo>
                  <a:lnTo>
                    <a:pt x="27158" y="138459"/>
                  </a:lnTo>
                  <a:lnTo>
                    <a:pt x="16174" y="145323"/>
                  </a:lnTo>
                  <a:lnTo>
                    <a:pt x="6588" y="155429"/>
                  </a:lnTo>
                  <a:lnTo>
                    <a:pt x="1388" y="165095"/>
                  </a:lnTo>
                  <a:lnTo>
                    <a:pt x="0" y="169648"/>
                  </a:lnTo>
                  <a:lnTo>
                    <a:pt x="487" y="174094"/>
                  </a:lnTo>
                  <a:lnTo>
                    <a:pt x="4791" y="182798"/>
                  </a:lnTo>
                  <a:lnTo>
                    <a:pt x="13289" y="189488"/>
                  </a:lnTo>
                  <a:lnTo>
                    <a:pt x="18518" y="192260"/>
                  </a:lnTo>
                  <a:lnTo>
                    <a:pt x="29973" y="193459"/>
                  </a:lnTo>
                  <a:lnTo>
                    <a:pt x="41414" y="190933"/>
                  </a:lnTo>
                  <a:lnTo>
                    <a:pt x="60257" y="177815"/>
                  </a:lnTo>
                  <a:lnTo>
                    <a:pt x="64647" y="173895"/>
                  </a:lnTo>
                  <a:lnTo>
                    <a:pt x="69525" y="163894"/>
                  </a:lnTo>
                  <a:lnTo>
                    <a:pt x="74152" y="150127"/>
                  </a:lnTo>
                  <a:lnTo>
                    <a:pt x="76572" y="145570"/>
                  </a:lnTo>
                  <a:lnTo>
                    <a:pt x="76229" y="145342"/>
                  </a:lnTo>
                  <a:lnTo>
                    <a:pt x="75295" y="145896"/>
                  </a:lnTo>
                  <a:lnTo>
                    <a:pt x="59285" y="170051"/>
                  </a:lnTo>
                  <a:lnTo>
                    <a:pt x="55831" y="182917"/>
                  </a:lnTo>
                  <a:lnTo>
                    <a:pt x="56757" y="186468"/>
                  </a:lnTo>
                  <a:lnTo>
                    <a:pt x="61550" y="192295"/>
                  </a:lnTo>
                  <a:lnTo>
                    <a:pt x="68384" y="195356"/>
                  </a:lnTo>
                  <a:lnTo>
                    <a:pt x="72181" y="196172"/>
                  </a:lnTo>
                  <a:lnTo>
                    <a:pt x="91010" y="193949"/>
                  </a:lnTo>
                  <a:lnTo>
                    <a:pt x="114463" y="178709"/>
                  </a:lnTo>
                  <a:lnTo>
                    <a:pt x="139287" y="149578"/>
                  </a:lnTo>
                  <a:lnTo>
                    <a:pt x="156085" y="118750"/>
                  </a:lnTo>
                  <a:lnTo>
                    <a:pt x="164516" y="100651"/>
                  </a:lnTo>
                  <a:lnTo>
                    <a:pt x="172958" y="81530"/>
                  </a:lnTo>
                  <a:lnTo>
                    <a:pt x="181409" y="61727"/>
                  </a:lnTo>
                  <a:lnTo>
                    <a:pt x="189865" y="41469"/>
                  </a:lnTo>
                  <a:lnTo>
                    <a:pt x="201142" y="15198"/>
                  </a:lnTo>
                  <a:lnTo>
                    <a:pt x="206389" y="1640"/>
                  </a:lnTo>
                  <a:lnTo>
                    <a:pt x="205813" y="0"/>
                  </a:lnTo>
                  <a:lnTo>
                    <a:pt x="204017" y="318"/>
                  </a:lnTo>
                  <a:lnTo>
                    <a:pt x="181265" y="24362"/>
                  </a:lnTo>
                  <a:lnTo>
                    <a:pt x="161336" y="52986"/>
                  </a:lnTo>
                  <a:lnTo>
                    <a:pt x="151084" y="69508"/>
                  </a:lnTo>
                  <a:lnTo>
                    <a:pt x="141426" y="87579"/>
                  </a:lnTo>
                  <a:lnTo>
                    <a:pt x="132165" y="106682"/>
                  </a:lnTo>
                  <a:lnTo>
                    <a:pt x="123169" y="126472"/>
                  </a:lnTo>
                  <a:lnTo>
                    <a:pt x="115055" y="157870"/>
                  </a:lnTo>
                  <a:lnTo>
                    <a:pt x="113879" y="171181"/>
                  </a:lnTo>
                  <a:lnTo>
                    <a:pt x="117328" y="182172"/>
                  </a:lnTo>
                  <a:lnTo>
                    <a:pt x="132450" y="200029"/>
                  </a:lnTo>
                  <a:lnTo>
                    <a:pt x="155163" y="211258"/>
                  </a:lnTo>
                  <a:lnTo>
                    <a:pt x="179604" y="217894"/>
                  </a:lnTo>
                  <a:lnTo>
                    <a:pt x="219477" y="2232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SMARTInkShape-4312"/>
            <p:cNvSpPr/>
            <p:nvPr>
              <p:custDataLst>
                <p:tags r:id="rId105"/>
              </p:custDataLst>
            </p:nvPr>
          </p:nvSpPr>
          <p:spPr>
            <a:xfrm>
              <a:off x="3905350" y="2654300"/>
              <a:ext cx="139601" cy="88901"/>
            </a:xfrm>
            <a:custGeom>
              <a:avLst/>
              <a:gdLst/>
              <a:ahLst/>
              <a:cxnLst/>
              <a:rect l="0" t="0" r="0" b="0"/>
              <a:pathLst>
                <a:path w="139601" h="88901">
                  <a:moveTo>
                    <a:pt x="12600" y="0"/>
                  </a:moveTo>
                  <a:lnTo>
                    <a:pt x="12600" y="0"/>
                  </a:lnTo>
                  <a:lnTo>
                    <a:pt x="3762" y="21048"/>
                  </a:lnTo>
                  <a:lnTo>
                    <a:pt x="1044" y="45434"/>
                  </a:lnTo>
                  <a:lnTo>
                    <a:pt x="126" y="73729"/>
                  </a:lnTo>
                  <a:lnTo>
                    <a:pt x="0" y="81687"/>
                  </a:lnTo>
                  <a:lnTo>
                    <a:pt x="673" y="84091"/>
                  </a:lnTo>
                  <a:lnTo>
                    <a:pt x="1826" y="85694"/>
                  </a:lnTo>
                  <a:lnTo>
                    <a:pt x="3301" y="86763"/>
                  </a:lnTo>
                  <a:lnTo>
                    <a:pt x="5695" y="86064"/>
                  </a:lnTo>
                  <a:lnTo>
                    <a:pt x="12118" y="81524"/>
                  </a:lnTo>
                  <a:lnTo>
                    <a:pt x="27739" y="61337"/>
                  </a:lnTo>
                  <a:lnTo>
                    <a:pt x="42532" y="34668"/>
                  </a:lnTo>
                  <a:lnTo>
                    <a:pt x="49087" y="22135"/>
                  </a:lnTo>
                  <a:lnTo>
                    <a:pt x="49624" y="21812"/>
                  </a:lnTo>
                  <a:lnTo>
                    <a:pt x="49983" y="22302"/>
                  </a:lnTo>
                  <a:lnTo>
                    <a:pt x="51377" y="50600"/>
                  </a:lnTo>
                  <a:lnTo>
                    <a:pt x="54059" y="57296"/>
                  </a:lnTo>
                  <a:lnTo>
                    <a:pt x="62905" y="68404"/>
                  </a:lnTo>
                  <a:lnTo>
                    <a:pt x="68590" y="72735"/>
                  </a:lnTo>
                  <a:lnTo>
                    <a:pt x="71093" y="73890"/>
                  </a:lnTo>
                  <a:lnTo>
                    <a:pt x="77638" y="73292"/>
                  </a:lnTo>
                  <a:lnTo>
                    <a:pt x="81359" y="72144"/>
                  </a:lnTo>
                  <a:lnTo>
                    <a:pt x="87374" y="67107"/>
                  </a:lnTo>
                  <a:lnTo>
                    <a:pt x="107924" y="39594"/>
                  </a:lnTo>
                  <a:lnTo>
                    <a:pt x="116495" y="26470"/>
                  </a:lnTo>
                  <a:lnTo>
                    <a:pt x="117847" y="25408"/>
                  </a:lnTo>
                  <a:lnTo>
                    <a:pt x="118748" y="25405"/>
                  </a:lnTo>
                  <a:lnTo>
                    <a:pt x="114924" y="51915"/>
                  </a:lnTo>
                  <a:lnTo>
                    <a:pt x="117785" y="66809"/>
                  </a:lnTo>
                  <a:lnTo>
                    <a:pt x="124966" y="75789"/>
                  </a:lnTo>
                  <a:lnTo>
                    <a:pt x="13960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SMARTInkShape-4313"/>
            <p:cNvSpPr/>
            <p:nvPr>
              <p:custDataLst>
                <p:tags r:id="rId106"/>
              </p:custDataLst>
            </p:nvPr>
          </p:nvSpPr>
          <p:spPr>
            <a:xfrm>
              <a:off x="3667047" y="2667000"/>
              <a:ext cx="123904" cy="111604"/>
            </a:xfrm>
            <a:custGeom>
              <a:avLst/>
              <a:gdLst/>
              <a:ahLst/>
              <a:cxnLst/>
              <a:rect l="0" t="0" r="0" b="0"/>
              <a:pathLst>
                <a:path w="123904" h="111604">
                  <a:moveTo>
                    <a:pt x="47703" y="31750"/>
                  </a:moveTo>
                  <a:lnTo>
                    <a:pt x="47703" y="31750"/>
                  </a:lnTo>
                  <a:lnTo>
                    <a:pt x="36858" y="32456"/>
                  </a:lnTo>
                  <a:lnTo>
                    <a:pt x="26655" y="35121"/>
                  </a:lnTo>
                  <a:lnTo>
                    <a:pt x="9011" y="50701"/>
                  </a:lnTo>
                  <a:lnTo>
                    <a:pt x="2284" y="65337"/>
                  </a:lnTo>
                  <a:lnTo>
                    <a:pt x="0" y="79839"/>
                  </a:lnTo>
                  <a:lnTo>
                    <a:pt x="1337" y="90988"/>
                  </a:lnTo>
                  <a:lnTo>
                    <a:pt x="6164" y="100646"/>
                  </a:lnTo>
                  <a:lnTo>
                    <a:pt x="9427" y="105198"/>
                  </a:lnTo>
                  <a:lnTo>
                    <a:pt x="16816" y="110254"/>
                  </a:lnTo>
                  <a:lnTo>
                    <a:pt x="20761" y="111603"/>
                  </a:lnTo>
                  <a:lnTo>
                    <a:pt x="30790" y="109338"/>
                  </a:lnTo>
                  <a:lnTo>
                    <a:pt x="36428" y="106759"/>
                  </a:lnTo>
                  <a:lnTo>
                    <a:pt x="40186" y="103628"/>
                  </a:lnTo>
                  <a:lnTo>
                    <a:pt x="59196" y="72926"/>
                  </a:lnTo>
                  <a:lnTo>
                    <a:pt x="64806" y="66984"/>
                  </a:lnTo>
                  <a:lnTo>
                    <a:pt x="72002" y="61991"/>
                  </a:lnTo>
                  <a:lnTo>
                    <a:pt x="83988" y="58584"/>
                  </a:lnTo>
                  <a:lnTo>
                    <a:pt x="87415" y="59517"/>
                  </a:lnTo>
                  <a:lnTo>
                    <a:pt x="103645" y="74952"/>
                  </a:lnTo>
                  <a:lnTo>
                    <a:pt x="119378" y="96189"/>
                  </a:lnTo>
                  <a:lnTo>
                    <a:pt x="120181" y="97992"/>
                  </a:lnTo>
                  <a:lnTo>
                    <a:pt x="120011" y="99195"/>
                  </a:lnTo>
                  <a:lnTo>
                    <a:pt x="119191" y="99997"/>
                  </a:lnTo>
                  <a:lnTo>
                    <a:pt x="117940" y="99120"/>
                  </a:lnTo>
                  <a:lnTo>
                    <a:pt x="114668" y="94383"/>
                  </a:lnTo>
                  <a:lnTo>
                    <a:pt x="107523" y="69705"/>
                  </a:lnTo>
                  <a:lnTo>
                    <a:pt x="106040" y="54028"/>
                  </a:lnTo>
                  <a:lnTo>
                    <a:pt x="111947" y="29335"/>
                  </a:lnTo>
                  <a:lnTo>
                    <a:pt x="12390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4314"/>
            <p:cNvSpPr/>
            <p:nvPr>
              <p:custDataLst>
                <p:tags r:id="rId107"/>
              </p:custDataLst>
            </p:nvPr>
          </p:nvSpPr>
          <p:spPr>
            <a:xfrm>
              <a:off x="3518408" y="2673350"/>
              <a:ext cx="113793" cy="120651"/>
            </a:xfrm>
            <a:custGeom>
              <a:avLst/>
              <a:gdLst/>
              <a:ahLst/>
              <a:cxnLst/>
              <a:rect l="0" t="0" r="0" b="0"/>
              <a:pathLst>
                <a:path w="113793" h="120651">
                  <a:moveTo>
                    <a:pt x="12192" y="0"/>
                  </a:moveTo>
                  <a:lnTo>
                    <a:pt x="12192" y="0"/>
                  </a:lnTo>
                  <a:lnTo>
                    <a:pt x="5285" y="19459"/>
                  </a:lnTo>
                  <a:lnTo>
                    <a:pt x="1208" y="48334"/>
                  </a:lnTo>
                  <a:lnTo>
                    <a:pt x="0" y="78056"/>
                  </a:lnTo>
                  <a:lnTo>
                    <a:pt x="1524" y="98387"/>
                  </a:lnTo>
                  <a:lnTo>
                    <a:pt x="2963" y="103691"/>
                  </a:lnTo>
                  <a:lnTo>
                    <a:pt x="4629" y="106522"/>
                  </a:lnTo>
                  <a:lnTo>
                    <a:pt x="6444" y="107704"/>
                  </a:lnTo>
                  <a:lnTo>
                    <a:pt x="8360" y="107785"/>
                  </a:lnTo>
                  <a:lnTo>
                    <a:pt x="24540" y="94417"/>
                  </a:lnTo>
                  <a:lnTo>
                    <a:pt x="43838" y="65840"/>
                  </a:lnTo>
                  <a:lnTo>
                    <a:pt x="62961" y="37304"/>
                  </a:lnTo>
                  <a:lnTo>
                    <a:pt x="77541" y="18997"/>
                  </a:lnTo>
                  <a:lnTo>
                    <a:pt x="79041" y="18309"/>
                  </a:lnTo>
                  <a:lnTo>
                    <a:pt x="80042" y="18556"/>
                  </a:lnTo>
                  <a:lnTo>
                    <a:pt x="74871" y="46615"/>
                  </a:lnTo>
                  <a:lnTo>
                    <a:pt x="70980" y="70491"/>
                  </a:lnTo>
                  <a:lnTo>
                    <a:pt x="70434" y="78744"/>
                  </a:lnTo>
                  <a:lnTo>
                    <a:pt x="75472" y="93558"/>
                  </a:lnTo>
                  <a:lnTo>
                    <a:pt x="79779" y="100472"/>
                  </a:lnTo>
                  <a:lnTo>
                    <a:pt x="92089" y="110036"/>
                  </a:lnTo>
                  <a:lnTo>
                    <a:pt x="113792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0" name="SMARTInkShape-Group1080"/>
          <p:cNvGrpSpPr/>
          <p:nvPr/>
        </p:nvGrpSpPr>
        <p:grpSpPr>
          <a:xfrm>
            <a:off x="5294973" y="1377950"/>
            <a:ext cx="185078" cy="309012"/>
            <a:chOff x="5294973" y="1377950"/>
            <a:chExt cx="185078" cy="309012"/>
          </a:xfrm>
        </p:grpSpPr>
        <p:sp>
          <p:nvSpPr>
            <p:cNvPr id="76" name="SMARTInkShape-4315"/>
            <p:cNvSpPr/>
            <p:nvPr>
              <p:custDataLst>
                <p:tags r:id="rId100"/>
              </p:custDataLst>
            </p:nvPr>
          </p:nvSpPr>
          <p:spPr>
            <a:xfrm>
              <a:off x="5314950" y="1377950"/>
              <a:ext cx="163104" cy="63501"/>
            </a:xfrm>
            <a:custGeom>
              <a:avLst/>
              <a:gdLst/>
              <a:ahLst/>
              <a:cxnLst/>
              <a:rect l="0" t="0" r="0" b="0"/>
              <a:pathLst>
                <a:path w="163104" h="63501">
                  <a:moveTo>
                    <a:pt x="0" y="63500"/>
                  </a:moveTo>
                  <a:lnTo>
                    <a:pt x="0" y="63500"/>
                  </a:lnTo>
                  <a:lnTo>
                    <a:pt x="6742" y="60129"/>
                  </a:lnTo>
                  <a:lnTo>
                    <a:pt x="32507" y="57738"/>
                  </a:lnTo>
                  <a:lnTo>
                    <a:pt x="62156" y="57324"/>
                  </a:lnTo>
                  <a:lnTo>
                    <a:pt x="87833" y="57228"/>
                  </a:lnTo>
                  <a:lnTo>
                    <a:pt x="111944" y="59066"/>
                  </a:lnTo>
                  <a:lnTo>
                    <a:pt x="139708" y="62186"/>
                  </a:lnTo>
                  <a:lnTo>
                    <a:pt x="150992" y="62211"/>
                  </a:lnTo>
                  <a:lnTo>
                    <a:pt x="158359" y="59870"/>
                  </a:lnTo>
                  <a:lnTo>
                    <a:pt x="160606" y="58257"/>
                  </a:lnTo>
                  <a:lnTo>
                    <a:pt x="163103" y="54585"/>
                  </a:lnTo>
                  <a:lnTo>
                    <a:pt x="161652" y="51912"/>
                  </a:lnTo>
                  <a:lnTo>
                    <a:pt x="135038" y="30085"/>
                  </a:lnTo>
                  <a:lnTo>
                    <a:pt x="104237" y="5713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4316"/>
            <p:cNvSpPr/>
            <p:nvPr>
              <p:custDataLst>
                <p:tags r:id="rId101"/>
              </p:custDataLst>
            </p:nvPr>
          </p:nvSpPr>
          <p:spPr>
            <a:xfrm>
              <a:off x="5321300" y="1504950"/>
              <a:ext cx="158751" cy="12701"/>
            </a:xfrm>
            <a:custGeom>
              <a:avLst/>
              <a:gdLst/>
              <a:ahLst/>
              <a:cxnLst/>
              <a:rect l="0" t="0" r="0" b="0"/>
              <a:pathLst>
                <a:path w="158751" h="12701">
                  <a:moveTo>
                    <a:pt x="0" y="12700"/>
                  </a:moveTo>
                  <a:lnTo>
                    <a:pt x="0" y="12700"/>
                  </a:lnTo>
                  <a:lnTo>
                    <a:pt x="27790" y="9329"/>
                  </a:lnTo>
                  <a:lnTo>
                    <a:pt x="48334" y="7674"/>
                  </a:lnTo>
                  <a:lnTo>
                    <a:pt x="71576" y="6938"/>
                  </a:lnTo>
                  <a:lnTo>
                    <a:pt x="96017" y="6611"/>
                  </a:lnTo>
                  <a:lnTo>
                    <a:pt x="126835" y="3056"/>
                  </a:lnTo>
                  <a:lnTo>
                    <a:pt x="158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SMARTInkShape-4317"/>
            <p:cNvSpPr/>
            <p:nvPr>
              <p:custDataLst>
                <p:tags r:id="rId102"/>
              </p:custDataLst>
            </p:nvPr>
          </p:nvSpPr>
          <p:spPr>
            <a:xfrm>
              <a:off x="5308600" y="1574800"/>
              <a:ext cx="152401" cy="12701"/>
            </a:xfrm>
            <a:custGeom>
              <a:avLst/>
              <a:gdLst/>
              <a:ahLst/>
              <a:cxnLst/>
              <a:rect l="0" t="0" r="0" b="0"/>
              <a:pathLst>
                <a:path w="152401" h="12701">
                  <a:moveTo>
                    <a:pt x="0" y="12700"/>
                  </a:moveTo>
                  <a:lnTo>
                    <a:pt x="0" y="12700"/>
                  </a:lnTo>
                  <a:lnTo>
                    <a:pt x="29511" y="7674"/>
                  </a:lnTo>
                  <a:lnTo>
                    <a:pt x="58369" y="6742"/>
                  </a:lnTo>
                  <a:lnTo>
                    <a:pt x="79563" y="6524"/>
                  </a:lnTo>
                  <a:lnTo>
                    <a:pt x="103095" y="6428"/>
                  </a:lnTo>
                  <a:lnTo>
                    <a:pt x="130030" y="6373"/>
                  </a:lnTo>
                  <a:lnTo>
                    <a:pt x="140812" y="4479"/>
                  </a:lnTo>
                  <a:lnTo>
                    <a:pt x="152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SMARTInkShape-4318"/>
            <p:cNvSpPr/>
            <p:nvPr>
              <p:custDataLst>
                <p:tags r:id="rId103"/>
              </p:custDataLst>
            </p:nvPr>
          </p:nvSpPr>
          <p:spPr>
            <a:xfrm>
              <a:off x="5294973" y="1517650"/>
              <a:ext cx="143281" cy="169312"/>
            </a:xfrm>
            <a:custGeom>
              <a:avLst/>
              <a:gdLst/>
              <a:ahLst/>
              <a:cxnLst/>
              <a:rect l="0" t="0" r="0" b="0"/>
              <a:pathLst>
                <a:path w="143281" h="169312">
                  <a:moveTo>
                    <a:pt x="39027" y="0"/>
                  </a:moveTo>
                  <a:lnTo>
                    <a:pt x="39027" y="0"/>
                  </a:lnTo>
                  <a:lnTo>
                    <a:pt x="37616" y="20984"/>
                  </a:lnTo>
                  <a:lnTo>
                    <a:pt x="28888" y="48394"/>
                  </a:lnTo>
                  <a:lnTo>
                    <a:pt x="17365" y="78858"/>
                  </a:lnTo>
                  <a:lnTo>
                    <a:pt x="5719" y="109521"/>
                  </a:lnTo>
                  <a:lnTo>
                    <a:pt x="0" y="127934"/>
                  </a:lnTo>
                  <a:lnTo>
                    <a:pt x="749" y="143643"/>
                  </a:lnTo>
                  <a:lnTo>
                    <a:pt x="2926" y="150795"/>
                  </a:lnTo>
                  <a:lnTo>
                    <a:pt x="7198" y="156269"/>
                  </a:lnTo>
                  <a:lnTo>
                    <a:pt x="19472" y="164233"/>
                  </a:lnTo>
                  <a:lnTo>
                    <a:pt x="45619" y="169311"/>
                  </a:lnTo>
                  <a:lnTo>
                    <a:pt x="75709" y="167445"/>
                  </a:lnTo>
                  <a:lnTo>
                    <a:pt x="106968" y="165795"/>
                  </a:lnTo>
                  <a:lnTo>
                    <a:pt x="136878" y="165237"/>
                  </a:lnTo>
                  <a:lnTo>
                    <a:pt x="143280" y="165141"/>
                  </a:lnTo>
                  <a:lnTo>
                    <a:pt x="140627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3" name="SMARTInkShape-Group1081"/>
          <p:cNvGrpSpPr/>
          <p:nvPr/>
        </p:nvGrpSpPr>
        <p:grpSpPr>
          <a:xfrm>
            <a:off x="5651500" y="1593850"/>
            <a:ext cx="63501" cy="19051"/>
            <a:chOff x="5651500" y="1593850"/>
            <a:chExt cx="63501" cy="19051"/>
          </a:xfrm>
        </p:grpSpPr>
        <p:sp>
          <p:nvSpPr>
            <p:cNvPr id="81" name="SMARTInkShape-4319"/>
            <p:cNvSpPr/>
            <p:nvPr>
              <p:custDataLst>
                <p:tags r:id="rId98"/>
              </p:custDataLst>
            </p:nvPr>
          </p:nvSpPr>
          <p:spPr>
            <a:xfrm>
              <a:off x="5651500" y="1612900"/>
              <a:ext cx="63501" cy="1"/>
            </a:xfrm>
            <a:custGeom>
              <a:avLst/>
              <a:gdLst/>
              <a:ahLst/>
              <a:cxnLst/>
              <a:rect l="0" t="0" r="0" b="0"/>
              <a:pathLst>
                <a:path w="63501" h="1">
                  <a:moveTo>
                    <a:pt x="0" y="0"/>
                  </a:moveTo>
                  <a:lnTo>
                    <a:pt x="0" y="0"/>
                  </a:lnTo>
                  <a:lnTo>
                    <a:pt x="27888" y="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SMARTInkShape-4320"/>
            <p:cNvSpPr/>
            <p:nvPr>
              <p:custDataLst>
                <p:tags r:id="rId99"/>
              </p:custDataLst>
            </p:nvPr>
          </p:nvSpPr>
          <p:spPr>
            <a:xfrm>
              <a:off x="5651500" y="1593850"/>
              <a:ext cx="31751" cy="1"/>
            </a:xfrm>
            <a:custGeom>
              <a:avLst/>
              <a:gdLst/>
              <a:ahLst/>
              <a:cxnLst/>
              <a:rect l="0" t="0" r="0" b="0"/>
              <a:pathLst>
                <a:path w="31751" h="1">
                  <a:moveTo>
                    <a:pt x="0" y="0"/>
                  </a:moveTo>
                  <a:lnTo>
                    <a:pt x="0" y="0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8" name="SMARTInkShape-Group1082"/>
          <p:cNvGrpSpPr/>
          <p:nvPr/>
        </p:nvGrpSpPr>
        <p:grpSpPr>
          <a:xfrm>
            <a:off x="5926240" y="1448706"/>
            <a:ext cx="252311" cy="208645"/>
            <a:chOff x="5926240" y="1448706"/>
            <a:chExt cx="252311" cy="208645"/>
          </a:xfrm>
        </p:grpSpPr>
        <p:sp>
          <p:nvSpPr>
            <p:cNvPr id="84" name="SMARTInkShape-4321"/>
            <p:cNvSpPr/>
            <p:nvPr>
              <p:custDataLst>
                <p:tags r:id="rId94"/>
              </p:custDataLst>
            </p:nvPr>
          </p:nvSpPr>
          <p:spPr>
            <a:xfrm>
              <a:off x="6115558" y="1600200"/>
              <a:ext cx="62993" cy="57151"/>
            </a:xfrm>
            <a:custGeom>
              <a:avLst/>
              <a:gdLst/>
              <a:ahLst/>
              <a:cxnLst/>
              <a:rect l="0" t="0" r="0" b="0"/>
              <a:pathLst>
                <a:path w="62993" h="57151">
                  <a:moveTo>
                    <a:pt x="12192" y="0"/>
                  </a:moveTo>
                  <a:lnTo>
                    <a:pt x="12192" y="0"/>
                  </a:lnTo>
                  <a:lnTo>
                    <a:pt x="8821" y="3371"/>
                  </a:lnTo>
                  <a:lnTo>
                    <a:pt x="3353" y="15580"/>
                  </a:lnTo>
                  <a:lnTo>
                    <a:pt x="0" y="42948"/>
                  </a:lnTo>
                  <a:lnTo>
                    <a:pt x="423" y="50838"/>
                  </a:lnTo>
                  <a:lnTo>
                    <a:pt x="1524" y="52942"/>
                  </a:lnTo>
                  <a:lnTo>
                    <a:pt x="2963" y="54345"/>
                  </a:lnTo>
                  <a:lnTo>
                    <a:pt x="4628" y="54574"/>
                  </a:lnTo>
                  <a:lnTo>
                    <a:pt x="8360" y="52948"/>
                  </a:lnTo>
                  <a:lnTo>
                    <a:pt x="38575" y="24373"/>
                  </a:lnTo>
                  <a:lnTo>
                    <a:pt x="42351" y="20627"/>
                  </a:lnTo>
                  <a:lnTo>
                    <a:pt x="42882" y="21513"/>
                  </a:lnTo>
                  <a:lnTo>
                    <a:pt x="43802" y="36865"/>
                  </a:lnTo>
                  <a:lnTo>
                    <a:pt x="45260" y="40099"/>
                  </a:lnTo>
                  <a:lnTo>
                    <a:pt x="62992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4322"/>
            <p:cNvSpPr/>
            <p:nvPr>
              <p:custDataLst>
                <p:tags r:id="rId95"/>
              </p:custDataLst>
            </p:nvPr>
          </p:nvSpPr>
          <p:spPr>
            <a:xfrm>
              <a:off x="5969000" y="1448706"/>
              <a:ext cx="165101" cy="11795"/>
            </a:xfrm>
            <a:custGeom>
              <a:avLst/>
              <a:gdLst/>
              <a:ahLst/>
              <a:cxnLst/>
              <a:rect l="0" t="0" r="0" b="0"/>
              <a:pathLst>
                <a:path w="165101" h="11795">
                  <a:moveTo>
                    <a:pt x="0" y="11794"/>
                  </a:moveTo>
                  <a:lnTo>
                    <a:pt x="0" y="11794"/>
                  </a:lnTo>
                  <a:lnTo>
                    <a:pt x="3371" y="8423"/>
                  </a:lnTo>
                  <a:lnTo>
                    <a:pt x="28156" y="6032"/>
                  </a:lnTo>
                  <a:lnTo>
                    <a:pt x="51555" y="5705"/>
                  </a:lnTo>
                  <a:lnTo>
                    <a:pt x="76536" y="3679"/>
                  </a:lnTo>
                  <a:lnTo>
                    <a:pt x="101043" y="1132"/>
                  </a:lnTo>
                  <a:lnTo>
                    <a:pt x="123696" y="0"/>
                  </a:lnTo>
                  <a:lnTo>
                    <a:pt x="154726" y="3637"/>
                  </a:lnTo>
                  <a:lnTo>
                    <a:pt x="165100" y="54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4323"/>
            <p:cNvSpPr/>
            <p:nvPr>
              <p:custDataLst>
                <p:tags r:id="rId96"/>
              </p:custDataLst>
            </p:nvPr>
          </p:nvSpPr>
          <p:spPr>
            <a:xfrm>
              <a:off x="5949950" y="1536700"/>
              <a:ext cx="127001" cy="12701"/>
            </a:xfrm>
            <a:custGeom>
              <a:avLst/>
              <a:gdLst/>
              <a:ahLst/>
              <a:cxnLst/>
              <a:rect l="0" t="0" r="0" b="0"/>
              <a:pathLst>
                <a:path w="12700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9329"/>
                  </a:lnTo>
                  <a:lnTo>
                    <a:pt x="26040" y="6938"/>
                  </a:lnTo>
                  <a:lnTo>
                    <a:pt x="50911" y="6524"/>
                  </a:lnTo>
                  <a:lnTo>
                    <a:pt x="72722" y="6428"/>
                  </a:lnTo>
                  <a:lnTo>
                    <a:pt x="102059" y="3002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SMARTInkShape-4324"/>
            <p:cNvSpPr/>
            <p:nvPr>
              <p:custDataLst>
                <p:tags r:id="rId97"/>
              </p:custDataLst>
            </p:nvPr>
          </p:nvSpPr>
          <p:spPr>
            <a:xfrm>
              <a:off x="5926240" y="1454150"/>
              <a:ext cx="125311" cy="176426"/>
            </a:xfrm>
            <a:custGeom>
              <a:avLst/>
              <a:gdLst/>
              <a:ahLst/>
              <a:cxnLst/>
              <a:rect l="0" t="0" r="0" b="0"/>
              <a:pathLst>
                <a:path w="125311" h="176426">
                  <a:moveTo>
                    <a:pt x="61810" y="0"/>
                  </a:moveTo>
                  <a:lnTo>
                    <a:pt x="61810" y="0"/>
                  </a:lnTo>
                  <a:lnTo>
                    <a:pt x="61810" y="3371"/>
                  </a:lnTo>
                  <a:lnTo>
                    <a:pt x="46601" y="33226"/>
                  </a:lnTo>
                  <a:lnTo>
                    <a:pt x="35295" y="60393"/>
                  </a:lnTo>
                  <a:lnTo>
                    <a:pt x="23214" y="87519"/>
                  </a:lnTo>
                  <a:lnTo>
                    <a:pt x="11495" y="112981"/>
                  </a:lnTo>
                  <a:lnTo>
                    <a:pt x="1583" y="136056"/>
                  </a:lnTo>
                  <a:lnTo>
                    <a:pt x="0" y="154308"/>
                  </a:lnTo>
                  <a:lnTo>
                    <a:pt x="1553" y="162139"/>
                  </a:lnTo>
                  <a:lnTo>
                    <a:pt x="4706" y="167359"/>
                  </a:lnTo>
                  <a:lnTo>
                    <a:pt x="8924" y="170839"/>
                  </a:lnTo>
                  <a:lnTo>
                    <a:pt x="13852" y="173160"/>
                  </a:lnTo>
                  <a:lnTo>
                    <a:pt x="41015" y="176425"/>
                  </a:lnTo>
                  <a:lnTo>
                    <a:pt x="63856" y="173426"/>
                  </a:lnTo>
                  <a:lnTo>
                    <a:pt x="94872" y="167567"/>
                  </a:lnTo>
                  <a:lnTo>
                    <a:pt x="125310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1" name="SMARTInkShape-Group1083"/>
          <p:cNvGrpSpPr/>
          <p:nvPr/>
        </p:nvGrpSpPr>
        <p:grpSpPr>
          <a:xfrm>
            <a:off x="6353454" y="1422400"/>
            <a:ext cx="178982" cy="203201"/>
            <a:chOff x="6353454" y="1422400"/>
            <a:chExt cx="178982" cy="203201"/>
          </a:xfrm>
        </p:grpSpPr>
        <p:sp>
          <p:nvSpPr>
            <p:cNvPr id="89" name="SMARTInkShape-4325"/>
            <p:cNvSpPr/>
            <p:nvPr>
              <p:custDataLst>
                <p:tags r:id="rId92"/>
              </p:custDataLst>
            </p:nvPr>
          </p:nvSpPr>
          <p:spPr>
            <a:xfrm>
              <a:off x="6353454" y="1511300"/>
              <a:ext cx="129897" cy="114301"/>
            </a:xfrm>
            <a:custGeom>
              <a:avLst/>
              <a:gdLst/>
              <a:ahLst/>
              <a:cxnLst/>
              <a:rect l="0" t="0" r="0" b="0"/>
              <a:pathLst>
                <a:path w="129897" h="114301">
                  <a:moveTo>
                    <a:pt x="15596" y="0"/>
                  </a:moveTo>
                  <a:lnTo>
                    <a:pt x="15596" y="0"/>
                  </a:lnTo>
                  <a:lnTo>
                    <a:pt x="13714" y="26367"/>
                  </a:lnTo>
                  <a:lnTo>
                    <a:pt x="8689" y="57436"/>
                  </a:lnTo>
                  <a:lnTo>
                    <a:pt x="2731" y="85222"/>
                  </a:lnTo>
                  <a:lnTo>
                    <a:pt x="0" y="98554"/>
                  </a:lnTo>
                  <a:lnTo>
                    <a:pt x="1138" y="106831"/>
                  </a:lnTo>
                  <a:lnTo>
                    <a:pt x="3136" y="109321"/>
                  </a:lnTo>
                  <a:lnTo>
                    <a:pt x="9117" y="112087"/>
                  </a:lnTo>
                  <a:lnTo>
                    <a:pt x="13393" y="110002"/>
                  </a:lnTo>
                  <a:lnTo>
                    <a:pt x="44913" y="78752"/>
                  </a:lnTo>
                  <a:lnTo>
                    <a:pt x="71560" y="52010"/>
                  </a:lnTo>
                  <a:lnTo>
                    <a:pt x="85879" y="39086"/>
                  </a:lnTo>
                  <a:lnTo>
                    <a:pt x="89261" y="38052"/>
                  </a:lnTo>
                  <a:lnTo>
                    <a:pt x="92223" y="38068"/>
                  </a:lnTo>
                  <a:lnTo>
                    <a:pt x="93492" y="40901"/>
                  </a:lnTo>
                  <a:lnTo>
                    <a:pt x="95530" y="70079"/>
                  </a:lnTo>
                  <a:lnTo>
                    <a:pt x="99040" y="90226"/>
                  </a:lnTo>
                  <a:lnTo>
                    <a:pt x="104658" y="99132"/>
                  </a:lnTo>
                  <a:lnTo>
                    <a:pt x="113741" y="105912"/>
                  </a:lnTo>
                  <a:lnTo>
                    <a:pt x="129896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SMARTInkShape-4326"/>
            <p:cNvSpPr/>
            <p:nvPr>
              <p:custDataLst>
                <p:tags r:id="rId93"/>
              </p:custDataLst>
            </p:nvPr>
          </p:nvSpPr>
          <p:spPr>
            <a:xfrm>
              <a:off x="6362700" y="1422400"/>
              <a:ext cx="169736" cy="57119"/>
            </a:xfrm>
            <a:custGeom>
              <a:avLst/>
              <a:gdLst/>
              <a:ahLst/>
              <a:cxnLst/>
              <a:rect l="0" t="0" r="0" b="0"/>
              <a:pathLst>
                <a:path w="169736" h="57119">
                  <a:moveTo>
                    <a:pt x="0" y="44450"/>
                  </a:moveTo>
                  <a:lnTo>
                    <a:pt x="0" y="44450"/>
                  </a:lnTo>
                  <a:lnTo>
                    <a:pt x="0" y="41079"/>
                  </a:lnTo>
                  <a:lnTo>
                    <a:pt x="706" y="40086"/>
                  </a:lnTo>
                  <a:lnTo>
                    <a:pt x="1882" y="39424"/>
                  </a:lnTo>
                  <a:lnTo>
                    <a:pt x="3371" y="38983"/>
                  </a:lnTo>
                  <a:lnTo>
                    <a:pt x="30443" y="45124"/>
                  </a:lnTo>
                  <a:lnTo>
                    <a:pt x="58644" y="51000"/>
                  </a:lnTo>
                  <a:lnTo>
                    <a:pt x="79687" y="54416"/>
                  </a:lnTo>
                  <a:lnTo>
                    <a:pt x="103150" y="55935"/>
                  </a:lnTo>
                  <a:lnTo>
                    <a:pt x="125807" y="56610"/>
                  </a:lnTo>
                  <a:lnTo>
                    <a:pt x="155614" y="57043"/>
                  </a:lnTo>
                  <a:lnTo>
                    <a:pt x="165660" y="57118"/>
                  </a:lnTo>
                  <a:lnTo>
                    <a:pt x="167591" y="56423"/>
                  </a:lnTo>
                  <a:lnTo>
                    <a:pt x="168877" y="55254"/>
                  </a:lnTo>
                  <a:lnTo>
                    <a:pt x="169735" y="53770"/>
                  </a:lnTo>
                  <a:lnTo>
                    <a:pt x="168895" y="51369"/>
                  </a:lnTo>
                  <a:lnTo>
                    <a:pt x="153622" y="33384"/>
                  </a:lnTo>
                  <a:lnTo>
                    <a:pt x="135114" y="17662"/>
                  </a:lnTo>
                  <a:lnTo>
                    <a:pt x="129901" y="11378"/>
                  </a:lnTo>
                  <a:lnTo>
                    <a:pt x="123705" y="7134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4" name="SMARTInkShape-Group1084"/>
          <p:cNvGrpSpPr/>
          <p:nvPr/>
        </p:nvGrpSpPr>
        <p:grpSpPr>
          <a:xfrm>
            <a:off x="6711950" y="1524000"/>
            <a:ext cx="88901" cy="63501"/>
            <a:chOff x="6711950" y="1524000"/>
            <a:chExt cx="88901" cy="63501"/>
          </a:xfrm>
        </p:grpSpPr>
        <p:sp>
          <p:nvSpPr>
            <p:cNvPr id="92" name="SMARTInkShape-4327"/>
            <p:cNvSpPr/>
            <p:nvPr>
              <p:custDataLst>
                <p:tags r:id="rId90"/>
              </p:custDataLst>
            </p:nvPr>
          </p:nvSpPr>
          <p:spPr>
            <a:xfrm>
              <a:off x="6711950" y="15557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31096" y="4364"/>
                  </a:lnTo>
                  <a:lnTo>
                    <a:pt x="57021" y="5958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SMARTInkShape-4328"/>
            <p:cNvSpPr/>
            <p:nvPr>
              <p:custDataLst>
                <p:tags r:id="rId91"/>
              </p:custDataLst>
            </p:nvPr>
          </p:nvSpPr>
          <p:spPr>
            <a:xfrm>
              <a:off x="6757282" y="1524000"/>
              <a:ext cx="18169" cy="63501"/>
            </a:xfrm>
            <a:custGeom>
              <a:avLst/>
              <a:gdLst/>
              <a:ahLst/>
              <a:cxnLst/>
              <a:rect l="0" t="0" r="0" b="0"/>
              <a:pathLst>
                <a:path w="18169" h="63501">
                  <a:moveTo>
                    <a:pt x="5468" y="0"/>
                  </a:moveTo>
                  <a:lnTo>
                    <a:pt x="5468" y="0"/>
                  </a:lnTo>
                  <a:lnTo>
                    <a:pt x="1104" y="10139"/>
                  </a:lnTo>
                  <a:lnTo>
                    <a:pt x="0" y="17677"/>
                  </a:lnTo>
                  <a:lnTo>
                    <a:pt x="2750" y="29854"/>
                  </a:lnTo>
                  <a:lnTo>
                    <a:pt x="18168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0" name="SMARTInkShape-Group1085"/>
          <p:cNvGrpSpPr/>
          <p:nvPr/>
        </p:nvGrpSpPr>
        <p:grpSpPr>
          <a:xfrm>
            <a:off x="7022988" y="1406042"/>
            <a:ext cx="247763" cy="289409"/>
            <a:chOff x="7022988" y="1406042"/>
            <a:chExt cx="247763" cy="289409"/>
          </a:xfrm>
        </p:grpSpPr>
        <p:sp>
          <p:nvSpPr>
            <p:cNvPr id="95" name="SMARTInkShape-4329"/>
            <p:cNvSpPr/>
            <p:nvPr>
              <p:custDataLst>
                <p:tags r:id="rId85"/>
              </p:custDataLst>
            </p:nvPr>
          </p:nvSpPr>
          <p:spPr>
            <a:xfrm>
              <a:off x="7035800" y="1498600"/>
              <a:ext cx="127001" cy="6351"/>
            </a:xfrm>
            <a:custGeom>
              <a:avLst/>
              <a:gdLst/>
              <a:ahLst/>
              <a:cxnLst/>
              <a:rect l="0" t="0" r="0" b="0"/>
              <a:pathLst>
                <a:path w="127001" h="6351">
                  <a:moveTo>
                    <a:pt x="0" y="6350"/>
                  </a:moveTo>
                  <a:lnTo>
                    <a:pt x="0" y="6350"/>
                  </a:lnTo>
                  <a:lnTo>
                    <a:pt x="29511" y="6350"/>
                  </a:lnTo>
                  <a:lnTo>
                    <a:pt x="60250" y="6350"/>
                  </a:lnTo>
                  <a:lnTo>
                    <a:pt x="82517" y="6350"/>
                  </a:lnTo>
                  <a:lnTo>
                    <a:pt x="114163" y="4468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SMARTInkShape-4330"/>
            <p:cNvSpPr/>
            <p:nvPr>
              <p:custDataLst>
                <p:tags r:id="rId86"/>
              </p:custDataLst>
            </p:nvPr>
          </p:nvSpPr>
          <p:spPr>
            <a:xfrm>
              <a:off x="7054850" y="1409700"/>
              <a:ext cx="152401" cy="6351"/>
            </a:xfrm>
            <a:custGeom>
              <a:avLst/>
              <a:gdLst/>
              <a:ahLst/>
              <a:cxnLst/>
              <a:rect l="0" t="0" r="0" b="0"/>
              <a:pathLst>
                <a:path w="152401" h="6351">
                  <a:moveTo>
                    <a:pt x="0" y="6350"/>
                  </a:moveTo>
                  <a:lnTo>
                    <a:pt x="0" y="6350"/>
                  </a:lnTo>
                  <a:lnTo>
                    <a:pt x="22322" y="6350"/>
                  </a:lnTo>
                  <a:lnTo>
                    <a:pt x="53651" y="6350"/>
                  </a:lnTo>
                  <a:lnTo>
                    <a:pt x="75585" y="4469"/>
                  </a:lnTo>
                  <a:lnTo>
                    <a:pt x="105887" y="1324"/>
                  </a:lnTo>
                  <a:lnTo>
                    <a:pt x="130857" y="392"/>
                  </a:lnTo>
                  <a:lnTo>
                    <a:pt x="152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SMARTInkShape-4331"/>
            <p:cNvSpPr/>
            <p:nvPr>
              <p:custDataLst>
                <p:tags r:id="rId87"/>
              </p:custDataLst>
            </p:nvPr>
          </p:nvSpPr>
          <p:spPr>
            <a:xfrm>
              <a:off x="7200626" y="1593850"/>
              <a:ext cx="70125" cy="101601"/>
            </a:xfrm>
            <a:custGeom>
              <a:avLst/>
              <a:gdLst/>
              <a:ahLst/>
              <a:cxnLst/>
              <a:rect l="0" t="0" r="0" b="0"/>
              <a:pathLst>
                <a:path w="70125" h="101601">
                  <a:moveTo>
                    <a:pt x="38374" y="0"/>
                  </a:moveTo>
                  <a:lnTo>
                    <a:pt x="38374" y="0"/>
                  </a:lnTo>
                  <a:lnTo>
                    <a:pt x="22677" y="24485"/>
                  </a:lnTo>
                  <a:lnTo>
                    <a:pt x="7618" y="50529"/>
                  </a:lnTo>
                  <a:lnTo>
                    <a:pt x="715" y="66907"/>
                  </a:lnTo>
                  <a:lnTo>
                    <a:pt x="0" y="81242"/>
                  </a:lnTo>
                  <a:lnTo>
                    <a:pt x="2913" y="86617"/>
                  </a:lnTo>
                  <a:lnTo>
                    <a:pt x="13676" y="94471"/>
                  </a:lnTo>
                  <a:lnTo>
                    <a:pt x="35604" y="99488"/>
                  </a:lnTo>
                  <a:lnTo>
                    <a:pt x="70124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SMARTInkShape-4332"/>
            <p:cNvSpPr/>
            <p:nvPr>
              <p:custDataLst>
                <p:tags r:id="rId88"/>
              </p:custDataLst>
            </p:nvPr>
          </p:nvSpPr>
          <p:spPr>
            <a:xfrm>
              <a:off x="7184541" y="1634054"/>
              <a:ext cx="79860" cy="23297"/>
            </a:xfrm>
            <a:custGeom>
              <a:avLst/>
              <a:gdLst/>
              <a:ahLst/>
              <a:cxnLst/>
              <a:rect l="0" t="0" r="0" b="0"/>
              <a:pathLst>
                <a:path w="79860" h="23297">
                  <a:moveTo>
                    <a:pt x="3659" y="23296"/>
                  </a:moveTo>
                  <a:lnTo>
                    <a:pt x="3659" y="23296"/>
                  </a:lnTo>
                  <a:lnTo>
                    <a:pt x="288" y="19925"/>
                  </a:lnTo>
                  <a:lnTo>
                    <a:pt x="0" y="18226"/>
                  </a:lnTo>
                  <a:lnTo>
                    <a:pt x="514" y="16389"/>
                  </a:lnTo>
                  <a:lnTo>
                    <a:pt x="1562" y="14458"/>
                  </a:lnTo>
                  <a:lnTo>
                    <a:pt x="16522" y="4998"/>
                  </a:lnTo>
                  <a:lnTo>
                    <a:pt x="38829" y="0"/>
                  </a:lnTo>
                  <a:lnTo>
                    <a:pt x="68827" y="2676"/>
                  </a:lnTo>
                  <a:lnTo>
                    <a:pt x="79859" y="42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4333"/>
            <p:cNvSpPr/>
            <p:nvPr>
              <p:custDataLst>
                <p:tags r:id="rId89"/>
              </p:custDataLst>
            </p:nvPr>
          </p:nvSpPr>
          <p:spPr>
            <a:xfrm>
              <a:off x="7022988" y="1406042"/>
              <a:ext cx="120763" cy="194159"/>
            </a:xfrm>
            <a:custGeom>
              <a:avLst/>
              <a:gdLst/>
              <a:ahLst/>
              <a:cxnLst/>
              <a:rect l="0" t="0" r="0" b="0"/>
              <a:pathLst>
                <a:path w="120763" h="194159">
                  <a:moveTo>
                    <a:pt x="38212" y="3658"/>
                  </a:moveTo>
                  <a:lnTo>
                    <a:pt x="38212" y="3658"/>
                  </a:lnTo>
                  <a:lnTo>
                    <a:pt x="41583" y="287"/>
                  </a:lnTo>
                  <a:lnTo>
                    <a:pt x="43987" y="0"/>
                  </a:lnTo>
                  <a:lnTo>
                    <a:pt x="50421" y="1562"/>
                  </a:lnTo>
                  <a:lnTo>
                    <a:pt x="51996" y="5788"/>
                  </a:lnTo>
                  <a:lnTo>
                    <a:pt x="51864" y="19892"/>
                  </a:lnTo>
                  <a:lnTo>
                    <a:pt x="43810" y="41682"/>
                  </a:lnTo>
                  <a:lnTo>
                    <a:pt x="31527" y="67830"/>
                  </a:lnTo>
                  <a:lnTo>
                    <a:pt x="19013" y="95914"/>
                  </a:lnTo>
                  <a:lnTo>
                    <a:pt x="8277" y="122977"/>
                  </a:lnTo>
                  <a:lnTo>
                    <a:pt x="919" y="147705"/>
                  </a:lnTo>
                  <a:lnTo>
                    <a:pt x="0" y="168103"/>
                  </a:lnTo>
                  <a:lnTo>
                    <a:pt x="2154" y="175377"/>
                  </a:lnTo>
                  <a:lnTo>
                    <a:pt x="5707" y="180932"/>
                  </a:lnTo>
                  <a:lnTo>
                    <a:pt x="10192" y="185341"/>
                  </a:lnTo>
                  <a:lnTo>
                    <a:pt x="22701" y="190239"/>
                  </a:lnTo>
                  <a:lnTo>
                    <a:pt x="38374" y="191711"/>
                  </a:lnTo>
                  <a:lnTo>
                    <a:pt x="66325" y="189278"/>
                  </a:lnTo>
                  <a:lnTo>
                    <a:pt x="92089" y="188244"/>
                  </a:lnTo>
                  <a:lnTo>
                    <a:pt x="111325" y="188643"/>
                  </a:lnTo>
                  <a:lnTo>
                    <a:pt x="114471" y="189775"/>
                  </a:lnTo>
                  <a:lnTo>
                    <a:pt x="120762" y="1941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4" name="SMARTInkShape-Group1086"/>
          <p:cNvGrpSpPr/>
          <p:nvPr/>
        </p:nvGrpSpPr>
        <p:grpSpPr>
          <a:xfrm>
            <a:off x="7454900" y="1295400"/>
            <a:ext cx="207909" cy="301718"/>
            <a:chOff x="7454900" y="1295400"/>
            <a:chExt cx="207909" cy="301718"/>
          </a:xfrm>
        </p:grpSpPr>
        <p:sp>
          <p:nvSpPr>
            <p:cNvPr id="101" name="SMARTInkShape-4334"/>
            <p:cNvSpPr/>
            <p:nvPr>
              <p:custDataLst>
                <p:tags r:id="rId82"/>
              </p:custDataLst>
            </p:nvPr>
          </p:nvSpPr>
          <p:spPr>
            <a:xfrm>
              <a:off x="7493000" y="1295400"/>
              <a:ext cx="169809" cy="63034"/>
            </a:xfrm>
            <a:custGeom>
              <a:avLst/>
              <a:gdLst/>
              <a:ahLst/>
              <a:cxnLst/>
              <a:rect l="0" t="0" r="0" b="0"/>
              <a:pathLst>
                <a:path w="169809" h="63034">
                  <a:moveTo>
                    <a:pt x="0" y="31750"/>
                  </a:moveTo>
                  <a:lnTo>
                    <a:pt x="0" y="31750"/>
                  </a:lnTo>
                  <a:lnTo>
                    <a:pt x="6741" y="28379"/>
                  </a:lnTo>
                  <a:lnTo>
                    <a:pt x="15697" y="28606"/>
                  </a:lnTo>
                  <a:lnTo>
                    <a:pt x="38283" y="34581"/>
                  </a:lnTo>
                  <a:lnTo>
                    <a:pt x="60759" y="41475"/>
                  </a:lnTo>
                  <a:lnTo>
                    <a:pt x="87211" y="49243"/>
                  </a:lnTo>
                  <a:lnTo>
                    <a:pt x="111668" y="55517"/>
                  </a:lnTo>
                  <a:lnTo>
                    <a:pt x="143388" y="61135"/>
                  </a:lnTo>
                  <a:lnTo>
                    <a:pt x="165907" y="63033"/>
                  </a:lnTo>
                  <a:lnTo>
                    <a:pt x="167754" y="62483"/>
                  </a:lnTo>
                  <a:lnTo>
                    <a:pt x="168987" y="61411"/>
                  </a:lnTo>
                  <a:lnTo>
                    <a:pt x="169808" y="59991"/>
                  </a:lnTo>
                  <a:lnTo>
                    <a:pt x="168238" y="57633"/>
                  </a:lnTo>
                  <a:lnTo>
                    <a:pt x="139698" y="26504"/>
                  </a:lnTo>
                  <a:lnTo>
                    <a:pt x="126999" y="14909"/>
                  </a:lnTo>
                  <a:lnTo>
                    <a:pt x="119944" y="9448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4335"/>
            <p:cNvSpPr/>
            <p:nvPr>
              <p:custDataLst>
                <p:tags r:id="rId83"/>
              </p:custDataLst>
            </p:nvPr>
          </p:nvSpPr>
          <p:spPr>
            <a:xfrm>
              <a:off x="7454900" y="1511300"/>
              <a:ext cx="139701" cy="19051"/>
            </a:xfrm>
            <a:custGeom>
              <a:avLst/>
              <a:gdLst/>
              <a:ahLst/>
              <a:cxnLst/>
              <a:rect l="0" t="0" r="0" b="0"/>
              <a:pathLst>
                <a:path w="139701" h="19051">
                  <a:moveTo>
                    <a:pt x="0" y="19050"/>
                  </a:moveTo>
                  <a:lnTo>
                    <a:pt x="0" y="19050"/>
                  </a:lnTo>
                  <a:lnTo>
                    <a:pt x="5775" y="13980"/>
                  </a:lnTo>
                  <a:lnTo>
                    <a:pt x="12209" y="10212"/>
                  </a:lnTo>
                  <a:lnTo>
                    <a:pt x="37249" y="7494"/>
                  </a:lnTo>
                  <a:lnTo>
                    <a:pt x="61475" y="4977"/>
                  </a:lnTo>
                  <a:lnTo>
                    <a:pt x="86589" y="2212"/>
                  </a:lnTo>
                  <a:lnTo>
                    <a:pt x="115184" y="655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4336"/>
            <p:cNvSpPr/>
            <p:nvPr>
              <p:custDataLst>
                <p:tags r:id="rId84"/>
              </p:custDataLst>
            </p:nvPr>
          </p:nvSpPr>
          <p:spPr>
            <a:xfrm>
              <a:off x="7486171" y="1390650"/>
              <a:ext cx="76680" cy="206468"/>
            </a:xfrm>
            <a:custGeom>
              <a:avLst/>
              <a:gdLst/>
              <a:ahLst/>
              <a:cxnLst/>
              <a:rect l="0" t="0" r="0" b="0"/>
              <a:pathLst>
                <a:path w="76680" h="206468">
                  <a:moveTo>
                    <a:pt x="70329" y="0"/>
                  </a:moveTo>
                  <a:lnTo>
                    <a:pt x="70329" y="0"/>
                  </a:lnTo>
                  <a:lnTo>
                    <a:pt x="49281" y="27790"/>
                  </a:lnTo>
                  <a:lnTo>
                    <a:pt x="37691" y="48334"/>
                  </a:lnTo>
                  <a:lnTo>
                    <a:pt x="25484" y="72282"/>
                  </a:lnTo>
                  <a:lnTo>
                    <a:pt x="13003" y="99388"/>
                  </a:lnTo>
                  <a:lnTo>
                    <a:pt x="4164" y="127898"/>
                  </a:lnTo>
                  <a:lnTo>
                    <a:pt x="0" y="154916"/>
                  </a:lnTo>
                  <a:lnTo>
                    <a:pt x="2853" y="176331"/>
                  </a:lnTo>
                  <a:lnTo>
                    <a:pt x="12588" y="191493"/>
                  </a:lnTo>
                  <a:lnTo>
                    <a:pt x="19135" y="197512"/>
                  </a:lnTo>
                  <a:lnTo>
                    <a:pt x="33935" y="204200"/>
                  </a:lnTo>
                  <a:lnTo>
                    <a:pt x="49215" y="206467"/>
                  </a:lnTo>
                  <a:lnTo>
                    <a:pt x="63062" y="205122"/>
                  </a:lnTo>
                  <a:lnTo>
                    <a:pt x="67600" y="202365"/>
                  </a:lnTo>
                  <a:lnTo>
                    <a:pt x="70627" y="198410"/>
                  </a:lnTo>
                  <a:lnTo>
                    <a:pt x="76679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2" name="SMARTInkShape-Group1087"/>
          <p:cNvGrpSpPr/>
          <p:nvPr/>
        </p:nvGrpSpPr>
        <p:grpSpPr>
          <a:xfrm>
            <a:off x="7042150" y="1771650"/>
            <a:ext cx="692151" cy="431801"/>
            <a:chOff x="7042150" y="1771650"/>
            <a:chExt cx="692151" cy="431801"/>
          </a:xfrm>
        </p:grpSpPr>
        <p:sp>
          <p:nvSpPr>
            <p:cNvPr id="105" name="SMARTInkShape-4337"/>
            <p:cNvSpPr/>
            <p:nvPr>
              <p:custDataLst>
                <p:tags r:id="rId75"/>
              </p:custDataLst>
            </p:nvPr>
          </p:nvSpPr>
          <p:spPr>
            <a:xfrm>
              <a:off x="7531100" y="205105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0"/>
                  </a:moveTo>
                  <a:lnTo>
                    <a:pt x="0" y="0"/>
                  </a:lnTo>
                  <a:lnTo>
                    <a:pt x="28611" y="0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SMARTInkShape-4338"/>
            <p:cNvSpPr/>
            <p:nvPr>
              <p:custDataLst>
                <p:tags r:id="rId76"/>
              </p:custDataLst>
            </p:nvPr>
          </p:nvSpPr>
          <p:spPr>
            <a:xfrm>
              <a:off x="7531100" y="2012950"/>
              <a:ext cx="63501" cy="3659"/>
            </a:xfrm>
            <a:custGeom>
              <a:avLst/>
              <a:gdLst/>
              <a:ahLst/>
              <a:cxnLst/>
              <a:rect l="0" t="0" r="0" b="0"/>
              <a:pathLst>
                <a:path w="63501" h="3659">
                  <a:moveTo>
                    <a:pt x="0" y="0"/>
                  </a:moveTo>
                  <a:lnTo>
                    <a:pt x="0" y="0"/>
                  </a:lnTo>
                  <a:lnTo>
                    <a:pt x="20722" y="1881"/>
                  </a:lnTo>
                  <a:lnTo>
                    <a:pt x="33199" y="3658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SMARTInkShape-4339"/>
            <p:cNvSpPr/>
            <p:nvPr>
              <p:custDataLst>
                <p:tags r:id="rId77"/>
              </p:custDataLst>
            </p:nvPr>
          </p:nvSpPr>
          <p:spPr>
            <a:xfrm>
              <a:off x="7366000" y="1917700"/>
              <a:ext cx="31751" cy="241301"/>
            </a:xfrm>
            <a:custGeom>
              <a:avLst/>
              <a:gdLst/>
              <a:ahLst/>
              <a:cxnLst/>
              <a:rect l="0" t="0" r="0" b="0"/>
              <a:pathLst>
                <a:path w="31751" h="241301">
                  <a:moveTo>
                    <a:pt x="31750" y="0"/>
                  </a:moveTo>
                  <a:lnTo>
                    <a:pt x="31750" y="0"/>
                  </a:lnTo>
                  <a:lnTo>
                    <a:pt x="24843" y="29511"/>
                  </a:lnTo>
                  <a:lnTo>
                    <a:pt x="20919" y="50510"/>
                  </a:lnTo>
                  <a:lnTo>
                    <a:pt x="16823" y="78658"/>
                  </a:lnTo>
                  <a:lnTo>
                    <a:pt x="10770" y="109983"/>
                  </a:lnTo>
                  <a:lnTo>
                    <a:pt x="4786" y="141309"/>
                  </a:lnTo>
                  <a:lnTo>
                    <a:pt x="2127" y="169343"/>
                  </a:lnTo>
                  <a:lnTo>
                    <a:pt x="630" y="198813"/>
                  </a:lnTo>
                  <a:lnTo>
                    <a:pt x="125" y="226322"/>
                  </a:lnTo>
                  <a:lnTo>
                    <a:pt x="0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SMARTInkShape-4340"/>
            <p:cNvSpPr/>
            <p:nvPr>
              <p:custDataLst>
                <p:tags r:id="rId78"/>
              </p:custDataLst>
            </p:nvPr>
          </p:nvSpPr>
          <p:spPr>
            <a:xfrm>
              <a:off x="7042150" y="1930400"/>
              <a:ext cx="31751" cy="273051"/>
            </a:xfrm>
            <a:custGeom>
              <a:avLst/>
              <a:gdLst/>
              <a:ahLst/>
              <a:cxnLst/>
              <a:rect l="0" t="0" r="0" b="0"/>
              <a:pathLst>
                <a:path w="31751" h="273051">
                  <a:moveTo>
                    <a:pt x="31750" y="0"/>
                  </a:moveTo>
                  <a:lnTo>
                    <a:pt x="31750" y="0"/>
                  </a:lnTo>
                  <a:lnTo>
                    <a:pt x="25008" y="6742"/>
                  </a:lnTo>
                  <a:lnTo>
                    <a:pt x="17445" y="27790"/>
                  </a:lnTo>
                  <a:lnTo>
                    <a:pt x="12928" y="50216"/>
                  </a:lnTo>
                  <a:lnTo>
                    <a:pt x="9273" y="78057"/>
                  </a:lnTo>
                  <a:lnTo>
                    <a:pt x="8299" y="94371"/>
                  </a:lnTo>
                  <a:lnTo>
                    <a:pt x="7649" y="111597"/>
                  </a:lnTo>
                  <a:lnTo>
                    <a:pt x="7217" y="128020"/>
                  </a:lnTo>
                  <a:lnTo>
                    <a:pt x="6734" y="159439"/>
                  </a:lnTo>
                  <a:lnTo>
                    <a:pt x="4640" y="187984"/>
                  </a:lnTo>
                  <a:lnTo>
                    <a:pt x="2062" y="213371"/>
                  </a:lnTo>
                  <a:lnTo>
                    <a:pt x="611" y="242118"/>
                  </a:lnTo>
                  <a:lnTo>
                    <a:pt x="0" y="273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SMARTInkShape-4341"/>
            <p:cNvSpPr/>
            <p:nvPr>
              <p:custDataLst>
                <p:tags r:id="rId79"/>
              </p:custDataLst>
            </p:nvPr>
          </p:nvSpPr>
          <p:spPr>
            <a:xfrm>
              <a:off x="7156450" y="1911350"/>
              <a:ext cx="103325" cy="50801"/>
            </a:xfrm>
            <a:custGeom>
              <a:avLst/>
              <a:gdLst/>
              <a:ahLst/>
              <a:cxnLst/>
              <a:rect l="0" t="0" r="0" b="0"/>
              <a:pathLst>
                <a:path w="103325" h="50801">
                  <a:moveTo>
                    <a:pt x="0" y="50800"/>
                  </a:moveTo>
                  <a:lnTo>
                    <a:pt x="0" y="50800"/>
                  </a:lnTo>
                  <a:lnTo>
                    <a:pt x="18867" y="47142"/>
                  </a:lnTo>
                  <a:lnTo>
                    <a:pt x="48772" y="50179"/>
                  </a:lnTo>
                  <a:lnTo>
                    <a:pt x="79458" y="50677"/>
                  </a:lnTo>
                  <a:lnTo>
                    <a:pt x="95118" y="50058"/>
                  </a:lnTo>
                  <a:lnTo>
                    <a:pt x="101776" y="47413"/>
                  </a:lnTo>
                  <a:lnTo>
                    <a:pt x="103129" y="45720"/>
                  </a:lnTo>
                  <a:lnTo>
                    <a:pt x="103324" y="43885"/>
                  </a:lnTo>
                  <a:lnTo>
                    <a:pt x="102750" y="41957"/>
                  </a:lnTo>
                  <a:lnTo>
                    <a:pt x="98347" y="37933"/>
                  </a:lnTo>
                  <a:lnTo>
                    <a:pt x="84024" y="26229"/>
                  </a:lnTo>
                  <a:lnTo>
                    <a:pt x="75147" y="14435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SMARTInkShape-4342"/>
            <p:cNvSpPr/>
            <p:nvPr>
              <p:custDataLst>
                <p:tags r:id="rId80"/>
              </p:custDataLst>
            </p:nvPr>
          </p:nvSpPr>
          <p:spPr>
            <a:xfrm>
              <a:off x="7121160" y="2032883"/>
              <a:ext cx="136891" cy="104073"/>
            </a:xfrm>
            <a:custGeom>
              <a:avLst/>
              <a:gdLst/>
              <a:ahLst/>
              <a:cxnLst/>
              <a:rect l="0" t="0" r="0" b="0"/>
              <a:pathLst>
                <a:path w="136891" h="104073">
                  <a:moveTo>
                    <a:pt x="22590" y="5467"/>
                  </a:moveTo>
                  <a:lnTo>
                    <a:pt x="22590" y="5467"/>
                  </a:lnTo>
                  <a:lnTo>
                    <a:pt x="22590" y="0"/>
                  </a:lnTo>
                  <a:lnTo>
                    <a:pt x="13801" y="23719"/>
                  </a:lnTo>
                  <a:lnTo>
                    <a:pt x="6580" y="49680"/>
                  </a:lnTo>
                  <a:lnTo>
                    <a:pt x="4141" y="80366"/>
                  </a:lnTo>
                  <a:lnTo>
                    <a:pt x="0" y="100329"/>
                  </a:lnTo>
                  <a:lnTo>
                    <a:pt x="474" y="102575"/>
                  </a:lnTo>
                  <a:lnTo>
                    <a:pt x="1497" y="104072"/>
                  </a:lnTo>
                  <a:lnTo>
                    <a:pt x="3589" y="103659"/>
                  </a:lnTo>
                  <a:lnTo>
                    <a:pt x="9676" y="99438"/>
                  </a:lnTo>
                  <a:lnTo>
                    <a:pt x="30152" y="73679"/>
                  </a:lnTo>
                  <a:lnTo>
                    <a:pt x="48349" y="42611"/>
                  </a:lnTo>
                  <a:lnTo>
                    <a:pt x="69698" y="11759"/>
                  </a:lnTo>
                  <a:lnTo>
                    <a:pt x="73046" y="7545"/>
                  </a:lnTo>
                  <a:lnTo>
                    <a:pt x="75983" y="6147"/>
                  </a:lnTo>
                  <a:lnTo>
                    <a:pt x="78645" y="6626"/>
                  </a:lnTo>
                  <a:lnTo>
                    <a:pt x="81128" y="8356"/>
                  </a:lnTo>
                  <a:lnTo>
                    <a:pt x="83885" y="15923"/>
                  </a:lnTo>
                  <a:lnTo>
                    <a:pt x="85654" y="41399"/>
                  </a:lnTo>
                  <a:lnTo>
                    <a:pt x="83051" y="72903"/>
                  </a:lnTo>
                  <a:lnTo>
                    <a:pt x="87327" y="86944"/>
                  </a:lnTo>
                  <a:lnTo>
                    <a:pt x="95812" y="96477"/>
                  </a:lnTo>
                  <a:lnTo>
                    <a:pt x="101038" y="100007"/>
                  </a:lnTo>
                  <a:lnTo>
                    <a:pt x="114370" y="102048"/>
                  </a:lnTo>
                  <a:lnTo>
                    <a:pt x="136890" y="1007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4343"/>
            <p:cNvSpPr/>
            <p:nvPr>
              <p:custDataLst>
                <p:tags r:id="rId81"/>
              </p:custDataLst>
            </p:nvPr>
          </p:nvSpPr>
          <p:spPr>
            <a:xfrm>
              <a:off x="7691110" y="1771650"/>
              <a:ext cx="43191" cy="323851"/>
            </a:xfrm>
            <a:custGeom>
              <a:avLst/>
              <a:gdLst/>
              <a:ahLst/>
              <a:cxnLst/>
              <a:rect l="0" t="0" r="0" b="0"/>
              <a:pathLst>
                <a:path w="43191" h="323851">
                  <a:moveTo>
                    <a:pt x="43190" y="0"/>
                  </a:moveTo>
                  <a:lnTo>
                    <a:pt x="43190" y="0"/>
                  </a:lnTo>
                  <a:lnTo>
                    <a:pt x="30980" y="31161"/>
                  </a:lnTo>
                  <a:lnTo>
                    <a:pt x="25299" y="57123"/>
                  </a:lnTo>
                  <a:lnTo>
                    <a:pt x="22796" y="71949"/>
                  </a:lnTo>
                  <a:lnTo>
                    <a:pt x="20422" y="88888"/>
                  </a:lnTo>
                  <a:lnTo>
                    <a:pt x="18133" y="107236"/>
                  </a:lnTo>
                  <a:lnTo>
                    <a:pt x="15902" y="126524"/>
                  </a:lnTo>
                  <a:lnTo>
                    <a:pt x="13710" y="145733"/>
                  </a:lnTo>
                  <a:lnTo>
                    <a:pt x="11542" y="164889"/>
                  </a:lnTo>
                  <a:lnTo>
                    <a:pt x="9391" y="184009"/>
                  </a:lnTo>
                  <a:lnTo>
                    <a:pt x="7252" y="201695"/>
                  </a:lnTo>
                  <a:lnTo>
                    <a:pt x="5120" y="218424"/>
                  </a:lnTo>
                  <a:lnTo>
                    <a:pt x="1575" y="248772"/>
                  </a:lnTo>
                  <a:lnTo>
                    <a:pt x="0" y="274019"/>
                  </a:lnTo>
                  <a:lnTo>
                    <a:pt x="2484" y="301324"/>
                  </a:lnTo>
                  <a:lnTo>
                    <a:pt x="11440" y="323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7" name="SMARTInkShape-Group1088"/>
          <p:cNvGrpSpPr/>
          <p:nvPr/>
        </p:nvGrpSpPr>
        <p:grpSpPr>
          <a:xfrm>
            <a:off x="7747000" y="1816100"/>
            <a:ext cx="311151" cy="292101"/>
            <a:chOff x="7747000" y="1816100"/>
            <a:chExt cx="311151" cy="292101"/>
          </a:xfrm>
        </p:grpSpPr>
        <p:sp>
          <p:nvSpPr>
            <p:cNvPr id="113" name="SMARTInkShape-4344"/>
            <p:cNvSpPr/>
            <p:nvPr>
              <p:custDataLst>
                <p:tags r:id="rId71"/>
              </p:custDataLst>
            </p:nvPr>
          </p:nvSpPr>
          <p:spPr>
            <a:xfrm>
              <a:off x="7747000" y="2000250"/>
              <a:ext cx="146051" cy="12701"/>
            </a:xfrm>
            <a:custGeom>
              <a:avLst/>
              <a:gdLst/>
              <a:ahLst/>
              <a:cxnLst/>
              <a:rect l="0" t="0" r="0" b="0"/>
              <a:pathLst>
                <a:path w="146051" h="12701">
                  <a:moveTo>
                    <a:pt x="0" y="12700"/>
                  </a:moveTo>
                  <a:lnTo>
                    <a:pt x="0" y="12700"/>
                  </a:lnTo>
                  <a:lnTo>
                    <a:pt x="25694" y="9329"/>
                  </a:lnTo>
                  <a:lnTo>
                    <a:pt x="47402" y="7674"/>
                  </a:lnTo>
                  <a:lnTo>
                    <a:pt x="71162" y="6233"/>
                  </a:lnTo>
                  <a:lnTo>
                    <a:pt x="95834" y="3240"/>
                  </a:lnTo>
                  <a:lnTo>
                    <a:pt x="126781" y="960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4345"/>
            <p:cNvSpPr/>
            <p:nvPr>
              <p:custDataLst>
                <p:tags r:id="rId72"/>
              </p:custDataLst>
            </p:nvPr>
          </p:nvSpPr>
          <p:spPr>
            <a:xfrm>
              <a:off x="7773184" y="1911350"/>
              <a:ext cx="88117" cy="179015"/>
            </a:xfrm>
            <a:custGeom>
              <a:avLst/>
              <a:gdLst/>
              <a:ahLst/>
              <a:cxnLst/>
              <a:rect l="0" t="0" r="0" b="0"/>
              <a:pathLst>
                <a:path w="88117" h="179015">
                  <a:moveTo>
                    <a:pt x="43666" y="0"/>
                  </a:moveTo>
                  <a:lnTo>
                    <a:pt x="43666" y="0"/>
                  </a:lnTo>
                  <a:lnTo>
                    <a:pt x="32995" y="26367"/>
                  </a:lnTo>
                  <a:lnTo>
                    <a:pt x="23401" y="47702"/>
                  </a:lnTo>
                  <a:lnTo>
                    <a:pt x="14434" y="71295"/>
                  </a:lnTo>
                  <a:lnTo>
                    <a:pt x="5744" y="95892"/>
                  </a:lnTo>
                  <a:lnTo>
                    <a:pt x="0" y="119524"/>
                  </a:lnTo>
                  <a:lnTo>
                    <a:pt x="2152" y="139435"/>
                  </a:lnTo>
                  <a:lnTo>
                    <a:pt x="11296" y="163140"/>
                  </a:lnTo>
                  <a:lnTo>
                    <a:pt x="17147" y="168732"/>
                  </a:lnTo>
                  <a:lnTo>
                    <a:pt x="33056" y="176827"/>
                  </a:lnTo>
                  <a:lnTo>
                    <a:pt x="51886" y="179014"/>
                  </a:lnTo>
                  <a:lnTo>
                    <a:pt x="74794" y="176278"/>
                  </a:lnTo>
                  <a:lnTo>
                    <a:pt x="88116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SMARTInkShape-4346"/>
            <p:cNvSpPr/>
            <p:nvPr>
              <p:custDataLst>
                <p:tags r:id="rId73"/>
              </p:custDataLst>
            </p:nvPr>
          </p:nvSpPr>
          <p:spPr>
            <a:xfrm>
              <a:off x="8010176" y="1835150"/>
              <a:ext cx="47975" cy="273051"/>
            </a:xfrm>
            <a:custGeom>
              <a:avLst/>
              <a:gdLst/>
              <a:ahLst/>
              <a:cxnLst/>
              <a:rect l="0" t="0" r="0" b="0"/>
              <a:pathLst>
                <a:path w="47975" h="273051">
                  <a:moveTo>
                    <a:pt x="47974" y="0"/>
                  </a:moveTo>
                  <a:lnTo>
                    <a:pt x="47974" y="0"/>
                  </a:lnTo>
                  <a:lnTo>
                    <a:pt x="44603" y="31161"/>
                  </a:lnTo>
                  <a:lnTo>
                    <a:pt x="35422" y="57123"/>
                  </a:lnTo>
                  <a:lnTo>
                    <a:pt x="24756" y="88182"/>
                  </a:lnTo>
                  <a:lnTo>
                    <a:pt x="21912" y="105355"/>
                  </a:lnTo>
                  <a:lnTo>
                    <a:pt x="20016" y="123153"/>
                  </a:lnTo>
                  <a:lnTo>
                    <a:pt x="18047" y="139958"/>
                  </a:lnTo>
                  <a:lnTo>
                    <a:pt x="16029" y="156100"/>
                  </a:lnTo>
                  <a:lnTo>
                    <a:pt x="11198" y="186500"/>
                  </a:lnTo>
                  <a:lnTo>
                    <a:pt x="4347" y="214122"/>
                  </a:lnTo>
                  <a:lnTo>
                    <a:pt x="361" y="236747"/>
                  </a:lnTo>
                  <a:lnTo>
                    <a:pt x="0" y="261588"/>
                  </a:lnTo>
                  <a:lnTo>
                    <a:pt x="1175" y="267525"/>
                  </a:lnTo>
                  <a:lnTo>
                    <a:pt x="2664" y="270778"/>
                  </a:lnTo>
                  <a:lnTo>
                    <a:pt x="4361" y="272241"/>
                  </a:lnTo>
                  <a:lnTo>
                    <a:pt x="9874" y="273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SMARTInkShape-4347"/>
            <p:cNvSpPr/>
            <p:nvPr>
              <p:custDataLst>
                <p:tags r:id="rId74"/>
              </p:custDataLst>
            </p:nvPr>
          </p:nvSpPr>
          <p:spPr>
            <a:xfrm>
              <a:off x="7791450" y="1816100"/>
              <a:ext cx="106398" cy="38101"/>
            </a:xfrm>
            <a:custGeom>
              <a:avLst/>
              <a:gdLst/>
              <a:ahLst/>
              <a:cxnLst/>
              <a:rect l="0" t="0" r="0" b="0"/>
              <a:pathLst>
                <a:path w="106398" h="38101">
                  <a:moveTo>
                    <a:pt x="0" y="38100"/>
                  </a:moveTo>
                  <a:lnTo>
                    <a:pt x="0" y="38100"/>
                  </a:lnTo>
                  <a:lnTo>
                    <a:pt x="27629" y="38100"/>
                  </a:lnTo>
                  <a:lnTo>
                    <a:pt x="53342" y="38100"/>
                  </a:lnTo>
                  <a:lnTo>
                    <a:pt x="81421" y="36219"/>
                  </a:lnTo>
                  <a:lnTo>
                    <a:pt x="106397" y="32011"/>
                  </a:lnTo>
                  <a:lnTo>
                    <a:pt x="97377" y="25085"/>
                  </a:lnTo>
                  <a:lnTo>
                    <a:pt x="66501" y="10742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1" name="SMARTInkShape-Group1089"/>
          <p:cNvGrpSpPr/>
          <p:nvPr/>
        </p:nvGrpSpPr>
        <p:grpSpPr>
          <a:xfrm>
            <a:off x="8235950" y="1851280"/>
            <a:ext cx="375116" cy="225171"/>
            <a:chOff x="8235950" y="1851280"/>
            <a:chExt cx="375116" cy="225171"/>
          </a:xfrm>
        </p:grpSpPr>
        <p:sp>
          <p:nvSpPr>
            <p:cNvPr id="118" name="SMARTInkShape-4348"/>
            <p:cNvSpPr/>
            <p:nvPr>
              <p:custDataLst>
                <p:tags r:id="rId68"/>
              </p:custDataLst>
            </p:nvPr>
          </p:nvSpPr>
          <p:spPr>
            <a:xfrm>
              <a:off x="8521700" y="1851280"/>
              <a:ext cx="89366" cy="225171"/>
            </a:xfrm>
            <a:custGeom>
              <a:avLst/>
              <a:gdLst/>
              <a:ahLst/>
              <a:cxnLst/>
              <a:rect l="0" t="0" r="0" b="0"/>
              <a:pathLst>
                <a:path w="89366" h="225171">
                  <a:moveTo>
                    <a:pt x="0" y="98170"/>
                  </a:moveTo>
                  <a:lnTo>
                    <a:pt x="0" y="98170"/>
                  </a:lnTo>
                  <a:lnTo>
                    <a:pt x="14503" y="87325"/>
                  </a:lnTo>
                  <a:lnTo>
                    <a:pt x="39313" y="56107"/>
                  </a:lnTo>
                  <a:lnTo>
                    <a:pt x="63740" y="24427"/>
                  </a:lnTo>
                  <a:lnTo>
                    <a:pt x="85184" y="2700"/>
                  </a:lnTo>
                  <a:lnTo>
                    <a:pt x="89365" y="0"/>
                  </a:lnTo>
                  <a:lnTo>
                    <a:pt x="86520" y="1152"/>
                  </a:lnTo>
                  <a:lnTo>
                    <a:pt x="71783" y="28624"/>
                  </a:lnTo>
                  <a:lnTo>
                    <a:pt x="58480" y="50327"/>
                  </a:lnTo>
                  <a:lnTo>
                    <a:pt x="43159" y="77847"/>
                  </a:lnTo>
                  <a:lnTo>
                    <a:pt x="29059" y="108188"/>
                  </a:lnTo>
                  <a:lnTo>
                    <a:pt x="20441" y="138135"/>
                  </a:lnTo>
                  <a:lnTo>
                    <a:pt x="16140" y="164145"/>
                  </a:lnTo>
                  <a:lnTo>
                    <a:pt x="11838" y="194859"/>
                  </a:lnTo>
                  <a:lnTo>
                    <a:pt x="9494" y="208876"/>
                  </a:lnTo>
                  <a:lnTo>
                    <a:pt x="12700" y="2251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SMARTInkShape-4349"/>
            <p:cNvSpPr/>
            <p:nvPr>
              <p:custDataLst>
                <p:tags r:id="rId69"/>
              </p:custDataLst>
            </p:nvPr>
          </p:nvSpPr>
          <p:spPr>
            <a:xfrm>
              <a:off x="8235950" y="1962150"/>
              <a:ext cx="76201" cy="12439"/>
            </a:xfrm>
            <a:custGeom>
              <a:avLst/>
              <a:gdLst/>
              <a:ahLst/>
              <a:cxnLst/>
              <a:rect l="0" t="0" r="0" b="0"/>
              <a:pathLst>
                <a:path w="76201" h="12439">
                  <a:moveTo>
                    <a:pt x="0" y="6350"/>
                  </a:moveTo>
                  <a:lnTo>
                    <a:pt x="0" y="6350"/>
                  </a:lnTo>
                  <a:lnTo>
                    <a:pt x="0" y="9721"/>
                  </a:lnTo>
                  <a:lnTo>
                    <a:pt x="1411" y="10714"/>
                  </a:lnTo>
                  <a:lnTo>
                    <a:pt x="6741" y="11817"/>
                  </a:lnTo>
                  <a:lnTo>
                    <a:pt x="31161" y="12438"/>
                  </a:lnTo>
                  <a:lnTo>
                    <a:pt x="58465" y="5880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SMARTInkShape-4350"/>
            <p:cNvSpPr/>
            <p:nvPr>
              <p:custDataLst>
                <p:tags r:id="rId70"/>
              </p:custDataLst>
            </p:nvPr>
          </p:nvSpPr>
          <p:spPr>
            <a:xfrm>
              <a:off x="8235950" y="1930400"/>
              <a:ext cx="120651" cy="6351"/>
            </a:xfrm>
            <a:custGeom>
              <a:avLst/>
              <a:gdLst/>
              <a:ahLst/>
              <a:cxnLst/>
              <a:rect l="0" t="0" r="0" b="0"/>
              <a:pathLst>
                <a:path w="120651" h="6351">
                  <a:moveTo>
                    <a:pt x="0" y="6350"/>
                  </a:moveTo>
                  <a:lnTo>
                    <a:pt x="0" y="6350"/>
                  </a:lnTo>
                  <a:lnTo>
                    <a:pt x="27789" y="6350"/>
                  </a:lnTo>
                  <a:lnTo>
                    <a:pt x="52998" y="6350"/>
                  </a:lnTo>
                  <a:lnTo>
                    <a:pt x="73648" y="4468"/>
                  </a:lnTo>
                  <a:lnTo>
                    <a:pt x="101550" y="1324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6" name="SMARTInkShape-Group1090"/>
          <p:cNvGrpSpPr/>
          <p:nvPr/>
        </p:nvGrpSpPr>
        <p:grpSpPr>
          <a:xfrm>
            <a:off x="2571750" y="3009900"/>
            <a:ext cx="329291" cy="488951"/>
            <a:chOff x="2571750" y="3009900"/>
            <a:chExt cx="329291" cy="488951"/>
          </a:xfrm>
        </p:grpSpPr>
        <p:sp>
          <p:nvSpPr>
            <p:cNvPr id="122" name="SMARTInkShape-4351"/>
            <p:cNvSpPr/>
            <p:nvPr>
              <p:custDataLst>
                <p:tags r:id="rId64"/>
              </p:custDataLst>
            </p:nvPr>
          </p:nvSpPr>
          <p:spPr>
            <a:xfrm>
              <a:off x="2616200" y="3009900"/>
              <a:ext cx="92435" cy="76201"/>
            </a:xfrm>
            <a:custGeom>
              <a:avLst/>
              <a:gdLst/>
              <a:ahLst/>
              <a:cxnLst/>
              <a:rect l="0" t="0" r="0" b="0"/>
              <a:pathLst>
                <a:path w="92435" h="76201">
                  <a:moveTo>
                    <a:pt x="0" y="76200"/>
                  </a:moveTo>
                  <a:lnTo>
                    <a:pt x="0" y="76200"/>
                  </a:lnTo>
                  <a:lnTo>
                    <a:pt x="0" y="72829"/>
                  </a:lnTo>
                  <a:lnTo>
                    <a:pt x="706" y="71836"/>
                  </a:lnTo>
                  <a:lnTo>
                    <a:pt x="1881" y="71174"/>
                  </a:lnTo>
                  <a:lnTo>
                    <a:pt x="29698" y="64955"/>
                  </a:lnTo>
                  <a:lnTo>
                    <a:pt x="58626" y="57019"/>
                  </a:lnTo>
                  <a:lnTo>
                    <a:pt x="84566" y="48657"/>
                  </a:lnTo>
                  <a:lnTo>
                    <a:pt x="90502" y="44439"/>
                  </a:lnTo>
                  <a:lnTo>
                    <a:pt x="92084" y="42326"/>
                  </a:lnTo>
                  <a:lnTo>
                    <a:pt x="92434" y="40211"/>
                  </a:lnTo>
                  <a:lnTo>
                    <a:pt x="91962" y="38097"/>
                  </a:lnTo>
                  <a:lnTo>
                    <a:pt x="90941" y="35981"/>
                  </a:lnTo>
                  <a:lnTo>
                    <a:pt x="82763" y="29632"/>
                  </a:lnTo>
                  <a:lnTo>
                    <a:pt x="59099" y="13562"/>
                  </a:lnTo>
                  <a:lnTo>
                    <a:pt x="54489" y="7674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SMARTInkShape-4352"/>
            <p:cNvSpPr/>
            <p:nvPr>
              <p:custDataLst>
                <p:tags r:id="rId65"/>
              </p:custDataLst>
            </p:nvPr>
          </p:nvSpPr>
          <p:spPr>
            <a:xfrm>
              <a:off x="2610733" y="3148727"/>
              <a:ext cx="119768" cy="85274"/>
            </a:xfrm>
            <a:custGeom>
              <a:avLst/>
              <a:gdLst/>
              <a:ahLst/>
              <a:cxnLst/>
              <a:rect l="0" t="0" r="0" b="0"/>
              <a:pathLst>
                <a:path w="119768" h="85274">
                  <a:moveTo>
                    <a:pt x="5467" y="7223"/>
                  </a:moveTo>
                  <a:lnTo>
                    <a:pt x="5467" y="7223"/>
                  </a:lnTo>
                  <a:lnTo>
                    <a:pt x="2096" y="7223"/>
                  </a:lnTo>
                  <a:lnTo>
                    <a:pt x="1103" y="7929"/>
                  </a:lnTo>
                  <a:lnTo>
                    <a:pt x="441" y="9104"/>
                  </a:lnTo>
                  <a:lnTo>
                    <a:pt x="0" y="10594"/>
                  </a:lnTo>
                  <a:lnTo>
                    <a:pt x="4662" y="37730"/>
                  </a:lnTo>
                  <a:lnTo>
                    <a:pt x="12269" y="68677"/>
                  </a:lnTo>
                  <a:lnTo>
                    <a:pt x="18301" y="80936"/>
                  </a:lnTo>
                  <a:lnTo>
                    <a:pt x="21754" y="85140"/>
                  </a:lnTo>
                  <a:lnTo>
                    <a:pt x="22675" y="85273"/>
                  </a:lnTo>
                  <a:lnTo>
                    <a:pt x="27524" y="80417"/>
                  </a:lnTo>
                  <a:lnTo>
                    <a:pt x="39412" y="50852"/>
                  </a:lnTo>
                  <a:lnTo>
                    <a:pt x="47816" y="22452"/>
                  </a:lnTo>
                  <a:lnTo>
                    <a:pt x="56270" y="3672"/>
                  </a:lnTo>
                  <a:lnTo>
                    <a:pt x="58386" y="622"/>
                  </a:lnTo>
                  <a:lnTo>
                    <a:pt x="60502" y="0"/>
                  </a:lnTo>
                  <a:lnTo>
                    <a:pt x="62618" y="996"/>
                  </a:lnTo>
                  <a:lnTo>
                    <a:pt x="64735" y="3072"/>
                  </a:lnTo>
                  <a:lnTo>
                    <a:pt x="67086" y="9141"/>
                  </a:lnTo>
                  <a:lnTo>
                    <a:pt x="68719" y="38076"/>
                  </a:lnTo>
                  <a:lnTo>
                    <a:pt x="70799" y="62314"/>
                  </a:lnTo>
                  <a:lnTo>
                    <a:pt x="72305" y="67234"/>
                  </a:lnTo>
                  <a:lnTo>
                    <a:pt x="77741" y="74581"/>
                  </a:lnTo>
                  <a:lnTo>
                    <a:pt x="81167" y="77529"/>
                  </a:lnTo>
                  <a:lnTo>
                    <a:pt x="84861" y="78788"/>
                  </a:lnTo>
                  <a:lnTo>
                    <a:pt x="92729" y="78306"/>
                  </a:lnTo>
                  <a:lnTo>
                    <a:pt x="119767" y="64373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SMARTInkShape-4353"/>
            <p:cNvSpPr/>
            <p:nvPr>
              <p:custDataLst>
                <p:tags r:id="rId66"/>
              </p:custDataLst>
            </p:nvPr>
          </p:nvSpPr>
          <p:spPr>
            <a:xfrm>
              <a:off x="2813050" y="3194969"/>
              <a:ext cx="87991" cy="74183"/>
            </a:xfrm>
            <a:custGeom>
              <a:avLst/>
              <a:gdLst/>
              <a:ahLst/>
              <a:cxnLst/>
              <a:rect l="0" t="0" r="0" b="0"/>
              <a:pathLst>
                <a:path w="87991" h="74183">
                  <a:moveTo>
                    <a:pt x="0" y="24481"/>
                  </a:moveTo>
                  <a:lnTo>
                    <a:pt x="0" y="24481"/>
                  </a:lnTo>
                  <a:lnTo>
                    <a:pt x="3371" y="24481"/>
                  </a:lnTo>
                  <a:lnTo>
                    <a:pt x="6908" y="26362"/>
                  </a:lnTo>
                  <a:lnTo>
                    <a:pt x="33431" y="52318"/>
                  </a:lnTo>
                  <a:lnTo>
                    <a:pt x="41577" y="63382"/>
                  </a:lnTo>
                  <a:lnTo>
                    <a:pt x="47754" y="67992"/>
                  </a:lnTo>
                  <a:lnTo>
                    <a:pt x="49446" y="71571"/>
                  </a:lnTo>
                  <a:lnTo>
                    <a:pt x="49192" y="72808"/>
                  </a:lnTo>
                  <a:lnTo>
                    <a:pt x="48317" y="73632"/>
                  </a:lnTo>
                  <a:lnTo>
                    <a:pt x="47028" y="74182"/>
                  </a:lnTo>
                  <a:lnTo>
                    <a:pt x="45463" y="73842"/>
                  </a:lnTo>
                  <a:lnTo>
                    <a:pt x="41843" y="71584"/>
                  </a:lnTo>
                  <a:lnTo>
                    <a:pt x="26219" y="42649"/>
                  </a:lnTo>
                  <a:lnTo>
                    <a:pt x="21174" y="27591"/>
                  </a:lnTo>
                  <a:lnTo>
                    <a:pt x="19679" y="17563"/>
                  </a:lnTo>
                  <a:lnTo>
                    <a:pt x="21211" y="12469"/>
                  </a:lnTo>
                  <a:lnTo>
                    <a:pt x="22608" y="10123"/>
                  </a:lnTo>
                  <a:lnTo>
                    <a:pt x="24244" y="8559"/>
                  </a:lnTo>
                  <a:lnTo>
                    <a:pt x="27944" y="6821"/>
                  </a:lnTo>
                  <a:lnTo>
                    <a:pt x="53853" y="3733"/>
                  </a:lnTo>
                  <a:lnTo>
                    <a:pt x="78528" y="0"/>
                  </a:lnTo>
                  <a:lnTo>
                    <a:pt x="81985" y="399"/>
                  </a:lnTo>
                  <a:lnTo>
                    <a:pt x="84290" y="1371"/>
                  </a:lnTo>
                  <a:lnTo>
                    <a:pt x="85827" y="2724"/>
                  </a:lnTo>
                  <a:lnTo>
                    <a:pt x="87534" y="6109"/>
                  </a:lnTo>
                  <a:lnTo>
                    <a:pt x="87990" y="8000"/>
                  </a:lnTo>
                  <a:lnTo>
                    <a:pt x="85259" y="20773"/>
                  </a:lnTo>
                  <a:lnTo>
                    <a:pt x="72855" y="48348"/>
                  </a:lnTo>
                  <a:lnTo>
                    <a:pt x="69850" y="6893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SMARTInkShape-4354"/>
            <p:cNvSpPr/>
            <p:nvPr>
              <p:custDataLst>
                <p:tags r:id="rId67"/>
              </p:custDataLst>
            </p:nvPr>
          </p:nvSpPr>
          <p:spPr>
            <a:xfrm>
              <a:off x="2571750" y="3238500"/>
              <a:ext cx="285751" cy="260351"/>
            </a:xfrm>
            <a:custGeom>
              <a:avLst/>
              <a:gdLst/>
              <a:ahLst/>
              <a:cxnLst/>
              <a:rect l="0" t="0" r="0" b="0"/>
              <a:pathLst>
                <a:path w="285751" h="260351">
                  <a:moveTo>
                    <a:pt x="0" y="260350"/>
                  </a:moveTo>
                  <a:lnTo>
                    <a:pt x="0" y="260350"/>
                  </a:lnTo>
                  <a:lnTo>
                    <a:pt x="13815" y="251561"/>
                  </a:lnTo>
                  <a:lnTo>
                    <a:pt x="42399" y="224224"/>
                  </a:lnTo>
                  <a:lnTo>
                    <a:pt x="70416" y="201300"/>
                  </a:lnTo>
                  <a:lnTo>
                    <a:pt x="101675" y="171905"/>
                  </a:lnTo>
                  <a:lnTo>
                    <a:pt x="129989" y="148506"/>
                  </a:lnTo>
                  <a:lnTo>
                    <a:pt x="159895" y="122796"/>
                  </a:lnTo>
                  <a:lnTo>
                    <a:pt x="183743" y="99723"/>
                  </a:lnTo>
                  <a:lnTo>
                    <a:pt x="205969" y="74672"/>
                  </a:lnTo>
                  <a:lnTo>
                    <a:pt x="235879" y="49510"/>
                  </a:lnTo>
                  <a:lnTo>
                    <a:pt x="258550" y="25286"/>
                  </a:lnTo>
                  <a:lnTo>
                    <a:pt x="264489" y="17588"/>
                  </a:lnTo>
                  <a:lnTo>
                    <a:pt x="2857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2" name="SMARTInkShape-Group1091"/>
          <p:cNvGrpSpPr/>
          <p:nvPr/>
        </p:nvGrpSpPr>
        <p:grpSpPr>
          <a:xfrm>
            <a:off x="2590800" y="3606800"/>
            <a:ext cx="488179" cy="504260"/>
            <a:chOff x="2590800" y="3606800"/>
            <a:chExt cx="488179" cy="504260"/>
          </a:xfrm>
        </p:grpSpPr>
        <p:sp>
          <p:nvSpPr>
            <p:cNvPr id="127" name="SMARTInkShape-4355"/>
            <p:cNvSpPr/>
            <p:nvPr>
              <p:custDataLst>
                <p:tags r:id="rId59"/>
              </p:custDataLst>
            </p:nvPr>
          </p:nvSpPr>
          <p:spPr>
            <a:xfrm>
              <a:off x="2667000" y="3841750"/>
              <a:ext cx="94638" cy="82551"/>
            </a:xfrm>
            <a:custGeom>
              <a:avLst/>
              <a:gdLst/>
              <a:ahLst/>
              <a:cxnLst/>
              <a:rect l="0" t="0" r="0" b="0"/>
              <a:pathLst>
                <a:path w="94638" h="82551">
                  <a:moveTo>
                    <a:pt x="0" y="82550"/>
                  </a:moveTo>
                  <a:lnTo>
                    <a:pt x="0" y="82550"/>
                  </a:lnTo>
                  <a:lnTo>
                    <a:pt x="0" y="71615"/>
                  </a:lnTo>
                  <a:lnTo>
                    <a:pt x="3371" y="63631"/>
                  </a:lnTo>
                  <a:lnTo>
                    <a:pt x="10671" y="58149"/>
                  </a:lnTo>
                  <a:lnTo>
                    <a:pt x="39375" y="42334"/>
                  </a:lnTo>
                  <a:lnTo>
                    <a:pt x="68638" y="32168"/>
                  </a:lnTo>
                  <a:lnTo>
                    <a:pt x="84778" y="25524"/>
                  </a:lnTo>
                  <a:lnTo>
                    <a:pt x="93182" y="20329"/>
                  </a:lnTo>
                  <a:lnTo>
                    <a:pt x="93871" y="19197"/>
                  </a:lnTo>
                  <a:lnTo>
                    <a:pt x="94637" y="16058"/>
                  </a:lnTo>
                  <a:lnTo>
                    <a:pt x="93430" y="14233"/>
                  </a:lnTo>
                  <a:lnTo>
                    <a:pt x="77519" y="4156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SMARTInkShape-4356"/>
            <p:cNvSpPr/>
            <p:nvPr>
              <p:custDataLst>
                <p:tags r:id="rId60"/>
              </p:custDataLst>
            </p:nvPr>
          </p:nvSpPr>
          <p:spPr>
            <a:xfrm>
              <a:off x="2705100" y="4006850"/>
              <a:ext cx="95251" cy="31751"/>
            </a:xfrm>
            <a:custGeom>
              <a:avLst/>
              <a:gdLst/>
              <a:ahLst/>
              <a:cxnLst/>
              <a:rect l="0" t="0" r="0" b="0"/>
              <a:pathLst>
                <a:path w="95251" h="31751">
                  <a:moveTo>
                    <a:pt x="0" y="31750"/>
                  </a:moveTo>
                  <a:lnTo>
                    <a:pt x="0" y="31750"/>
                  </a:lnTo>
                  <a:lnTo>
                    <a:pt x="6481" y="31044"/>
                  </a:lnTo>
                  <a:lnTo>
                    <a:pt x="35975" y="22912"/>
                  </a:lnTo>
                  <a:lnTo>
                    <a:pt x="67444" y="14038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SMARTInkShape-4357"/>
            <p:cNvSpPr/>
            <p:nvPr>
              <p:custDataLst>
                <p:tags r:id="rId61"/>
              </p:custDataLst>
            </p:nvPr>
          </p:nvSpPr>
          <p:spPr>
            <a:xfrm>
              <a:off x="2724412" y="3930650"/>
              <a:ext cx="88639" cy="180410"/>
            </a:xfrm>
            <a:custGeom>
              <a:avLst/>
              <a:gdLst/>
              <a:ahLst/>
              <a:cxnLst/>
              <a:rect l="0" t="0" r="0" b="0"/>
              <a:pathLst>
                <a:path w="88639" h="180410">
                  <a:moveTo>
                    <a:pt x="6088" y="0"/>
                  </a:moveTo>
                  <a:lnTo>
                    <a:pt x="6088" y="0"/>
                  </a:lnTo>
                  <a:lnTo>
                    <a:pt x="2717" y="0"/>
                  </a:lnTo>
                  <a:lnTo>
                    <a:pt x="1062" y="7526"/>
                  </a:lnTo>
                  <a:lnTo>
                    <a:pt x="0" y="38724"/>
                  </a:lnTo>
                  <a:lnTo>
                    <a:pt x="1736" y="62131"/>
                  </a:lnTo>
                  <a:lnTo>
                    <a:pt x="5565" y="88292"/>
                  </a:lnTo>
                  <a:lnTo>
                    <a:pt x="11970" y="114029"/>
                  </a:lnTo>
                  <a:lnTo>
                    <a:pt x="17640" y="137698"/>
                  </a:lnTo>
                  <a:lnTo>
                    <a:pt x="26679" y="165212"/>
                  </a:lnTo>
                  <a:lnTo>
                    <a:pt x="30399" y="171525"/>
                  </a:lnTo>
                  <a:lnTo>
                    <a:pt x="34995" y="175733"/>
                  </a:lnTo>
                  <a:lnTo>
                    <a:pt x="45747" y="180409"/>
                  </a:lnTo>
                  <a:lnTo>
                    <a:pt x="59462" y="178724"/>
                  </a:lnTo>
                  <a:lnTo>
                    <a:pt x="67071" y="176300"/>
                  </a:lnTo>
                  <a:lnTo>
                    <a:pt x="77406" y="167961"/>
                  </a:lnTo>
                  <a:lnTo>
                    <a:pt x="88638" y="15240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SMARTInkShape-4358"/>
            <p:cNvSpPr/>
            <p:nvPr>
              <p:custDataLst>
                <p:tags r:id="rId62"/>
              </p:custDataLst>
            </p:nvPr>
          </p:nvSpPr>
          <p:spPr>
            <a:xfrm>
              <a:off x="2990850" y="3957419"/>
              <a:ext cx="88129" cy="87479"/>
            </a:xfrm>
            <a:custGeom>
              <a:avLst/>
              <a:gdLst/>
              <a:ahLst/>
              <a:cxnLst/>
              <a:rect l="0" t="0" r="0" b="0"/>
              <a:pathLst>
                <a:path w="88129" h="87479">
                  <a:moveTo>
                    <a:pt x="0" y="68481"/>
                  </a:moveTo>
                  <a:lnTo>
                    <a:pt x="0" y="68481"/>
                  </a:lnTo>
                  <a:lnTo>
                    <a:pt x="22782" y="69186"/>
                  </a:lnTo>
                  <a:lnTo>
                    <a:pt x="39206" y="74256"/>
                  </a:lnTo>
                  <a:lnTo>
                    <a:pt x="61837" y="84491"/>
                  </a:lnTo>
                  <a:lnTo>
                    <a:pt x="88128" y="87478"/>
                  </a:lnTo>
                  <a:lnTo>
                    <a:pt x="76244" y="57175"/>
                  </a:lnTo>
                  <a:lnTo>
                    <a:pt x="70647" y="42318"/>
                  </a:lnTo>
                  <a:lnTo>
                    <a:pt x="61776" y="28665"/>
                  </a:lnTo>
                  <a:lnTo>
                    <a:pt x="58064" y="13291"/>
                  </a:lnTo>
                  <a:lnTo>
                    <a:pt x="57759" y="10521"/>
                  </a:lnTo>
                  <a:lnTo>
                    <a:pt x="55539" y="5562"/>
                  </a:lnTo>
                  <a:lnTo>
                    <a:pt x="53959" y="3252"/>
                  </a:lnTo>
                  <a:lnTo>
                    <a:pt x="51495" y="1711"/>
                  </a:lnTo>
                  <a:lnTo>
                    <a:pt x="44994" y="0"/>
                  </a:lnTo>
                  <a:lnTo>
                    <a:pt x="41990" y="955"/>
                  </a:lnTo>
                  <a:lnTo>
                    <a:pt x="36772" y="5779"/>
                  </a:lnTo>
                  <a:lnTo>
                    <a:pt x="19081" y="36845"/>
                  </a:lnTo>
                  <a:lnTo>
                    <a:pt x="14830" y="43837"/>
                  </a:lnTo>
                  <a:lnTo>
                    <a:pt x="6350" y="49431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SMARTInkShape-4359"/>
            <p:cNvSpPr/>
            <p:nvPr>
              <p:custDataLst>
                <p:tags r:id="rId63"/>
              </p:custDataLst>
            </p:nvPr>
          </p:nvSpPr>
          <p:spPr>
            <a:xfrm>
              <a:off x="2590800" y="3606800"/>
              <a:ext cx="418698" cy="399576"/>
            </a:xfrm>
            <a:custGeom>
              <a:avLst/>
              <a:gdLst/>
              <a:ahLst/>
              <a:cxnLst/>
              <a:rect l="0" t="0" r="0" b="0"/>
              <a:pathLst>
                <a:path w="418698" h="399576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12209" y="5467"/>
                  </a:lnTo>
                  <a:lnTo>
                    <a:pt x="15195" y="7173"/>
                  </a:lnTo>
                  <a:lnTo>
                    <a:pt x="46008" y="36181"/>
                  </a:lnTo>
                  <a:lnTo>
                    <a:pt x="74524" y="59057"/>
                  </a:lnTo>
                  <a:lnTo>
                    <a:pt x="101510" y="88446"/>
                  </a:lnTo>
                  <a:lnTo>
                    <a:pt x="123977" y="107442"/>
                  </a:lnTo>
                  <a:lnTo>
                    <a:pt x="137651" y="116897"/>
                  </a:lnTo>
                  <a:lnTo>
                    <a:pt x="167557" y="148264"/>
                  </a:lnTo>
                  <a:lnTo>
                    <a:pt x="198346" y="179275"/>
                  </a:lnTo>
                  <a:lnTo>
                    <a:pt x="228564" y="204486"/>
                  </a:lnTo>
                  <a:lnTo>
                    <a:pt x="258231" y="232909"/>
                  </a:lnTo>
                  <a:lnTo>
                    <a:pt x="288572" y="262471"/>
                  </a:lnTo>
                  <a:lnTo>
                    <a:pt x="318432" y="287074"/>
                  </a:lnTo>
                  <a:lnTo>
                    <a:pt x="341100" y="311266"/>
                  </a:lnTo>
                  <a:lnTo>
                    <a:pt x="363079" y="340790"/>
                  </a:lnTo>
                  <a:lnTo>
                    <a:pt x="377408" y="357012"/>
                  </a:lnTo>
                  <a:lnTo>
                    <a:pt x="401518" y="377355"/>
                  </a:lnTo>
                  <a:lnTo>
                    <a:pt x="418697" y="399575"/>
                  </a:lnTo>
                  <a:lnTo>
                    <a:pt x="412750" y="39370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0" name="SMARTInkShape-Group1092"/>
          <p:cNvGrpSpPr/>
          <p:nvPr/>
        </p:nvGrpSpPr>
        <p:grpSpPr>
          <a:xfrm>
            <a:off x="5363702" y="2679700"/>
            <a:ext cx="549794" cy="308353"/>
            <a:chOff x="5363702" y="2679700"/>
            <a:chExt cx="549794" cy="308353"/>
          </a:xfrm>
        </p:grpSpPr>
        <p:sp>
          <p:nvSpPr>
            <p:cNvPr id="133" name="SMARTInkShape-4360"/>
            <p:cNvSpPr/>
            <p:nvPr>
              <p:custDataLst>
                <p:tags r:id="rId52"/>
              </p:custDataLst>
            </p:nvPr>
          </p:nvSpPr>
          <p:spPr>
            <a:xfrm>
              <a:off x="5753100" y="2730500"/>
              <a:ext cx="160396" cy="63501"/>
            </a:xfrm>
            <a:custGeom>
              <a:avLst/>
              <a:gdLst/>
              <a:ahLst/>
              <a:cxnLst/>
              <a:rect l="0" t="0" r="0" b="0"/>
              <a:pathLst>
                <a:path w="160396" h="63501">
                  <a:moveTo>
                    <a:pt x="0" y="63500"/>
                  </a:moveTo>
                  <a:lnTo>
                    <a:pt x="0" y="63500"/>
                  </a:lnTo>
                  <a:lnTo>
                    <a:pt x="3371" y="60129"/>
                  </a:lnTo>
                  <a:lnTo>
                    <a:pt x="8789" y="58474"/>
                  </a:lnTo>
                  <a:lnTo>
                    <a:pt x="33878" y="57412"/>
                  </a:lnTo>
                  <a:lnTo>
                    <a:pt x="54568" y="57266"/>
                  </a:lnTo>
                  <a:lnTo>
                    <a:pt x="77169" y="57202"/>
                  </a:lnTo>
                  <a:lnTo>
                    <a:pt x="98974" y="57173"/>
                  </a:lnTo>
                  <a:lnTo>
                    <a:pt x="127711" y="57157"/>
                  </a:lnTo>
                  <a:lnTo>
                    <a:pt x="151861" y="56446"/>
                  </a:lnTo>
                  <a:lnTo>
                    <a:pt x="158745" y="53779"/>
                  </a:lnTo>
                  <a:lnTo>
                    <a:pt x="160158" y="51375"/>
                  </a:lnTo>
                  <a:lnTo>
                    <a:pt x="160395" y="48361"/>
                  </a:lnTo>
                  <a:lnTo>
                    <a:pt x="159847" y="44941"/>
                  </a:lnTo>
                  <a:lnTo>
                    <a:pt x="152333" y="33385"/>
                  </a:lnTo>
                  <a:lnTo>
                    <a:pt x="131800" y="14518"/>
                  </a:lnTo>
                  <a:lnTo>
                    <a:pt x="123973" y="3062"/>
                  </a:lnTo>
                  <a:lnTo>
                    <a:pt x="124277" y="2041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SMARTInkShape-4361"/>
            <p:cNvSpPr/>
            <p:nvPr>
              <p:custDataLst>
                <p:tags r:id="rId53"/>
              </p:custDataLst>
            </p:nvPr>
          </p:nvSpPr>
          <p:spPr>
            <a:xfrm>
              <a:off x="5762316" y="2851150"/>
              <a:ext cx="117785" cy="101601"/>
            </a:xfrm>
            <a:custGeom>
              <a:avLst/>
              <a:gdLst/>
              <a:ahLst/>
              <a:cxnLst/>
              <a:rect l="0" t="0" r="0" b="0"/>
              <a:pathLst>
                <a:path w="117785" h="101601">
                  <a:moveTo>
                    <a:pt x="9834" y="0"/>
                  </a:moveTo>
                  <a:lnTo>
                    <a:pt x="9834" y="0"/>
                  </a:lnTo>
                  <a:lnTo>
                    <a:pt x="9128" y="30404"/>
                  </a:lnTo>
                  <a:lnTo>
                    <a:pt x="5470" y="55262"/>
                  </a:lnTo>
                  <a:lnTo>
                    <a:pt x="1995" y="83301"/>
                  </a:lnTo>
                  <a:lnTo>
                    <a:pt x="375" y="87284"/>
                  </a:lnTo>
                  <a:lnTo>
                    <a:pt x="0" y="89939"/>
                  </a:lnTo>
                  <a:lnTo>
                    <a:pt x="456" y="91709"/>
                  </a:lnTo>
                  <a:lnTo>
                    <a:pt x="1466" y="92889"/>
                  </a:lnTo>
                  <a:lnTo>
                    <a:pt x="2844" y="92971"/>
                  </a:lnTo>
                  <a:lnTo>
                    <a:pt x="6256" y="91180"/>
                  </a:lnTo>
                  <a:lnTo>
                    <a:pt x="30085" y="63452"/>
                  </a:lnTo>
                  <a:lnTo>
                    <a:pt x="50653" y="42588"/>
                  </a:lnTo>
                  <a:lnTo>
                    <a:pt x="55728" y="40095"/>
                  </a:lnTo>
                  <a:lnTo>
                    <a:pt x="58069" y="40841"/>
                  </a:lnTo>
                  <a:lnTo>
                    <a:pt x="62551" y="45433"/>
                  </a:lnTo>
                  <a:lnTo>
                    <a:pt x="65014" y="54059"/>
                  </a:lnTo>
                  <a:lnTo>
                    <a:pt x="65671" y="59323"/>
                  </a:lnTo>
                  <a:lnTo>
                    <a:pt x="70163" y="68934"/>
                  </a:lnTo>
                  <a:lnTo>
                    <a:pt x="84545" y="86602"/>
                  </a:lnTo>
                  <a:lnTo>
                    <a:pt x="96803" y="96058"/>
                  </a:lnTo>
                  <a:lnTo>
                    <a:pt x="105167" y="99137"/>
                  </a:lnTo>
                  <a:lnTo>
                    <a:pt x="117784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SMARTInkShape-4362"/>
            <p:cNvSpPr/>
            <p:nvPr>
              <p:custDataLst>
                <p:tags r:id="rId54"/>
              </p:custDataLst>
            </p:nvPr>
          </p:nvSpPr>
          <p:spPr>
            <a:xfrm>
              <a:off x="5619750" y="2908300"/>
              <a:ext cx="3660" cy="1"/>
            </a:xfrm>
            <a:custGeom>
              <a:avLst/>
              <a:gdLst/>
              <a:ahLst/>
              <a:cxnLst/>
              <a:rect l="0" t="0" r="0" b="0"/>
              <a:pathLst>
                <a:path w="3660" h="1">
                  <a:moveTo>
                    <a:pt x="0" y="0"/>
                  </a:moveTo>
                  <a:lnTo>
                    <a:pt x="0" y="0"/>
                  </a:lnTo>
                  <a:lnTo>
                    <a:pt x="3659" y="0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SMARTInkShape-4363"/>
            <p:cNvSpPr/>
            <p:nvPr>
              <p:custDataLst>
                <p:tags r:id="rId55"/>
              </p:custDataLst>
            </p:nvPr>
          </p:nvSpPr>
          <p:spPr>
            <a:xfrm>
              <a:off x="5416550" y="2679700"/>
              <a:ext cx="99514" cy="69851"/>
            </a:xfrm>
            <a:custGeom>
              <a:avLst/>
              <a:gdLst/>
              <a:ahLst/>
              <a:cxnLst/>
              <a:rect l="0" t="0" r="0" b="0"/>
              <a:pathLst>
                <a:path w="99514" h="69851">
                  <a:moveTo>
                    <a:pt x="0" y="69850"/>
                  </a:moveTo>
                  <a:lnTo>
                    <a:pt x="0" y="69850"/>
                  </a:lnTo>
                  <a:lnTo>
                    <a:pt x="17676" y="61012"/>
                  </a:lnTo>
                  <a:lnTo>
                    <a:pt x="29493" y="60748"/>
                  </a:lnTo>
                  <a:lnTo>
                    <a:pt x="60075" y="62956"/>
                  </a:lnTo>
                  <a:lnTo>
                    <a:pt x="91036" y="58402"/>
                  </a:lnTo>
                  <a:lnTo>
                    <a:pt x="94557" y="57985"/>
                  </a:lnTo>
                  <a:lnTo>
                    <a:pt x="96905" y="57001"/>
                  </a:lnTo>
                  <a:lnTo>
                    <a:pt x="98470" y="55640"/>
                  </a:lnTo>
                  <a:lnTo>
                    <a:pt x="99513" y="54027"/>
                  </a:lnTo>
                  <a:lnTo>
                    <a:pt x="99503" y="51540"/>
                  </a:lnTo>
                  <a:lnTo>
                    <a:pt x="97610" y="45014"/>
                  </a:lnTo>
                  <a:lnTo>
                    <a:pt x="85837" y="33406"/>
                  </a:lnTo>
                  <a:lnTo>
                    <a:pt x="54410" y="9276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SMARTInkShape-4364"/>
            <p:cNvSpPr/>
            <p:nvPr>
              <p:custDataLst>
                <p:tags r:id="rId56"/>
              </p:custDataLst>
            </p:nvPr>
          </p:nvSpPr>
          <p:spPr>
            <a:xfrm>
              <a:off x="5406498" y="2794000"/>
              <a:ext cx="137053" cy="12701"/>
            </a:xfrm>
            <a:custGeom>
              <a:avLst/>
              <a:gdLst/>
              <a:ahLst/>
              <a:cxnLst/>
              <a:rect l="0" t="0" r="0" b="0"/>
              <a:pathLst>
                <a:path w="137053" h="12701">
                  <a:moveTo>
                    <a:pt x="16402" y="12700"/>
                  </a:moveTo>
                  <a:lnTo>
                    <a:pt x="16402" y="12700"/>
                  </a:lnTo>
                  <a:lnTo>
                    <a:pt x="0" y="12700"/>
                  </a:lnTo>
                  <a:lnTo>
                    <a:pt x="18858" y="8336"/>
                  </a:lnTo>
                  <a:lnTo>
                    <a:pt x="45901" y="6938"/>
                  </a:lnTo>
                  <a:lnTo>
                    <a:pt x="76256" y="6524"/>
                  </a:lnTo>
                  <a:lnTo>
                    <a:pt x="106181" y="5696"/>
                  </a:lnTo>
                  <a:lnTo>
                    <a:pt x="13705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SMARTInkShape-4365"/>
            <p:cNvSpPr/>
            <p:nvPr>
              <p:custDataLst>
                <p:tags r:id="rId57"/>
              </p:custDataLst>
            </p:nvPr>
          </p:nvSpPr>
          <p:spPr>
            <a:xfrm>
              <a:off x="5416550" y="2882900"/>
              <a:ext cx="133351" cy="6351"/>
            </a:xfrm>
            <a:custGeom>
              <a:avLst/>
              <a:gdLst/>
              <a:ahLst/>
              <a:cxnLst/>
              <a:rect l="0" t="0" r="0" b="0"/>
              <a:pathLst>
                <a:path w="133351" h="6351">
                  <a:moveTo>
                    <a:pt x="0" y="6350"/>
                  </a:moveTo>
                  <a:lnTo>
                    <a:pt x="0" y="6350"/>
                  </a:lnTo>
                  <a:lnTo>
                    <a:pt x="0" y="2691"/>
                  </a:lnTo>
                  <a:lnTo>
                    <a:pt x="0" y="4254"/>
                  </a:lnTo>
                  <a:lnTo>
                    <a:pt x="5645" y="5418"/>
                  </a:lnTo>
                  <a:lnTo>
                    <a:pt x="36628" y="6166"/>
                  </a:lnTo>
                  <a:lnTo>
                    <a:pt x="67925" y="6295"/>
                  </a:lnTo>
                  <a:lnTo>
                    <a:pt x="96169" y="6334"/>
                  </a:lnTo>
                  <a:lnTo>
                    <a:pt x="123811" y="5641"/>
                  </a:lnTo>
                  <a:lnTo>
                    <a:pt x="126990" y="4466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SMARTInkShape-4366"/>
            <p:cNvSpPr/>
            <p:nvPr>
              <p:custDataLst>
                <p:tags r:id="rId58"/>
              </p:custDataLst>
            </p:nvPr>
          </p:nvSpPr>
          <p:spPr>
            <a:xfrm>
              <a:off x="5363702" y="2820283"/>
              <a:ext cx="141749" cy="167770"/>
            </a:xfrm>
            <a:custGeom>
              <a:avLst/>
              <a:gdLst/>
              <a:ahLst/>
              <a:cxnLst/>
              <a:rect l="0" t="0" r="0" b="0"/>
              <a:pathLst>
                <a:path w="141749" h="167770">
                  <a:moveTo>
                    <a:pt x="46498" y="5467"/>
                  </a:moveTo>
                  <a:lnTo>
                    <a:pt x="46498" y="5467"/>
                  </a:lnTo>
                  <a:lnTo>
                    <a:pt x="46498" y="0"/>
                  </a:lnTo>
                  <a:lnTo>
                    <a:pt x="46498" y="2749"/>
                  </a:lnTo>
                  <a:lnTo>
                    <a:pt x="37709" y="29595"/>
                  </a:lnTo>
                  <a:lnTo>
                    <a:pt x="26726" y="57771"/>
                  </a:lnTo>
                  <a:lnTo>
                    <a:pt x="18660" y="78808"/>
                  </a:lnTo>
                  <a:lnTo>
                    <a:pt x="10372" y="102268"/>
                  </a:lnTo>
                  <a:lnTo>
                    <a:pt x="1144" y="129163"/>
                  </a:lnTo>
                  <a:lnTo>
                    <a:pt x="0" y="141817"/>
                  </a:lnTo>
                  <a:lnTo>
                    <a:pt x="682" y="147167"/>
                  </a:lnTo>
                  <a:lnTo>
                    <a:pt x="2549" y="151439"/>
                  </a:lnTo>
                  <a:lnTo>
                    <a:pt x="8385" y="158068"/>
                  </a:lnTo>
                  <a:lnTo>
                    <a:pt x="33089" y="162395"/>
                  </a:lnTo>
                  <a:lnTo>
                    <a:pt x="55356" y="163407"/>
                  </a:lnTo>
                  <a:lnTo>
                    <a:pt x="77951" y="164562"/>
                  </a:lnTo>
                  <a:lnTo>
                    <a:pt x="105128" y="167769"/>
                  </a:lnTo>
                  <a:lnTo>
                    <a:pt x="135490" y="163916"/>
                  </a:lnTo>
                  <a:lnTo>
                    <a:pt x="137576" y="162605"/>
                  </a:lnTo>
                  <a:lnTo>
                    <a:pt x="141748" y="1578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3" name="SMARTInkShape-Group1093"/>
          <p:cNvGrpSpPr/>
          <p:nvPr/>
        </p:nvGrpSpPr>
        <p:grpSpPr>
          <a:xfrm>
            <a:off x="6102350" y="2838450"/>
            <a:ext cx="88901" cy="41211"/>
            <a:chOff x="6102350" y="2838450"/>
            <a:chExt cx="88901" cy="41211"/>
          </a:xfrm>
        </p:grpSpPr>
        <p:sp>
          <p:nvSpPr>
            <p:cNvPr id="141" name="SMARTInkShape-4367"/>
            <p:cNvSpPr/>
            <p:nvPr>
              <p:custDataLst>
                <p:tags r:id="rId50"/>
              </p:custDataLst>
            </p:nvPr>
          </p:nvSpPr>
          <p:spPr>
            <a:xfrm>
              <a:off x="6134100" y="2870200"/>
              <a:ext cx="57151" cy="9461"/>
            </a:xfrm>
            <a:custGeom>
              <a:avLst/>
              <a:gdLst/>
              <a:ahLst/>
              <a:cxnLst/>
              <a:rect l="0" t="0" r="0" b="0"/>
              <a:pathLst>
                <a:path w="57151" h="946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19772" y="7839"/>
                  </a:lnTo>
                  <a:lnTo>
                    <a:pt x="23765" y="9460"/>
                  </a:lnTo>
                  <a:lnTo>
                    <a:pt x="31964" y="9378"/>
                  </a:lnTo>
                  <a:lnTo>
                    <a:pt x="571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SMARTInkShape-4368"/>
            <p:cNvSpPr/>
            <p:nvPr>
              <p:custDataLst>
                <p:tags r:id="rId51"/>
              </p:custDataLst>
            </p:nvPr>
          </p:nvSpPr>
          <p:spPr>
            <a:xfrm>
              <a:off x="6102350" y="2838450"/>
              <a:ext cx="88901" cy="19051"/>
            </a:xfrm>
            <a:custGeom>
              <a:avLst/>
              <a:gdLst/>
              <a:ahLst/>
              <a:cxnLst/>
              <a:rect l="0" t="0" r="0" b="0"/>
              <a:pathLst>
                <a:path w="88901" h="19051">
                  <a:moveTo>
                    <a:pt x="0" y="0"/>
                  </a:moveTo>
                  <a:lnTo>
                    <a:pt x="0" y="0"/>
                  </a:lnTo>
                  <a:lnTo>
                    <a:pt x="20722" y="1882"/>
                  </a:lnTo>
                  <a:lnTo>
                    <a:pt x="51726" y="10831"/>
                  </a:lnTo>
                  <a:lnTo>
                    <a:pt x="81304" y="17828"/>
                  </a:lnTo>
                  <a:lnTo>
                    <a:pt x="889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9" name="SMARTInkShape-Group1094"/>
          <p:cNvGrpSpPr/>
          <p:nvPr/>
        </p:nvGrpSpPr>
        <p:grpSpPr>
          <a:xfrm>
            <a:off x="6382421" y="2676950"/>
            <a:ext cx="575707" cy="263101"/>
            <a:chOff x="6382421" y="2676950"/>
            <a:chExt cx="575707" cy="263101"/>
          </a:xfrm>
        </p:grpSpPr>
        <p:sp>
          <p:nvSpPr>
            <p:cNvPr id="144" name="SMARTInkShape-4369"/>
            <p:cNvSpPr/>
            <p:nvPr>
              <p:custDataLst>
                <p:tags r:id="rId45"/>
              </p:custDataLst>
            </p:nvPr>
          </p:nvSpPr>
          <p:spPr>
            <a:xfrm>
              <a:off x="6382421" y="2676950"/>
              <a:ext cx="32583" cy="237701"/>
            </a:xfrm>
            <a:custGeom>
              <a:avLst/>
              <a:gdLst/>
              <a:ahLst/>
              <a:cxnLst/>
              <a:rect l="0" t="0" r="0" b="0"/>
              <a:pathLst>
                <a:path w="32583" h="237701">
                  <a:moveTo>
                    <a:pt x="32582" y="0"/>
                  </a:moveTo>
                  <a:lnTo>
                    <a:pt x="32582" y="0"/>
                  </a:lnTo>
                  <a:lnTo>
                    <a:pt x="21444" y="22154"/>
                  </a:lnTo>
                  <a:lnTo>
                    <a:pt x="15483" y="38969"/>
                  </a:lnTo>
                  <a:lnTo>
                    <a:pt x="10804" y="56529"/>
                  </a:lnTo>
                  <a:lnTo>
                    <a:pt x="6979" y="74586"/>
                  </a:lnTo>
                  <a:lnTo>
                    <a:pt x="4429" y="92974"/>
                  </a:lnTo>
                  <a:lnTo>
                    <a:pt x="2730" y="111583"/>
                  </a:lnTo>
                  <a:lnTo>
                    <a:pt x="1596" y="130339"/>
                  </a:lnTo>
                  <a:lnTo>
                    <a:pt x="840" y="147076"/>
                  </a:lnTo>
                  <a:lnTo>
                    <a:pt x="0" y="176961"/>
                  </a:lnTo>
                  <a:lnTo>
                    <a:pt x="5272" y="202473"/>
                  </a:lnTo>
                  <a:lnTo>
                    <a:pt x="18379" y="237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SMARTInkShape-4370"/>
            <p:cNvSpPr/>
            <p:nvPr>
              <p:custDataLst>
                <p:tags r:id="rId46"/>
              </p:custDataLst>
            </p:nvPr>
          </p:nvSpPr>
          <p:spPr>
            <a:xfrm>
              <a:off x="6858000" y="2686050"/>
              <a:ext cx="100128" cy="56013"/>
            </a:xfrm>
            <a:custGeom>
              <a:avLst/>
              <a:gdLst/>
              <a:ahLst/>
              <a:cxnLst/>
              <a:rect l="0" t="0" r="0" b="0"/>
              <a:pathLst>
                <a:path w="100128" h="56013">
                  <a:moveTo>
                    <a:pt x="0" y="50800"/>
                  </a:moveTo>
                  <a:lnTo>
                    <a:pt x="0" y="50800"/>
                  </a:lnTo>
                  <a:lnTo>
                    <a:pt x="0" y="47429"/>
                  </a:lnTo>
                  <a:lnTo>
                    <a:pt x="1411" y="46436"/>
                  </a:lnTo>
                  <a:lnTo>
                    <a:pt x="10844" y="45038"/>
                  </a:lnTo>
                  <a:lnTo>
                    <a:pt x="26732" y="45330"/>
                  </a:lnTo>
                  <a:lnTo>
                    <a:pt x="57325" y="53311"/>
                  </a:lnTo>
                  <a:lnTo>
                    <a:pt x="76252" y="56012"/>
                  </a:lnTo>
                  <a:lnTo>
                    <a:pt x="85160" y="54763"/>
                  </a:lnTo>
                  <a:lnTo>
                    <a:pt x="98285" y="50616"/>
                  </a:lnTo>
                  <a:lnTo>
                    <a:pt x="99391" y="49266"/>
                  </a:lnTo>
                  <a:lnTo>
                    <a:pt x="100127" y="47661"/>
                  </a:lnTo>
                  <a:lnTo>
                    <a:pt x="97792" y="35288"/>
                  </a:lnTo>
                  <a:lnTo>
                    <a:pt x="92617" y="27913"/>
                  </a:lnTo>
                  <a:lnTo>
                    <a:pt x="83652" y="17913"/>
                  </a:lnTo>
                  <a:lnTo>
                    <a:pt x="78408" y="7894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SMARTInkShape-4371"/>
            <p:cNvSpPr/>
            <p:nvPr>
              <p:custDataLst>
                <p:tags r:id="rId47"/>
              </p:custDataLst>
            </p:nvPr>
          </p:nvSpPr>
          <p:spPr>
            <a:xfrm>
              <a:off x="6847736" y="2787650"/>
              <a:ext cx="80115" cy="76201"/>
            </a:xfrm>
            <a:custGeom>
              <a:avLst/>
              <a:gdLst/>
              <a:ahLst/>
              <a:cxnLst/>
              <a:rect l="0" t="0" r="0" b="0"/>
              <a:pathLst>
                <a:path w="80115" h="76201">
                  <a:moveTo>
                    <a:pt x="10264" y="0"/>
                  </a:moveTo>
                  <a:lnTo>
                    <a:pt x="10264" y="0"/>
                  </a:lnTo>
                  <a:lnTo>
                    <a:pt x="6893" y="3371"/>
                  </a:lnTo>
                  <a:lnTo>
                    <a:pt x="1426" y="15580"/>
                  </a:lnTo>
                  <a:lnTo>
                    <a:pt x="1162" y="24799"/>
                  </a:lnTo>
                  <a:lnTo>
                    <a:pt x="2079" y="29232"/>
                  </a:lnTo>
                  <a:lnTo>
                    <a:pt x="1216" y="37922"/>
                  </a:lnTo>
                  <a:lnTo>
                    <a:pt x="0" y="42214"/>
                  </a:lnTo>
                  <a:lnTo>
                    <a:pt x="528" y="50747"/>
                  </a:lnTo>
                  <a:lnTo>
                    <a:pt x="3114" y="57832"/>
                  </a:lnTo>
                  <a:lnTo>
                    <a:pt x="4792" y="59721"/>
                  </a:lnTo>
                  <a:lnTo>
                    <a:pt x="6616" y="60981"/>
                  </a:lnTo>
                  <a:lnTo>
                    <a:pt x="7832" y="61115"/>
                  </a:lnTo>
                  <a:lnTo>
                    <a:pt x="8642" y="60499"/>
                  </a:lnTo>
                  <a:lnTo>
                    <a:pt x="27846" y="30831"/>
                  </a:lnTo>
                  <a:lnTo>
                    <a:pt x="49283" y="5779"/>
                  </a:lnTo>
                  <a:lnTo>
                    <a:pt x="51093" y="5264"/>
                  </a:lnTo>
                  <a:lnTo>
                    <a:pt x="52300" y="6331"/>
                  </a:lnTo>
                  <a:lnTo>
                    <a:pt x="53641" y="11986"/>
                  </a:lnTo>
                  <a:lnTo>
                    <a:pt x="57943" y="38842"/>
                  </a:lnTo>
                  <a:lnTo>
                    <a:pt x="64161" y="67427"/>
                  </a:lnTo>
                  <a:lnTo>
                    <a:pt x="66657" y="70351"/>
                  </a:lnTo>
                  <a:lnTo>
                    <a:pt x="80114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SMARTInkShape-4372"/>
            <p:cNvSpPr/>
            <p:nvPr>
              <p:custDataLst>
                <p:tags r:id="rId48"/>
              </p:custDataLst>
            </p:nvPr>
          </p:nvSpPr>
          <p:spPr>
            <a:xfrm>
              <a:off x="6654907" y="2863850"/>
              <a:ext cx="57044" cy="76201"/>
            </a:xfrm>
            <a:custGeom>
              <a:avLst/>
              <a:gdLst/>
              <a:ahLst/>
              <a:cxnLst/>
              <a:rect l="0" t="0" r="0" b="0"/>
              <a:pathLst>
                <a:path w="57044" h="76201">
                  <a:moveTo>
                    <a:pt x="18943" y="0"/>
                  </a:moveTo>
                  <a:lnTo>
                    <a:pt x="18943" y="0"/>
                  </a:lnTo>
                  <a:lnTo>
                    <a:pt x="13874" y="5775"/>
                  </a:lnTo>
                  <a:lnTo>
                    <a:pt x="8112" y="17312"/>
                  </a:lnTo>
                  <a:lnTo>
                    <a:pt x="1725" y="43898"/>
                  </a:lnTo>
                  <a:lnTo>
                    <a:pt x="0" y="73287"/>
                  </a:lnTo>
                  <a:lnTo>
                    <a:pt x="670" y="73553"/>
                  </a:lnTo>
                  <a:lnTo>
                    <a:pt x="3296" y="71966"/>
                  </a:lnTo>
                  <a:lnTo>
                    <a:pt x="8741" y="63735"/>
                  </a:lnTo>
                  <a:lnTo>
                    <a:pt x="20875" y="39176"/>
                  </a:lnTo>
                  <a:lnTo>
                    <a:pt x="32887" y="24750"/>
                  </a:lnTo>
                  <a:lnTo>
                    <a:pt x="35295" y="23556"/>
                  </a:lnTo>
                  <a:lnTo>
                    <a:pt x="37605" y="23465"/>
                  </a:lnTo>
                  <a:lnTo>
                    <a:pt x="39851" y="24110"/>
                  </a:lnTo>
                  <a:lnTo>
                    <a:pt x="41348" y="25245"/>
                  </a:lnTo>
                  <a:lnTo>
                    <a:pt x="43012" y="28389"/>
                  </a:lnTo>
                  <a:lnTo>
                    <a:pt x="46172" y="58281"/>
                  </a:lnTo>
                  <a:lnTo>
                    <a:pt x="51236" y="68303"/>
                  </a:lnTo>
                  <a:lnTo>
                    <a:pt x="57043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SMARTInkShape-4373"/>
            <p:cNvSpPr/>
            <p:nvPr>
              <p:custDataLst>
                <p:tags r:id="rId49"/>
              </p:custDataLst>
            </p:nvPr>
          </p:nvSpPr>
          <p:spPr>
            <a:xfrm>
              <a:off x="6478845" y="2794839"/>
              <a:ext cx="101557" cy="81674"/>
            </a:xfrm>
            <a:custGeom>
              <a:avLst/>
              <a:gdLst/>
              <a:ahLst/>
              <a:cxnLst/>
              <a:rect l="0" t="0" r="0" b="0"/>
              <a:pathLst>
                <a:path w="101557" h="81674">
                  <a:moveTo>
                    <a:pt x="7902" y="0"/>
                  </a:moveTo>
                  <a:lnTo>
                    <a:pt x="7902" y="0"/>
                  </a:lnTo>
                  <a:lnTo>
                    <a:pt x="4383" y="9935"/>
                  </a:lnTo>
                  <a:lnTo>
                    <a:pt x="0" y="38180"/>
                  </a:lnTo>
                  <a:lnTo>
                    <a:pt x="2073" y="57681"/>
                  </a:lnTo>
                  <a:lnTo>
                    <a:pt x="7186" y="65857"/>
                  </a:lnTo>
                  <a:lnTo>
                    <a:pt x="14869" y="71842"/>
                  </a:lnTo>
                  <a:lnTo>
                    <a:pt x="25339" y="76855"/>
                  </a:lnTo>
                  <a:lnTo>
                    <a:pt x="49876" y="80272"/>
                  </a:lnTo>
                  <a:lnTo>
                    <a:pt x="78927" y="81427"/>
                  </a:lnTo>
                  <a:lnTo>
                    <a:pt x="100105" y="81673"/>
                  </a:lnTo>
                  <a:lnTo>
                    <a:pt x="101399" y="80980"/>
                  </a:lnTo>
                  <a:lnTo>
                    <a:pt x="101556" y="79813"/>
                  </a:lnTo>
                  <a:lnTo>
                    <a:pt x="99755" y="753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2" name="SMARTInkShape-Group1095"/>
          <p:cNvGrpSpPr/>
          <p:nvPr/>
        </p:nvGrpSpPr>
        <p:grpSpPr>
          <a:xfrm>
            <a:off x="7156450" y="2762250"/>
            <a:ext cx="76201" cy="76201"/>
            <a:chOff x="7156450" y="2762250"/>
            <a:chExt cx="76201" cy="76201"/>
          </a:xfrm>
        </p:grpSpPr>
        <p:sp>
          <p:nvSpPr>
            <p:cNvPr id="150" name="SMARTInkShape-4374"/>
            <p:cNvSpPr/>
            <p:nvPr>
              <p:custDataLst>
                <p:tags r:id="rId43"/>
              </p:custDataLst>
            </p:nvPr>
          </p:nvSpPr>
          <p:spPr>
            <a:xfrm>
              <a:off x="7181850" y="2762250"/>
              <a:ext cx="6351" cy="76201"/>
            </a:xfrm>
            <a:custGeom>
              <a:avLst/>
              <a:gdLst/>
              <a:ahLst/>
              <a:cxnLst/>
              <a:rect l="0" t="0" r="0" b="0"/>
              <a:pathLst>
                <a:path w="6351" h="76201">
                  <a:moveTo>
                    <a:pt x="0" y="0"/>
                  </a:moveTo>
                  <a:lnTo>
                    <a:pt x="0" y="0"/>
                  </a:lnTo>
                  <a:lnTo>
                    <a:pt x="0" y="27136"/>
                  </a:lnTo>
                  <a:lnTo>
                    <a:pt x="705" y="54801"/>
                  </a:lnTo>
                  <a:lnTo>
                    <a:pt x="635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SMARTInkShape-4375"/>
            <p:cNvSpPr/>
            <p:nvPr>
              <p:custDataLst>
                <p:tags r:id="rId44"/>
              </p:custDataLst>
            </p:nvPr>
          </p:nvSpPr>
          <p:spPr>
            <a:xfrm>
              <a:off x="7156450" y="27876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6350"/>
                  </a:moveTo>
                  <a:lnTo>
                    <a:pt x="0" y="6350"/>
                  </a:lnTo>
                  <a:lnTo>
                    <a:pt x="20723" y="1324"/>
                  </a:lnTo>
                  <a:lnTo>
                    <a:pt x="51020" y="174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7" name="SMARTInkShape-Group1096"/>
          <p:cNvGrpSpPr/>
          <p:nvPr/>
        </p:nvGrpSpPr>
        <p:grpSpPr>
          <a:xfrm>
            <a:off x="6394450" y="2546350"/>
            <a:ext cx="241301" cy="260351"/>
            <a:chOff x="6394450" y="2546350"/>
            <a:chExt cx="241301" cy="260351"/>
          </a:xfrm>
        </p:grpSpPr>
        <p:sp>
          <p:nvSpPr>
            <p:cNvPr id="153" name="SMARTInkShape-4376"/>
            <p:cNvSpPr/>
            <p:nvPr>
              <p:custDataLst>
                <p:tags r:id="rId39"/>
              </p:custDataLst>
            </p:nvPr>
          </p:nvSpPr>
          <p:spPr>
            <a:xfrm>
              <a:off x="6394450" y="2546350"/>
              <a:ext cx="95251" cy="133351"/>
            </a:xfrm>
            <a:custGeom>
              <a:avLst/>
              <a:gdLst/>
              <a:ahLst/>
              <a:cxnLst/>
              <a:rect l="0" t="0" r="0" b="0"/>
              <a:pathLst>
                <a:path w="95251" h="133351">
                  <a:moveTo>
                    <a:pt x="95250" y="0"/>
                  </a:moveTo>
                  <a:lnTo>
                    <a:pt x="95250" y="0"/>
                  </a:lnTo>
                  <a:lnTo>
                    <a:pt x="65364" y="24419"/>
                  </a:lnTo>
                  <a:lnTo>
                    <a:pt x="47865" y="45190"/>
                  </a:lnTo>
                  <a:lnTo>
                    <a:pt x="29740" y="71590"/>
                  </a:lnTo>
                  <a:lnTo>
                    <a:pt x="14629" y="102138"/>
                  </a:lnTo>
                  <a:lnTo>
                    <a:pt x="0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SMARTInkShape-4377"/>
            <p:cNvSpPr/>
            <p:nvPr>
              <p:custDataLst>
                <p:tags r:id="rId40"/>
              </p:custDataLst>
            </p:nvPr>
          </p:nvSpPr>
          <p:spPr>
            <a:xfrm>
              <a:off x="6515100" y="2736850"/>
              <a:ext cx="88901" cy="5468"/>
            </a:xfrm>
            <a:custGeom>
              <a:avLst/>
              <a:gdLst/>
              <a:ahLst/>
              <a:cxnLst/>
              <a:rect l="0" t="0" r="0" b="0"/>
              <a:pathLst>
                <a:path w="88901" h="5468">
                  <a:moveTo>
                    <a:pt x="0" y="0"/>
                  </a:moveTo>
                  <a:lnTo>
                    <a:pt x="0" y="0"/>
                  </a:lnTo>
                  <a:lnTo>
                    <a:pt x="21662" y="706"/>
                  </a:lnTo>
                  <a:lnTo>
                    <a:pt x="45770" y="5467"/>
                  </a:lnTo>
                  <a:lnTo>
                    <a:pt x="75924" y="805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SMARTInkShape-4378"/>
            <p:cNvSpPr/>
            <p:nvPr>
              <p:custDataLst>
                <p:tags r:id="rId41"/>
              </p:custDataLst>
            </p:nvPr>
          </p:nvSpPr>
          <p:spPr>
            <a:xfrm>
              <a:off x="6489700" y="2617083"/>
              <a:ext cx="63501" cy="189618"/>
            </a:xfrm>
            <a:custGeom>
              <a:avLst/>
              <a:gdLst/>
              <a:ahLst/>
              <a:cxnLst/>
              <a:rect l="0" t="0" r="0" b="0"/>
              <a:pathLst>
                <a:path w="63501" h="189618">
                  <a:moveTo>
                    <a:pt x="63500" y="5467"/>
                  </a:moveTo>
                  <a:lnTo>
                    <a:pt x="63500" y="5467"/>
                  </a:lnTo>
                  <a:lnTo>
                    <a:pt x="63500" y="0"/>
                  </a:lnTo>
                  <a:lnTo>
                    <a:pt x="63500" y="14775"/>
                  </a:lnTo>
                  <a:lnTo>
                    <a:pt x="53361" y="42165"/>
                  </a:lnTo>
                  <a:lnTo>
                    <a:pt x="39651" y="72453"/>
                  </a:lnTo>
                  <a:lnTo>
                    <a:pt x="32210" y="99868"/>
                  </a:lnTo>
                  <a:lnTo>
                    <a:pt x="25536" y="125865"/>
                  </a:lnTo>
                  <a:lnTo>
                    <a:pt x="16246" y="157572"/>
                  </a:lnTo>
                  <a:lnTo>
                    <a:pt x="17200" y="167109"/>
                  </a:lnTo>
                  <a:lnTo>
                    <a:pt x="12705" y="183233"/>
                  </a:lnTo>
                  <a:lnTo>
                    <a:pt x="9330" y="183257"/>
                  </a:lnTo>
                  <a:lnTo>
                    <a:pt x="5793" y="185144"/>
                  </a:lnTo>
                  <a:lnTo>
                    <a:pt x="0" y="1896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SMARTInkShape-4379"/>
            <p:cNvSpPr/>
            <p:nvPr>
              <p:custDataLst>
                <p:tags r:id="rId42"/>
              </p:custDataLst>
            </p:nvPr>
          </p:nvSpPr>
          <p:spPr>
            <a:xfrm>
              <a:off x="6547732" y="2622889"/>
              <a:ext cx="88019" cy="25062"/>
            </a:xfrm>
            <a:custGeom>
              <a:avLst/>
              <a:gdLst/>
              <a:ahLst/>
              <a:cxnLst/>
              <a:rect l="0" t="0" r="0" b="0"/>
              <a:pathLst>
                <a:path w="88019" h="25062">
                  <a:moveTo>
                    <a:pt x="5468" y="12361"/>
                  </a:moveTo>
                  <a:lnTo>
                    <a:pt x="5468" y="12361"/>
                  </a:lnTo>
                  <a:lnTo>
                    <a:pt x="2097" y="8990"/>
                  </a:lnTo>
                  <a:lnTo>
                    <a:pt x="442" y="5453"/>
                  </a:lnTo>
                  <a:lnTo>
                    <a:pt x="0" y="3523"/>
                  </a:lnTo>
                  <a:lnTo>
                    <a:pt x="412" y="2235"/>
                  </a:lnTo>
                  <a:lnTo>
                    <a:pt x="1392" y="1377"/>
                  </a:lnTo>
                  <a:lnTo>
                    <a:pt x="2750" y="805"/>
                  </a:lnTo>
                  <a:lnTo>
                    <a:pt x="11404" y="0"/>
                  </a:lnTo>
                  <a:lnTo>
                    <a:pt x="37999" y="6613"/>
                  </a:lnTo>
                  <a:lnTo>
                    <a:pt x="68480" y="16882"/>
                  </a:lnTo>
                  <a:lnTo>
                    <a:pt x="82434" y="18350"/>
                  </a:lnTo>
                  <a:lnTo>
                    <a:pt x="84295" y="19176"/>
                  </a:lnTo>
                  <a:lnTo>
                    <a:pt x="85536" y="20432"/>
                  </a:lnTo>
                  <a:lnTo>
                    <a:pt x="88018" y="250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0" name="SMARTInkShape-Group1097"/>
          <p:cNvGrpSpPr/>
          <p:nvPr/>
        </p:nvGrpSpPr>
        <p:grpSpPr>
          <a:xfrm>
            <a:off x="7438716" y="2508250"/>
            <a:ext cx="1050396" cy="400051"/>
            <a:chOff x="7438716" y="2508250"/>
            <a:chExt cx="1050396" cy="400051"/>
          </a:xfrm>
        </p:grpSpPr>
        <p:sp>
          <p:nvSpPr>
            <p:cNvPr id="158" name="SMARTInkShape-4380"/>
            <p:cNvSpPr/>
            <p:nvPr>
              <p:custDataLst>
                <p:tags r:id="rId27"/>
              </p:custDataLst>
            </p:nvPr>
          </p:nvSpPr>
          <p:spPr>
            <a:xfrm>
              <a:off x="8337550" y="2520950"/>
              <a:ext cx="151562" cy="53933"/>
            </a:xfrm>
            <a:custGeom>
              <a:avLst/>
              <a:gdLst/>
              <a:ahLst/>
              <a:cxnLst/>
              <a:rect l="0" t="0" r="0" b="0"/>
              <a:pathLst>
                <a:path w="151562" h="53933">
                  <a:moveTo>
                    <a:pt x="0" y="50800"/>
                  </a:moveTo>
                  <a:lnTo>
                    <a:pt x="0" y="50800"/>
                  </a:lnTo>
                  <a:lnTo>
                    <a:pt x="6742" y="47429"/>
                  </a:lnTo>
                  <a:lnTo>
                    <a:pt x="21048" y="45333"/>
                  </a:lnTo>
                  <a:lnTo>
                    <a:pt x="45434" y="48082"/>
                  </a:lnTo>
                  <a:lnTo>
                    <a:pt x="75002" y="49995"/>
                  </a:lnTo>
                  <a:lnTo>
                    <a:pt x="106105" y="53932"/>
                  </a:lnTo>
                  <a:lnTo>
                    <a:pt x="133012" y="52150"/>
                  </a:lnTo>
                  <a:lnTo>
                    <a:pt x="146028" y="50495"/>
                  </a:lnTo>
                  <a:lnTo>
                    <a:pt x="148152" y="49185"/>
                  </a:lnTo>
                  <a:lnTo>
                    <a:pt x="149568" y="47607"/>
                  </a:lnTo>
                  <a:lnTo>
                    <a:pt x="151141" y="43972"/>
                  </a:lnTo>
                  <a:lnTo>
                    <a:pt x="151561" y="42014"/>
                  </a:lnTo>
                  <a:lnTo>
                    <a:pt x="148780" y="32518"/>
                  </a:lnTo>
                  <a:lnTo>
                    <a:pt x="143501" y="26682"/>
                  </a:lnTo>
                  <a:lnTo>
                    <a:pt x="140117" y="24138"/>
                  </a:lnTo>
                  <a:lnTo>
                    <a:pt x="136358" y="17548"/>
                  </a:lnTo>
                  <a:lnTo>
                    <a:pt x="133981" y="10621"/>
                  </a:lnTo>
                  <a:lnTo>
                    <a:pt x="130573" y="5191"/>
                  </a:lnTo>
                  <a:lnTo>
                    <a:pt x="127971" y="3461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SMARTInkShape-4381"/>
            <p:cNvSpPr/>
            <p:nvPr>
              <p:custDataLst>
                <p:tags r:id="rId28"/>
              </p:custDataLst>
            </p:nvPr>
          </p:nvSpPr>
          <p:spPr>
            <a:xfrm>
              <a:off x="8329527" y="2659795"/>
              <a:ext cx="115974" cy="96204"/>
            </a:xfrm>
            <a:custGeom>
              <a:avLst/>
              <a:gdLst/>
              <a:ahLst/>
              <a:cxnLst/>
              <a:rect l="0" t="0" r="0" b="0"/>
              <a:pathLst>
                <a:path w="115974" h="96204">
                  <a:moveTo>
                    <a:pt x="8023" y="855"/>
                  </a:moveTo>
                  <a:lnTo>
                    <a:pt x="8023" y="855"/>
                  </a:lnTo>
                  <a:lnTo>
                    <a:pt x="8023" y="18532"/>
                  </a:lnTo>
                  <a:lnTo>
                    <a:pt x="0" y="47960"/>
                  </a:lnTo>
                  <a:lnTo>
                    <a:pt x="1313" y="70802"/>
                  </a:lnTo>
                  <a:lnTo>
                    <a:pt x="3550" y="72181"/>
                  </a:lnTo>
                  <a:lnTo>
                    <a:pt x="11679" y="71831"/>
                  </a:lnTo>
                  <a:lnTo>
                    <a:pt x="18585" y="69324"/>
                  </a:lnTo>
                  <a:lnTo>
                    <a:pt x="21414" y="67668"/>
                  </a:lnTo>
                  <a:lnTo>
                    <a:pt x="40458" y="44731"/>
                  </a:lnTo>
                  <a:lnTo>
                    <a:pt x="58541" y="16786"/>
                  </a:lnTo>
                  <a:lnTo>
                    <a:pt x="71439" y="3694"/>
                  </a:lnTo>
                  <a:lnTo>
                    <a:pt x="75701" y="631"/>
                  </a:lnTo>
                  <a:lnTo>
                    <a:pt x="78541" y="0"/>
                  </a:lnTo>
                  <a:lnTo>
                    <a:pt x="80436" y="991"/>
                  </a:lnTo>
                  <a:lnTo>
                    <a:pt x="86846" y="12719"/>
                  </a:lnTo>
                  <a:lnTo>
                    <a:pt x="89468" y="34631"/>
                  </a:lnTo>
                  <a:lnTo>
                    <a:pt x="87402" y="63501"/>
                  </a:lnTo>
                  <a:lnTo>
                    <a:pt x="95391" y="92621"/>
                  </a:lnTo>
                  <a:lnTo>
                    <a:pt x="98018" y="95194"/>
                  </a:lnTo>
                  <a:lnTo>
                    <a:pt x="101887" y="96203"/>
                  </a:lnTo>
                  <a:lnTo>
                    <a:pt x="115973" y="961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SMARTInkShape-4382"/>
            <p:cNvSpPr/>
            <p:nvPr>
              <p:custDataLst>
                <p:tags r:id="rId29"/>
              </p:custDataLst>
            </p:nvPr>
          </p:nvSpPr>
          <p:spPr>
            <a:xfrm>
              <a:off x="8213241" y="2686050"/>
              <a:ext cx="10010" cy="19051"/>
            </a:xfrm>
            <a:custGeom>
              <a:avLst/>
              <a:gdLst/>
              <a:ahLst/>
              <a:cxnLst/>
              <a:rect l="0" t="0" r="0" b="0"/>
              <a:pathLst>
                <a:path w="10010" h="19051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lnTo>
                    <a:pt x="1562" y="0"/>
                  </a:lnTo>
                  <a:lnTo>
                    <a:pt x="4609" y="3763"/>
                  </a:lnTo>
                  <a:lnTo>
                    <a:pt x="7608" y="9434"/>
                  </a:lnTo>
                  <a:lnTo>
                    <a:pt x="10009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SMARTInkShape-4383"/>
            <p:cNvSpPr/>
            <p:nvPr>
              <p:custDataLst>
                <p:tags r:id="rId30"/>
              </p:custDataLst>
            </p:nvPr>
          </p:nvSpPr>
          <p:spPr>
            <a:xfrm>
              <a:off x="8058150" y="2508250"/>
              <a:ext cx="52874" cy="355601"/>
            </a:xfrm>
            <a:custGeom>
              <a:avLst/>
              <a:gdLst/>
              <a:ahLst/>
              <a:cxnLst/>
              <a:rect l="0" t="0" r="0" b="0"/>
              <a:pathLst>
                <a:path w="52874" h="355601">
                  <a:moveTo>
                    <a:pt x="6350" y="0"/>
                  </a:moveTo>
                  <a:lnTo>
                    <a:pt x="6350" y="0"/>
                  </a:lnTo>
                  <a:lnTo>
                    <a:pt x="13091" y="0"/>
                  </a:lnTo>
                  <a:lnTo>
                    <a:pt x="15784" y="2822"/>
                  </a:lnTo>
                  <a:lnTo>
                    <a:pt x="23648" y="23101"/>
                  </a:lnTo>
                  <a:lnTo>
                    <a:pt x="30736" y="48837"/>
                  </a:lnTo>
                  <a:lnTo>
                    <a:pt x="34602" y="65013"/>
                  </a:lnTo>
                  <a:lnTo>
                    <a:pt x="38590" y="82853"/>
                  </a:lnTo>
                  <a:lnTo>
                    <a:pt x="42659" y="101802"/>
                  </a:lnTo>
                  <a:lnTo>
                    <a:pt x="46079" y="121490"/>
                  </a:lnTo>
                  <a:lnTo>
                    <a:pt x="49064" y="141671"/>
                  </a:lnTo>
                  <a:lnTo>
                    <a:pt x="51759" y="162181"/>
                  </a:lnTo>
                  <a:lnTo>
                    <a:pt x="52850" y="182204"/>
                  </a:lnTo>
                  <a:lnTo>
                    <a:pt x="52873" y="201903"/>
                  </a:lnTo>
                  <a:lnTo>
                    <a:pt x="52181" y="221385"/>
                  </a:lnTo>
                  <a:lnTo>
                    <a:pt x="48899" y="240018"/>
                  </a:lnTo>
                  <a:lnTo>
                    <a:pt x="43889" y="258084"/>
                  </a:lnTo>
                  <a:lnTo>
                    <a:pt x="37726" y="275773"/>
                  </a:lnTo>
                  <a:lnTo>
                    <a:pt x="25234" y="304834"/>
                  </a:lnTo>
                  <a:lnTo>
                    <a:pt x="10064" y="335384"/>
                  </a:lnTo>
                  <a:lnTo>
                    <a:pt x="0" y="355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SMARTInkShape-4384"/>
            <p:cNvSpPr/>
            <p:nvPr>
              <p:custDataLst>
                <p:tags r:id="rId31"/>
              </p:custDataLst>
            </p:nvPr>
          </p:nvSpPr>
          <p:spPr>
            <a:xfrm>
              <a:off x="7848600" y="2540000"/>
              <a:ext cx="102792" cy="76201"/>
            </a:xfrm>
            <a:custGeom>
              <a:avLst/>
              <a:gdLst/>
              <a:ahLst/>
              <a:cxnLst/>
              <a:rect l="0" t="0" r="0" b="0"/>
              <a:pathLst>
                <a:path w="102792" h="76201">
                  <a:moveTo>
                    <a:pt x="0" y="76200"/>
                  </a:moveTo>
                  <a:lnTo>
                    <a:pt x="0" y="76200"/>
                  </a:lnTo>
                  <a:lnTo>
                    <a:pt x="705" y="66061"/>
                  </a:lnTo>
                  <a:lnTo>
                    <a:pt x="3371" y="58523"/>
                  </a:lnTo>
                  <a:lnTo>
                    <a:pt x="8789" y="52351"/>
                  </a:lnTo>
                  <a:lnTo>
                    <a:pt x="12209" y="49717"/>
                  </a:lnTo>
                  <a:lnTo>
                    <a:pt x="25417" y="48673"/>
                  </a:lnTo>
                  <a:lnTo>
                    <a:pt x="52687" y="48288"/>
                  </a:lnTo>
                  <a:lnTo>
                    <a:pt x="79346" y="47469"/>
                  </a:lnTo>
                  <a:lnTo>
                    <a:pt x="92415" y="48614"/>
                  </a:lnTo>
                  <a:lnTo>
                    <a:pt x="100575" y="46771"/>
                  </a:lnTo>
                  <a:lnTo>
                    <a:pt x="102328" y="45292"/>
                  </a:lnTo>
                  <a:lnTo>
                    <a:pt x="102791" y="43600"/>
                  </a:lnTo>
                  <a:lnTo>
                    <a:pt x="102394" y="41766"/>
                  </a:lnTo>
                  <a:lnTo>
                    <a:pt x="98190" y="37848"/>
                  </a:lnTo>
                  <a:lnTo>
                    <a:pt x="69671" y="12334"/>
                  </a:lnTo>
                  <a:lnTo>
                    <a:pt x="66242" y="7128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SMARTInkShape-4385"/>
            <p:cNvSpPr/>
            <p:nvPr>
              <p:custDataLst>
                <p:tags r:id="rId32"/>
              </p:custDataLst>
            </p:nvPr>
          </p:nvSpPr>
          <p:spPr>
            <a:xfrm>
              <a:off x="7823200" y="2743200"/>
              <a:ext cx="133351" cy="6351"/>
            </a:xfrm>
            <a:custGeom>
              <a:avLst/>
              <a:gdLst/>
              <a:ahLst/>
              <a:cxnLst/>
              <a:rect l="0" t="0" r="0" b="0"/>
              <a:pathLst>
                <a:path w="133351" h="6351">
                  <a:moveTo>
                    <a:pt x="0" y="6350"/>
                  </a:moveTo>
                  <a:lnTo>
                    <a:pt x="0" y="6350"/>
                  </a:lnTo>
                  <a:lnTo>
                    <a:pt x="24418" y="6350"/>
                  </a:lnTo>
                  <a:lnTo>
                    <a:pt x="54272" y="6350"/>
                  </a:lnTo>
                  <a:lnTo>
                    <a:pt x="77743" y="4468"/>
                  </a:lnTo>
                  <a:lnTo>
                    <a:pt x="109113" y="1324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SMARTInkShape-4386"/>
            <p:cNvSpPr/>
            <p:nvPr>
              <p:custDataLst>
                <p:tags r:id="rId33"/>
              </p:custDataLst>
            </p:nvPr>
          </p:nvSpPr>
          <p:spPr>
            <a:xfrm>
              <a:off x="7829612" y="2647950"/>
              <a:ext cx="101539" cy="170806"/>
            </a:xfrm>
            <a:custGeom>
              <a:avLst/>
              <a:gdLst/>
              <a:ahLst/>
              <a:cxnLst/>
              <a:rect l="0" t="0" r="0" b="0"/>
              <a:pathLst>
                <a:path w="101539" h="170806">
                  <a:moveTo>
                    <a:pt x="38038" y="0"/>
                  </a:moveTo>
                  <a:lnTo>
                    <a:pt x="38038" y="0"/>
                  </a:lnTo>
                  <a:lnTo>
                    <a:pt x="38038" y="13484"/>
                  </a:lnTo>
                  <a:lnTo>
                    <a:pt x="27925" y="42095"/>
                  </a:lnTo>
                  <a:lnTo>
                    <a:pt x="17315" y="67157"/>
                  </a:lnTo>
                  <a:lnTo>
                    <a:pt x="6955" y="93347"/>
                  </a:lnTo>
                  <a:lnTo>
                    <a:pt x="0" y="116747"/>
                  </a:lnTo>
                  <a:lnTo>
                    <a:pt x="200" y="137025"/>
                  </a:lnTo>
                  <a:lnTo>
                    <a:pt x="2229" y="146383"/>
                  </a:lnTo>
                  <a:lnTo>
                    <a:pt x="7815" y="154033"/>
                  </a:lnTo>
                  <a:lnTo>
                    <a:pt x="25312" y="166296"/>
                  </a:lnTo>
                  <a:lnTo>
                    <a:pt x="45317" y="170805"/>
                  </a:lnTo>
                  <a:lnTo>
                    <a:pt x="74532" y="169377"/>
                  </a:lnTo>
                  <a:lnTo>
                    <a:pt x="101538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SMARTInkShape-4387"/>
            <p:cNvSpPr/>
            <p:nvPr>
              <p:custDataLst>
                <p:tags r:id="rId34"/>
              </p:custDataLst>
            </p:nvPr>
          </p:nvSpPr>
          <p:spPr>
            <a:xfrm>
              <a:off x="7632700" y="2844800"/>
              <a:ext cx="95251" cy="19051"/>
            </a:xfrm>
            <a:custGeom>
              <a:avLst/>
              <a:gdLst/>
              <a:ahLst/>
              <a:cxnLst/>
              <a:rect l="0" t="0" r="0" b="0"/>
              <a:pathLst>
                <a:path w="95251" h="19051">
                  <a:moveTo>
                    <a:pt x="0" y="19050"/>
                  </a:moveTo>
                  <a:lnTo>
                    <a:pt x="0" y="19050"/>
                  </a:lnTo>
                  <a:lnTo>
                    <a:pt x="25749" y="14024"/>
                  </a:lnTo>
                  <a:lnTo>
                    <a:pt x="48316" y="11211"/>
                  </a:lnTo>
                  <a:lnTo>
                    <a:pt x="73582" y="5909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SMARTInkShape-4388"/>
            <p:cNvSpPr/>
            <p:nvPr>
              <p:custDataLst>
                <p:tags r:id="rId35"/>
              </p:custDataLst>
            </p:nvPr>
          </p:nvSpPr>
          <p:spPr>
            <a:xfrm>
              <a:off x="7641076" y="2806700"/>
              <a:ext cx="55125" cy="101601"/>
            </a:xfrm>
            <a:custGeom>
              <a:avLst/>
              <a:gdLst/>
              <a:ahLst/>
              <a:cxnLst/>
              <a:rect l="0" t="0" r="0" b="0"/>
              <a:pathLst>
                <a:path w="55125" h="101601">
                  <a:moveTo>
                    <a:pt x="17024" y="0"/>
                  </a:moveTo>
                  <a:lnTo>
                    <a:pt x="17024" y="0"/>
                  </a:lnTo>
                  <a:lnTo>
                    <a:pt x="2534" y="31096"/>
                  </a:lnTo>
                  <a:lnTo>
                    <a:pt x="0" y="44159"/>
                  </a:lnTo>
                  <a:lnTo>
                    <a:pt x="1945" y="66785"/>
                  </a:lnTo>
                  <a:lnTo>
                    <a:pt x="4855" y="72746"/>
                  </a:lnTo>
                  <a:lnTo>
                    <a:pt x="13733" y="81250"/>
                  </a:lnTo>
                  <a:lnTo>
                    <a:pt x="43766" y="98578"/>
                  </a:lnTo>
                  <a:lnTo>
                    <a:pt x="55124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SMARTInkShape-4389"/>
            <p:cNvSpPr/>
            <p:nvPr>
              <p:custDataLst>
                <p:tags r:id="rId36"/>
              </p:custDataLst>
            </p:nvPr>
          </p:nvSpPr>
          <p:spPr>
            <a:xfrm>
              <a:off x="7457878" y="2638848"/>
              <a:ext cx="155773" cy="9103"/>
            </a:xfrm>
            <a:custGeom>
              <a:avLst/>
              <a:gdLst/>
              <a:ahLst/>
              <a:cxnLst/>
              <a:rect l="0" t="0" r="0" b="0"/>
              <a:pathLst>
                <a:path w="155773" h="9103">
                  <a:moveTo>
                    <a:pt x="3372" y="9102"/>
                  </a:moveTo>
                  <a:lnTo>
                    <a:pt x="3372" y="9102"/>
                  </a:lnTo>
                  <a:lnTo>
                    <a:pt x="0" y="5731"/>
                  </a:lnTo>
                  <a:lnTo>
                    <a:pt x="419" y="4032"/>
                  </a:lnTo>
                  <a:lnTo>
                    <a:pt x="4646" y="264"/>
                  </a:lnTo>
                  <a:lnTo>
                    <a:pt x="13111" y="0"/>
                  </a:lnTo>
                  <a:lnTo>
                    <a:pt x="42533" y="5579"/>
                  </a:lnTo>
                  <a:lnTo>
                    <a:pt x="63816" y="7536"/>
                  </a:lnTo>
                  <a:lnTo>
                    <a:pt x="86681" y="8406"/>
                  </a:lnTo>
                  <a:lnTo>
                    <a:pt x="108601" y="8793"/>
                  </a:lnTo>
                  <a:lnTo>
                    <a:pt x="137406" y="9010"/>
                  </a:lnTo>
                  <a:lnTo>
                    <a:pt x="155772" y="91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SMARTInkShape-4390"/>
            <p:cNvSpPr/>
            <p:nvPr>
              <p:custDataLst>
                <p:tags r:id="rId37"/>
              </p:custDataLst>
            </p:nvPr>
          </p:nvSpPr>
          <p:spPr>
            <a:xfrm>
              <a:off x="7461250" y="2736850"/>
              <a:ext cx="120651" cy="25401"/>
            </a:xfrm>
            <a:custGeom>
              <a:avLst/>
              <a:gdLst/>
              <a:ahLst/>
              <a:cxnLst/>
              <a:rect l="0" t="0" r="0" b="0"/>
              <a:pathLst>
                <a:path w="120651" h="25401">
                  <a:moveTo>
                    <a:pt x="0" y="25400"/>
                  </a:moveTo>
                  <a:lnTo>
                    <a:pt x="0" y="25400"/>
                  </a:lnTo>
                  <a:lnTo>
                    <a:pt x="24418" y="16562"/>
                  </a:lnTo>
                  <a:lnTo>
                    <a:pt x="47530" y="13844"/>
                  </a:lnTo>
                  <a:lnTo>
                    <a:pt x="78994" y="9668"/>
                  </a:lnTo>
                  <a:lnTo>
                    <a:pt x="110226" y="2642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SMARTInkShape-4391"/>
            <p:cNvSpPr/>
            <p:nvPr>
              <p:custDataLst>
                <p:tags r:id="rId38"/>
              </p:custDataLst>
            </p:nvPr>
          </p:nvSpPr>
          <p:spPr>
            <a:xfrm>
              <a:off x="7438716" y="2667000"/>
              <a:ext cx="117785" cy="157706"/>
            </a:xfrm>
            <a:custGeom>
              <a:avLst/>
              <a:gdLst/>
              <a:ahLst/>
              <a:cxnLst/>
              <a:rect l="0" t="0" r="0" b="0"/>
              <a:pathLst>
                <a:path w="117785" h="157706">
                  <a:moveTo>
                    <a:pt x="35234" y="0"/>
                  </a:moveTo>
                  <a:lnTo>
                    <a:pt x="35234" y="0"/>
                  </a:lnTo>
                  <a:lnTo>
                    <a:pt x="38605" y="3371"/>
                  </a:lnTo>
                  <a:lnTo>
                    <a:pt x="37331" y="22322"/>
                  </a:lnTo>
                  <a:lnTo>
                    <a:pt x="22371" y="53651"/>
                  </a:lnTo>
                  <a:lnTo>
                    <a:pt x="11643" y="79349"/>
                  </a:lnTo>
                  <a:lnTo>
                    <a:pt x="3582" y="105116"/>
                  </a:lnTo>
                  <a:lnTo>
                    <a:pt x="0" y="125975"/>
                  </a:lnTo>
                  <a:lnTo>
                    <a:pt x="2171" y="140891"/>
                  </a:lnTo>
                  <a:lnTo>
                    <a:pt x="4725" y="146844"/>
                  </a:lnTo>
                  <a:lnTo>
                    <a:pt x="9250" y="150813"/>
                  </a:lnTo>
                  <a:lnTo>
                    <a:pt x="21804" y="155222"/>
                  </a:lnTo>
                  <a:lnTo>
                    <a:pt x="51480" y="157705"/>
                  </a:lnTo>
                  <a:lnTo>
                    <a:pt x="80343" y="155069"/>
                  </a:lnTo>
                  <a:lnTo>
                    <a:pt x="104534" y="152222"/>
                  </a:lnTo>
                  <a:lnTo>
                    <a:pt x="117784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3" name="SMARTInkShape-Group1098"/>
          <p:cNvGrpSpPr/>
          <p:nvPr/>
        </p:nvGrpSpPr>
        <p:grpSpPr>
          <a:xfrm>
            <a:off x="6162191" y="3429000"/>
            <a:ext cx="92560" cy="55790"/>
            <a:chOff x="6162191" y="3429000"/>
            <a:chExt cx="92560" cy="55790"/>
          </a:xfrm>
        </p:grpSpPr>
        <p:sp>
          <p:nvSpPr>
            <p:cNvPr id="171" name="SMARTInkShape-4392"/>
            <p:cNvSpPr/>
            <p:nvPr>
              <p:custDataLst>
                <p:tags r:id="rId25"/>
              </p:custDataLst>
            </p:nvPr>
          </p:nvSpPr>
          <p:spPr>
            <a:xfrm>
              <a:off x="6186665" y="3467100"/>
              <a:ext cx="55386" cy="17690"/>
            </a:xfrm>
            <a:custGeom>
              <a:avLst/>
              <a:gdLst/>
              <a:ahLst/>
              <a:cxnLst/>
              <a:rect l="0" t="0" r="0" b="0"/>
              <a:pathLst>
                <a:path w="55386" h="17690">
                  <a:moveTo>
                    <a:pt x="10935" y="0"/>
                  </a:moveTo>
                  <a:lnTo>
                    <a:pt x="10935" y="0"/>
                  </a:lnTo>
                  <a:lnTo>
                    <a:pt x="4193" y="3371"/>
                  </a:lnTo>
                  <a:lnTo>
                    <a:pt x="2207" y="5069"/>
                  </a:lnTo>
                  <a:lnTo>
                    <a:pt x="0" y="8838"/>
                  </a:lnTo>
                  <a:lnTo>
                    <a:pt x="117" y="10126"/>
                  </a:lnTo>
                  <a:lnTo>
                    <a:pt x="901" y="10984"/>
                  </a:lnTo>
                  <a:lnTo>
                    <a:pt x="3653" y="12643"/>
                  </a:lnTo>
                  <a:lnTo>
                    <a:pt x="7228" y="15732"/>
                  </a:lnTo>
                  <a:lnTo>
                    <a:pt x="13050" y="17575"/>
                  </a:lnTo>
                  <a:lnTo>
                    <a:pt x="21048" y="17689"/>
                  </a:lnTo>
                  <a:lnTo>
                    <a:pt x="55385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SMARTInkShape-4393"/>
            <p:cNvSpPr/>
            <p:nvPr>
              <p:custDataLst>
                <p:tags r:id="rId26"/>
              </p:custDataLst>
            </p:nvPr>
          </p:nvSpPr>
          <p:spPr>
            <a:xfrm>
              <a:off x="6162191" y="3429000"/>
              <a:ext cx="92560" cy="17829"/>
            </a:xfrm>
            <a:custGeom>
              <a:avLst/>
              <a:gdLst/>
              <a:ahLst/>
              <a:cxnLst/>
              <a:rect l="0" t="0" r="0" b="0"/>
              <a:pathLst>
                <a:path w="92560" h="17829">
                  <a:moveTo>
                    <a:pt x="3659" y="0"/>
                  </a:moveTo>
                  <a:lnTo>
                    <a:pt x="3659" y="0"/>
                  </a:lnTo>
                  <a:lnTo>
                    <a:pt x="288" y="3371"/>
                  </a:lnTo>
                  <a:lnTo>
                    <a:pt x="0" y="5069"/>
                  </a:lnTo>
                  <a:lnTo>
                    <a:pt x="514" y="6907"/>
                  </a:lnTo>
                  <a:lnTo>
                    <a:pt x="1562" y="8838"/>
                  </a:lnTo>
                  <a:lnTo>
                    <a:pt x="16521" y="14927"/>
                  </a:lnTo>
                  <a:lnTo>
                    <a:pt x="42199" y="17828"/>
                  </a:lnTo>
                  <a:lnTo>
                    <a:pt x="68779" y="15317"/>
                  </a:lnTo>
                  <a:lnTo>
                    <a:pt x="90789" y="8853"/>
                  </a:lnTo>
                  <a:lnTo>
                    <a:pt x="92084" y="8019"/>
                  </a:lnTo>
                  <a:lnTo>
                    <a:pt x="92559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8" name="SMARTInkShape-Group1099"/>
          <p:cNvGrpSpPr/>
          <p:nvPr/>
        </p:nvGrpSpPr>
        <p:grpSpPr>
          <a:xfrm>
            <a:off x="6462368" y="3314700"/>
            <a:ext cx="302637" cy="241301"/>
            <a:chOff x="6462368" y="3314700"/>
            <a:chExt cx="302637" cy="241301"/>
          </a:xfrm>
        </p:grpSpPr>
        <p:sp>
          <p:nvSpPr>
            <p:cNvPr id="174" name="SMARTInkShape-4394"/>
            <p:cNvSpPr/>
            <p:nvPr>
              <p:custDataLst>
                <p:tags r:id="rId21"/>
              </p:custDataLst>
            </p:nvPr>
          </p:nvSpPr>
          <p:spPr>
            <a:xfrm>
              <a:off x="6712266" y="3498850"/>
              <a:ext cx="52739" cy="57151"/>
            </a:xfrm>
            <a:custGeom>
              <a:avLst/>
              <a:gdLst/>
              <a:ahLst/>
              <a:cxnLst/>
              <a:rect l="0" t="0" r="0" b="0"/>
              <a:pathLst>
                <a:path w="52739" h="57151">
                  <a:moveTo>
                    <a:pt x="6034" y="0"/>
                  </a:moveTo>
                  <a:lnTo>
                    <a:pt x="6034" y="0"/>
                  </a:lnTo>
                  <a:lnTo>
                    <a:pt x="9405" y="0"/>
                  </a:lnTo>
                  <a:lnTo>
                    <a:pt x="9693" y="1411"/>
                  </a:lnTo>
                  <a:lnTo>
                    <a:pt x="1284" y="30756"/>
                  </a:lnTo>
                  <a:lnTo>
                    <a:pt x="0" y="48487"/>
                  </a:lnTo>
                  <a:lnTo>
                    <a:pt x="600" y="50669"/>
                  </a:lnTo>
                  <a:lnTo>
                    <a:pt x="1706" y="51418"/>
                  </a:lnTo>
                  <a:lnTo>
                    <a:pt x="3149" y="51212"/>
                  </a:lnTo>
                  <a:lnTo>
                    <a:pt x="30199" y="29788"/>
                  </a:lnTo>
                  <a:lnTo>
                    <a:pt x="51749" y="5687"/>
                  </a:lnTo>
                  <a:lnTo>
                    <a:pt x="52738" y="5202"/>
                  </a:lnTo>
                  <a:lnTo>
                    <a:pt x="52692" y="6291"/>
                  </a:lnTo>
                  <a:lnTo>
                    <a:pt x="51465" y="11262"/>
                  </a:lnTo>
                  <a:lnTo>
                    <a:pt x="46911" y="37771"/>
                  </a:lnTo>
                  <a:lnTo>
                    <a:pt x="50484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SMARTInkShape-4395"/>
            <p:cNvSpPr/>
            <p:nvPr>
              <p:custDataLst>
                <p:tags r:id="rId22"/>
              </p:custDataLst>
            </p:nvPr>
          </p:nvSpPr>
          <p:spPr>
            <a:xfrm>
              <a:off x="6517791" y="3314700"/>
              <a:ext cx="130660" cy="6351"/>
            </a:xfrm>
            <a:custGeom>
              <a:avLst/>
              <a:gdLst/>
              <a:ahLst/>
              <a:cxnLst/>
              <a:rect l="0" t="0" r="0" b="0"/>
              <a:pathLst>
                <a:path w="130660" h="6351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lnTo>
                    <a:pt x="10253" y="1881"/>
                  </a:lnTo>
                  <a:lnTo>
                    <a:pt x="34776" y="5026"/>
                  </a:lnTo>
                  <a:lnTo>
                    <a:pt x="56295" y="5762"/>
                  </a:lnTo>
                  <a:lnTo>
                    <a:pt x="77617" y="6088"/>
                  </a:lnTo>
                  <a:lnTo>
                    <a:pt x="98853" y="6234"/>
                  </a:lnTo>
                  <a:lnTo>
                    <a:pt x="130659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SMARTInkShape-4396"/>
            <p:cNvSpPr/>
            <p:nvPr>
              <p:custDataLst>
                <p:tags r:id="rId23"/>
              </p:custDataLst>
            </p:nvPr>
          </p:nvSpPr>
          <p:spPr>
            <a:xfrm>
              <a:off x="6502400" y="3416300"/>
              <a:ext cx="139701" cy="25401"/>
            </a:xfrm>
            <a:custGeom>
              <a:avLst/>
              <a:gdLst/>
              <a:ahLst/>
              <a:cxnLst/>
              <a:rect l="0" t="0" r="0" b="0"/>
              <a:pathLst>
                <a:path w="139701" h="25401">
                  <a:moveTo>
                    <a:pt x="0" y="25400"/>
                  </a:moveTo>
                  <a:lnTo>
                    <a:pt x="0" y="25400"/>
                  </a:lnTo>
                  <a:lnTo>
                    <a:pt x="28849" y="24694"/>
                  </a:lnTo>
                  <a:lnTo>
                    <a:pt x="48805" y="22029"/>
                  </a:lnTo>
                  <a:lnTo>
                    <a:pt x="73667" y="16611"/>
                  </a:lnTo>
                  <a:lnTo>
                    <a:pt x="99064" y="10205"/>
                  </a:lnTo>
                  <a:lnTo>
                    <a:pt x="126405" y="3337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SMARTInkShape-4397"/>
            <p:cNvSpPr/>
            <p:nvPr>
              <p:custDataLst>
                <p:tags r:id="rId24"/>
              </p:custDataLst>
            </p:nvPr>
          </p:nvSpPr>
          <p:spPr>
            <a:xfrm>
              <a:off x="6462368" y="3359150"/>
              <a:ext cx="147983" cy="174958"/>
            </a:xfrm>
            <a:custGeom>
              <a:avLst/>
              <a:gdLst/>
              <a:ahLst/>
              <a:cxnLst/>
              <a:rect l="0" t="0" r="0" b="0"/>
              <a:pathLst>
                <a:path w="147983" h="174958">
                  <a:moveTo>
                    <a:pt x="52732" y="0"/>
                  </a:moveTo>
                  <a:lnTo>
                    <a:pt x="52732" y="0"/>
                  </a:lnTo>
                  <a:lnTo>
                    <a:pt x="49361" y="0"/>
                  </a:lnTo>
                  <a:lnTo>
                    <a:pt x="40522" y="10113"/>
                  </a:lnTo>
                  <a:lnTo>
                    <a:pt x="25596" y="33257"/>
                  </a:lnTo>
                  <a:lnTo>
                    <a:pt x="15742" y="54292"/>
                  </a:lnTo>
                  <a:lnTo>
                    <a:pt x="7364" y="77046"/>
                  </a:lnTo>
                  <a:lnTo>
                    <a:pt x="1289" y="98919"/>
                  </a:lnTo>
                  <a:lnTo>
                    <a:pt x="0" y="120399"/>
                  </a:lnTo>
                  <a:lnTo>
                    <a:pt x="2485" y="139588"/>
                  </a:lnTo>
                  <a:lnTo>
                    <a:pt x="8292" y="152821"/>
                  </a:lnTo>
                  <a:lnTo>
                    <a:pt x="19340" y="163406"/>
                  </a:lnTo>
                  <a:lnTo>
                    <a:pt x="26237" y="168204"/>
                  </a:lnTo>
                  <a:lnTo>
                    <a:pt x="56171" y="174957"/>
                  </a:lnTo>
                  <a:lnTo>
                    <a:pt x="79660" y="174655"/>
                  </a:lnTo>
                  <a:lnTo>
                    <a:pt x="103506" y="172874"/>
                  </a:lnTo>
                  <a:lnTo>
                    <a:pt x="133236" y="171166"/>
                  </a:lnTo>
                  <a:lnTo>
                    <a:pt x="147982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6" name="SMARTInkShape-Group1100"/>
          <p:cNvGrpSpPr/>
          <p:nvPr/>
        </p:nvGrpSpPr>
        <p:grpSpPr>
          <a:xfrm>
            <a:off x="5376125" y="3994150"/>
            <a:ext cx="698524" cy="340520"/>
            <a:chOff x="5376125" y="3994150"/>
            <a:chExt cx="698524" cy="340520"/>
          </a:xfrm>
        </p:grpSpPr>
        <p:sp>
          <p:nvSpPr>
            <p:cNvPr id="179" name="SMARTInkShape-4398"/>
            <p:cNvSpPr/>
            <p:nvPr>
              <p:custDataLst>
                <p:tags r:id="rId14"/>
              </p:custDataLst>
            </p:nvPr>
          </p:nvSpPr>
          <p:spPr>
            <a:xfrm>
              <a:off x="5924550" y="4035895"/>
              <a:ext cx="150099" cy="40806"/>
            </a:xfrm>
            <a:custGeom>
              <a:avLst/>
              <a:gdLst/>
              <a:ahLst/>
              <a:cxnLst/>
              <a:rect l="0" t="0" r="0" b="0"/>
              <a:pathLst>
                <a:path w="150099" h="40806">
                  <a:moveTo>
                    <a:pt x="0" y="40805"/>
                  </a:moveTo>
                  <a:lnTo>
                    <a:pt x="0" y="40805"/>
                  </a:lnTo>
                  <a:lnTo>
                    <a:pt x="6742" y="37434"/>
                  </a:lnTo>
                  <a:lnTo>
                    <a:pt x="36401" y="34847"/>
                  </a:lnTo>
                  <a:lnTo>
                    <a:pt x="64878" y="34571"/>
                  </a:lnTo>
                  <a:lnTo>
                    <a:pt x="93777" y="34489"/>
                  </a:lnTo>
                  <a:lnTo>
                    <a:pt x="120214" y="32583"/>
                  </a:lnTo>
                  <a:lnTo>
                    <a:pt x="147011" y="27989"/>
                  </a:lnTo>
                  <a:lnTo>
                    <a:pt x="148807" y="26617"/>
                  </a:lnTo>
                  <a:lnTo>
                    <a:pt x="150005" y="24996"/>
                  </a:lnTo>
                  <a:lnTo>
                    <a:pt x="150098" y="23916"/>
                  </a:lnTo>
                  <a:lnTo>
                    <a:pt x="149454" y="23195"/>
                  </a:lnTo>
                  <a:lnTo>
                    <a:pt x="148319" y="22715"/>
                  </a:lnTo>
                  <a:lnTo>
                    <a:pt x="123612" y="0"/>
                  </a:lnTo>
                  <a:lnTo>
                    <a:pt x="122624" y="196"/>
                  </a:lnTo>
                  <a:lnTo>
                    <a:pt x="120650" y="27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SMARTInkShape-4399"/>
            <p:cNvSpPr/>
            <p:nvPr>
              <p:custDataLst>
                <p:tags r:id="rId15"/>
              </p:custDataLst>
            </p:nvPr>
          </p:nvSpPr>
          <p:spPr>
            <a:xfrm>
              <a:off x="5683250" y="4178300"/>
              <a:ext cx="114301" cy="95251"/>
            </a:xfrm>
            <a:custGeom>
              <a:avLst/>
              <a:gdLst/>
              <a:ahLst/>
              <a:cxnLst/>
              <a:rect l="0" t="0" r="0" b="0"/>
              <a:pathLst>
                <a:path w="114301" h="95251">
                  <a:moveTo>
                    <a:pt x="0" y="95250"/>
                  </a:moveTo>
                  <a:lnTo>
                    <a:pt x="0" y="95250"/>
                  </a:lnTo>
                  <a:lnTo>
                    <a:pt x="27146" y="68810"/>
                  </a:lnTo>
                  <a:lnTo>
                    <a:pt x="53026" y="49131"/>
                  </a:lnTo>
                  <a:lnTo>
                    <a:pt x="76860" y="31255"/>
                  </a:lnTo>
                  <a:lnTo>
                    <a:pt x="107070" y="6415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SMARTInkShape-4400"/>
            <p:cNvSpPr/>
            <p:nvPr>
              <p:custDataLst>
                <p:tags r:id="rId16"/>
              </p:custDataLst>
            </p:nvPr>
          </p:nvSpPr>
          <p:spPr>
            <a:xfrm>
              <a:off x="5670550" y="4178300"/>
              <a:ext cx="107951" cy="107951"/>
            </a:xfrm>
            <a:custGeom>
              <a:avLst/>
              <a:gdLst/>
              <a:ahLst/>
              <a:cxnLst/>
              <a:rect l="0" t="0" r="0" b="0"/>
              <a:pathLst>
                <a:path w="107951" h="107951">
                  <a:moveTo>
                    <a:pt x="0" y="0"/>
                  </a:moveTo>
                  <a:lnTo>
                    <a:pt x="0" y="0"/>
                  </a:lnTo>
                  <a:lnTo>
                    <a:pt x="18841" y="27630"/>
                  </a:lnTo>
                  <a:lnTo>
                    <a:pt x="33570" y="51461"/>
                  </a:lnTo>
                  <a:lnTo>
                    <a:pt x="53220" y="74514"/>
                  </a:lnTo>
                  <a:lnTo>
                    <a:pt x="68809" y="86740"/>
                  </a:lnTo>
                  <a:lnTo>
                    <a:pt x="100095" y="102874"/>
                  </a:lnTo>
                  <a:lnTo>
                    <a:pt x="10795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SMARTInkShape-4401"/>
            <p:cNvSpPr/>
            <p:nvPr>
              <p:custDataLst>
                <p:tags r:id="rId17"/>
              </p:custDataLst>
            </p:nvPr>
          </p:nvSpPr>
          <p:spPr>
            <a:xfrm>
              <a:off x="5422900" y="3994150"/>
              <a:ext cx="163724" cy="82551"/>
            </a:xfrm>
            <a:custGeom>
              <a:avLst/>
              <a:gdLst/>
              <a:ahLst/>
              <a:cxnLst/>
              <a:rect l="0" t="0" r="0" b="0"/>
              <a:pathLst>
                <a:path w="163724" h="82551">
                  <a:moveTo>
                    <a:pt x="0" y="82550"/>
                  </a:moveTo>
                  <a:lnTo>
                    <a:pt x="0" y="82550"/>
                  </a:lnTo>
                  <a:lnTo>
                    <a:pt x="0" y="75808"/>
                  </a:lnTo>
                  <a:lnTo>
                    <a:pt x="1412" y="73822"/>
                  </a:lnTo>
                  <a:lnTo>
                    <a:pt x="3763" y="72498"/>
                  </a:lnTo>
                  <a:lnTo>
                    <a:pt x="32507" y="65834"/>
                  </a:lnTo>
                  <a:lnTo>
                    <a:pt x="62157" y="64191"/>
                  </a:lnTo>
                  <a:lnTo>
                    <a:pt x="87832" y="63808"/>
                  </a:lnTo>
                  <a:lnTo>
                    <a:pt x="111944" y="63636"/>
                  </a:lnTo>
                  <a:lnTo>
                    <a:pt x="141589" y="63540"/>
                  </a:lnTo>
                  <a:lnTo>
                    <a:pt x="163723" y="63502"/>
                  </a:lnTo>
                  <a:lnTo>
                    <a:pt x="162607" y="59738"/>
                  </a:lnTo>
                  <a:lnTo>
                    <a:pt x="149119" y="33110"/>
                  </a:lnTo>
                  <a:lnTo>
                    <a:pt x="128053" y="1763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SMARTInkShape-4402"/>
            <p:cNvSpPr/>
            <p:nvPr>
              <p:custDataLst>
                <p:tags r:id="rId18"/>
              </p:custDataLst>
            </p:nvPr>
          </p:nvSpPr>
          <p:spPr>
            <a:xfrm>
              <a:off x="5435600" y="4133850"/>
              <a:ext cx="127001" cy="12701"/>
            </a:xfrm>
            <a:custGeom>
              <a:avLst/>
              <a:gdLst/>
              <a:ahLst/>
              <a:cxnLst/>
              <a:rect l="0" t="0" r="0" b="0"/>
              <a:pathLst>
                <a:path w="127001" h="12701">
                  <a:moveTo>
                    <a:pt x="0" y="12700"/>
                  </a:moveTo>
                  <a:lnTo>
                    <a:pt x="0" y="12700"/>
                  </a:lnTo>
                  <a:lnTo>
                    <a:pt x="24419" y="12700"/>
                  </a:lnTo>
                  <a:lnTo>
                    <a:pt x="54272" y="9329"/>
                  </a:lnTo>
                  <a:lnTo>
                    <a:pt x="75862" y="7674"/>
                  </a:lnTo>
                  <a:lnTo>
                    <a:pt x="104087" y="4861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SMARTInkShape-4403"/>
            <p:cNvSpPr/>
            <p:nvPr>
              <p:custDataLst>
                <p:tags r:id="rId19"/>
              </p:custDataLst>
            </p:nvPr>
          </p:nvSpPr>
          <p:spPr>
            <a:xfrm>
              <a:off x="5422900" y="4203700"/>
              <a:ext cx="133351" cy="19051"/>
            </a:xfrm>
            <a:custGeom>
              <a:avLst/>
              <a:gdLst/>
              <a:ahLst/>
              <a:cxnLst/>
              <a:rect l="0" t="0" r="0" b="0"/>
              <a:pathLst>
                <a:path w="13335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5679"/>
                  </a:lnTo>
                  <a:lnTo>
                    <a:pt x="6907" y="14024"/>
                  </a:lnTo>
                  <a:lnTo>
                    <a:pt x="34796" y="12816"/>
                  </a:lnTo>
                  <a:lnTo>
                    <a:pt x="61815" y="10853"/>
                  </a:lnTo>
                  <a:lnTo>
                    <a:pt x="90988" y="7684"/>
                  </a:lnTo>
                  <a:lnTo>
                    <a:pt x="119808" y="3242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SMARTInkShape-4404"/>
            <p:cNvSpPr/>
            <p:nvPr>
              <p:custDataLst>
                <p:tags r:id="rId20"/>
              </p:custDataLst>
            </p:nvPr>
          </p:nvSpPr>
          <p:spPr>
            <a:xfrm>
              <a:off x="5376125" y="4140200"/>
              <a:ext cx="148376" cy="194470"/>
            </a:xfrm>
            <a:custGeom>
              <a:avLst/>
              <a:gdLst/>
              <a:ahLst/>
              <a:cxnLst/>
              <a:rect l="0" t="0" r="0" b="0"/>
              <a:pathLst>
                <a:path w="148376" h="194470">
                  <a:moveTo>
                    <a:pt x="46775" y="0"/>
                  </a:moveTo>
                  <a:lnTo>
                    <a:pt x="46775" y="0"/>
                  </a:lnTo>
                  <a:lnTo>
                    <a:pt x="37986" y="24485"/>
                  </a:lnTo>
                  <a:lnTo>
                    <a:pt x="25121" y="56173"/>
                  </a:lnTo>
                  <a:lnTo>
                    <a:pt x="15278" y="82116"/>
                  </a:lnTo>
                  <a:lnTo>
                    <a:pt x="8552" y="107757"/>
                  </a:lnTo>
                  <a:lnTo>
                    <a:pt x="3211" y="131383"/>
                  </a:lnTo>
                  <a:lnTo>
                    <a:pt x="0" y="162636"/>
                  </a:lnTo>
                  <a:lnTo>
                    <a:pt x="2703" y="178821"/>
                  </a:lnTo>
                  <a:lnTo>
                    <a:pt x="8608" y="188367"/>
                  </a:lnTo>
                  <a:lnTo>
                    <a:pt x="23462" y="193080"/>
                  </a:lnTo>
                  <a:lnTo>
                    <a:pt x="44175" y="194469"/>
                  </a:lnTo>
                  <a:lnTo>
                    <a:pt x="67492" y="192734"/>
                  </a:lnTo>
                  <a:lnTo>
                    <a:pt x="91966" y="191493"/>
                  </a:lnTo>
                  <a:lnTo>
                    <a:pt x="114838" y="190236"/>
                  </a:lnTo>
                  <a:lnTo>
                    <a:pt x="146226" y="184568"/>
                  </a:lnTo>
                  <a:lnTo>
                    <a:pt x="148375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0" name="SMARTInkShape-Group1101"/>
          <p:cNvGrpSpPr/>
          <p:nvPr/>
        </p:nvGrpSpPr>
        <p:grpSpPr>
          <a:xfrm>
            <a:off x="5949973" y="4133850"/>
            <a:ext cx="387328" cy="130447"/>
            <a:chOff x="5949973" y="4133850"/>
            <a:chExt cx="387328" cy="130447"/>
          </a:xfrm>
        </p:grpSpPr>
        <p:sp>
          <p:nvSpPr>
            <p:cNvPr id="187" name="SMARTInkShape-4405"/>
            <p:cNvSpPr/>
            <p:nvPr>
              <p:custDataLst>
                <p:tags r:id="rId11"/>
              </p:custDataLst>
            </p:nvPr>
          </p:nvSpPr>
          <p:spPr>
            <a:xfrm>
              <a:off x="6248400" y="417830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28562" y="4469"/>
                  </a:lnTo>
                  <a:lnTo>
                    <a:pt x="59891" y="883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SMARTInkShape-4406"/>
            <p:cNvSpPr/>
            <p:nvPr>
              <p:custDataLst>
                <p:tags r:id="rId12"/>
              </p:custDataLst>
            </p:nvPr>
          </p:nvSpPr>
          <p:spPr>
            <a:xfrm>
              <a:off x="6242050" y="41338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27629" y="6350"/>
                  </a:lnTo>
                  <a:lnTo>
                    <a:pt x="56336" y="2979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SMARTInkShape-4407"/>
            <p:cNvSpPr/>
            <p:nvPr>
              <p:custDataLst>
                <p:tags r:id="rId13"/>
              </p:custDataLst>
            </p:nvPr>
          </p:nvSpPr>
          <p:spPr>
            <a:xfrm>
              <a:off x="5949973" y="4166483"/>
              <a:ext cx="114278" cy="97814"/>
            </a:xfrm>
            <a:custGeom>
              <a:avLst/>
              <a:gdLst/>
              <a:ahLst/>
              <a:cxnLst/>
              <a:rect l="0" t="0" r="0" b="0"/>
              <a:pathLst>
                <a:path w="114278" h="97814">
                  <a:moveTo>
                    <a:pt x="6327" y="5467"/>
                  </a:moveTo>
                  <a:lnTo>
                    <a:pt x="6327" y="5467"/>
                  </a:lnTo>
                  <a:lnTo>
                    <a:pt x="6327" y="0"/>
                  </a:lnTo>
                  <a:lnTo>
                    <a:pt x="4446" y="11785"/>
                  </a:lnTo>
                  <a:lnTo>
                    <a:pt x="1300" y="34620"/>
                  </a:lnTo>
                  <a:lnTo>
                    <a:pt x="369" y="61848"/>
                  </a:lnTo>
                  <a:lnTo>
                    <a:pt x="29" y="93299"/>
                  </a:lnTo>
                  <a:lnTo>
                    <a:pt x="0" y="97420"/>
                  </a:lnTo>
                  <a:lnTo>
                    <a:pt x="698" y="97813"/>
                  </a:lnTo>
                  <a:lnTo>
                    <a:pt x="1868" y="97370"/>
                  </a:lnTo>
                  <a:lnTo>
                    <a:pt x="3354" y="96369"/>
                  </a:lnTo>
                  <a:lnTo>
                    <a:pt x="21632" y="67000"/>
                  </a:lnTo>
                  <a:lnTo>
                    <a:pt x="41571" y="38083"/>
                  </a:lnTo>
                  <a:lnTo>
                    <a:pt x="51420" y="25165"/>
                  </a:lnTo>
                  <a:lnTo>
                    <a:pt x="54028" y="23538"/>
                  </a:lnTo>
                  <a:lnTo>
                    <a:pt x="56471" y="23159"/>
                  </a:lnTo>
                  <a:lnTo>
                    <a:pt x="58807" y="23612"/>
                  </a:lnTo>
                  <a:lnTo>
                    <a:pt x="60364" y="25325"/>
                  </a:lnTo>
                  <a:lnTo>
                    <a:pt x="62093" y="30991"/>
                  </a:lnTo>
                  <a:lnTo>
                    <a:pt x="63295" y="59001"/>
                  </a:lnTo>
                  <a:lnTo>
                    <a:pt x="64807" y="73004"/>
                  </a:lnTo>
                  <a:lnTo>
                    <a:pt x="70183" y="83932"/>
                  </a:lnTo>
                  <a:lnTo>
                    <a:pt x="74298" y="87410"/>
                  </a:lnTo>
                  <a:lnTo>
                    <a:pt x="84514" y="91275"/>
                  </a:lnTo>
                  <a:lnTo>
                    <a:pt x="96110" y="89230"/>
                  </a:lnTo>
                  <a:lnTo>
                    <a:pt x="114277" y="81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6" name="SMARTInkShape-Group1102"/>
          <p:cNvGrpSpPr/>
          <p:nvPr/>
        </p:nvGrpSpPr>
        <p:grpSpPr>
          <a:xfrm>
            <a:off x="6629762" y="4064000"/>
            <a:ext cx="259989" cy="271188"/>
            <a:chOff x="6629762" y="4064000"/>
            <a:chExt cx="259989" cy="271188"/>
          </a:xfrm>
        </p:grpSpPr>
        <p:sp>
          <p:nvSpPr>
            <p:cNvPr id="191" name="SMARTInkShape-4408"/>
            <p:cNvSpPr/>
            <p:nvPr>
              <p:custDataLst>
                <p:tags r:id="rId6"/>
              </p:custDataLst>
            </p:nvPr>
          </p:nvSpPr>
          <p:spPr>
            <a:xfrm>
              <a:off x="6794500" y="427990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12700"/>
                  </a:moveTo>
                  <a:lnTo>
                    <a:pt x="0" y="12700"/>
                  </a:lnTo>
                  <a:lnTo>
                    <a:pt x="0" y="9329"/>
                  </a:lnTo>
                  <a:lnTo>
                    <a:pt x="1411" y="8336"/>
                  </a:lnTo>
                  <a:lnTo>
                    <a:pt x="10844" y="6938"/>
                  </a:lnTo>
                  <a:lnTo>
                    <a:pt x="42063" y="6428"/>
                  </a:lnTo>
                  <a:lnTo>
                    <a:pt x="68673" y="2001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SMARTInkShape-4409"/>
            <p:cNvSpPr/>
            <p:nvPr>
              <p:custDataLst>
                <p:tags r:id="rId7"/>
              </p:custDataLst>
            </p:nvPr>
          </p:nvSpPr>
          <p:spPr>
            <a:xfrm>
              <a:off x="6836198" y="4229100"/>
              <a:ext cx="53553" cy="106088"/>
            </a:xfrm>
            <a:custGeom>
              <a:avLst/>
              <a:gdLst/>
              <a:ahLst/>
              <a:cxnLst/>
              <a:rect l="0" t="0" r="0" b="0"/>
              <a:pathLst>
                <a:path w="53553" h="106088">
                  <a:moveTo>
                    <a:pt x="9102" y="0"/>
                  </a:moveTo>
                  <a:lnTo>
                    <a:pt x="9102" y="0"/>
                  </a:lnTo>
                  <a:lnTo>
                    <a:pt x="7220" y="31706"/>
                  </a:lnTo>
                  <a:lnTo>
                    <a:pt x="264" y="57141"/>
                  </a:lnTo>
                  <a:lnTo>
                    <a:pt x="0" y="69846"/>
                  </a:lnTo>
                  <a:lnTo>
                    <a:pt x="5579" y="91878"/>
                  </a:lnTo>
                  <a:lnTo>
                    <a:pt x="11299" y="99161"/>
                  </a:lnTo>
                  <a:lnTo>
                    <a:pt x="14800" y="102090"/>
                  </a:lnTo>
                  <a:lnTo>
                    <a:pt x="24335" y="105346"/>
                  </a:lnTo>
                  <a:lnTo>
                    <a:pt x="34922" y="106087"/>
                  </a:lnTo>
                  <a:lnTo>
                    <a:pt x="44332" y="104065"/>
                  </a:lnTo>
                  <a:lnTo>
                    <a:pt x="47405" y="102537"/>
                  </a:lnTo>
                  <a:lnTo>
                    <a:pt x="49454" y="100814"/>
                  </a:lnTo>
                  <a:lnTo>
                    <a:pt x="53552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SMARTInkShape-4410"/>
            <p:cNvSpPr/>
            <p:nvPr>
              <p:custDataLst>
                <p:tags r:id="rId8"/>
              </p:custDataLst>
            </p:nvPr>
          </p:nvSpPr>
          <p:spPr>
            <a:xfrm>
              <a:off x="6659330" y="4064000"/>
              <a:ext cx="147871" cy="12701"/>
            </a:xfrm>
            <a:custGeom>
              <a:avLst/>
              <a:gdLst/>
              <a:ahLst/>
              <a:cxnLst/>
              <a:rect l="0" t="0" r="0" b="0"/>
              <a:pathLst>
                <a:path w="147871" h="12701">
                  <a:moveTo>
                    <a:pt x="8170" y="0"/>
                  </a:moveTo>
                  <a:lnTo>
                    <a:pt x="8170" y="0"/>
                  </a:lnTo>
                  <a:lnTo>
                    <a:pt x="0" y="0"/>
                  </a:lnTo>
                  <a:lnTo>
                    <a:pt x="28027" y="0"/>
                  </a:lnTo>
                  <a:lnTo>
                    <a:pt x="49450" y="0"/>
                  </a:lnTo>
                  <a:lnTo>
                    <a:pt x="73084" y="0"/>
                  </a:lnTo>
                  <a:lnTo>
                    <a:pt x="95817" y="1881"/>
                  </a:lnTo>
                  <a:lnTo>
                    <a:pt x="124685" y="6907"/>
                  </a:lnTo>
                  <a:lnTo>
                    <a:pt x="14787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SMARTInkShape-4411"/>
            <p:cNvSpPr/>
            <p:nvPr>
              <p:custDataLst>
                <p:tags r:id="rId9"/>
              </p:custDataLst>
            </p:nvPr>
          </p:nvSpPr>
          <p:spPr>
            <a:xfrm>
              <a:off x="6635750" y="4133850"/>
              <a:ext cx="127001" cy="12701"/>
            </a:xfrm>
            <a:custGeom>
              <a:avLst/>
              <a:gdLst/>
              <a:ahLst/>
              <a:cxnLst/>
              <a:rect l="0" t="0" r="0" b="0"/>
              <a:pathLst>
                <a:path w="127001" h="12701">
                  <a:moveTo>
                    <a:pt x="0" y="12700"/>
                  </a:moveTo>
                  <a:lnTo>
                    <a:pt x="0" y="12700"/>
                  </a:lnTo>
                  <a:lnTo>
                    <a:pt x="0" y="9329"/>
                  </a:lnTo>
                  <a:lnTo>
                    <a:pt x="1411" y="8336"/>
                  </a:lnTo>
                  <a:lnTo>
                    <a:pt x="11550" y="6938"/>
                  </a:lnTo>
                  <a:lnTo>
                    <a:pt x="33212" y="6524"/>
                  </a:lnTo>
                  <a:lnTo>
                    <a:pt x="64404" y="6401"/>
                  </a:lnTo>
                  <a:lnTo>
                    <a:pt x="91441" y="6366"/>
                  </a:lnTo>
                  <a:lnTo>
                    <a:pt x="111761" y="5649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SMARTInkShape-4412"/>
            <p:cNvSpPr/>
            <p:nvPr>
              <p:custDataLst>
                <p:tags r:id="rId10"/>
              </p:custDataLst>
            </p:nvPr>
          </p:nvSpPr>
          <p:spPr>
            <a:xfrm>
              <a:off x="6629762" y="4064000"/>
              <a:ext cx="126639" cy="163540"/>
            </a:xfrm>
            <a:custGeom>
              <a:avLst/>
              <a:gdLst/>
              <a:ahLst/>
              <a:cxnLst/>
              <a:rect l="0" t="0" r="0" b="0"/>
              <a:pathLst>
                <a:path w="126639" h="163540">
                  <a:moveTo>
                    <a:pt x="18688" y="0"/>
                  </a:moveTo>
                  <a:lnTo>
                    <a:pt x="18688" y="0"/>
                  </a:lnTo>
                  <a:lnTo>
                    <a:pt x="17983" y="28142"/>
                  </a:lnTo>
                  <a:lnTo>
                    <a:pt x="13619" y="54983"/>
                  </a:lnTo>
                  <a:lnTo>
                    <a:pt x="7857" y="85985"/>
                  </a:lnTo>
                  <a:lnTo>
                    <a:pt x="3761" y="109477"/>
                  </a:lnTo>
                  <a:lnTo>
                    <a:pt x="860" y="136389"/>
                  </a:lnTo>
                  <a:lnTo>
                    <a:pt x="0" y="151027"/>
                  </a:lnTo>
                  <a:lnTo>
                    <a:pt x="2701" y="154307"/>
                  </a:lnTo>
                  <a:lnTo>
                    <a:pt x="13229" y="159832"/>
                  </a:lnTo>
                  <a:lnTo>
                    <a:pt x="35023" y="163539"/>
                  </a:lnTo>
                  <a:lnTo>
                    <a:pt x="59354" y="161267"/>
                  </a:lnTo>
                  <a:lnTo>
                    <a:pt x="87809" y="156125"/>
                  </a:lnTo>
                  <a:lnTo>
                    <a:pt x="108469" y="153503"/>
                  </a:lnTo>
                  <a:lnTo>
                    <a:pt x="116916" y="154772"/>
                  </a:lnTo>
                  <a:lnTo>
                    <a:pt x="126638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97" name="SMARTInkShape-4413"/>
          <p:cNvSpPr/>
          <p:nvPr>
            <p:custDataLst>
              <p:tags r:id="rId4"/>
            </p:custDataLst>
          </p:nvPr>
        </p:nvSpPr>
        <p:spPr>
          <a:xfrm>
            <a:off x="5226711" y="3968750"/>
            <a:ext cx="31090" cy="381001"/>
          </a:xfrm>
          <a:custGeom>
            <a:avLst/>
            <a:gdLst/>
            <a:ahLst/>
            <a:cxnLst/>
            <a:rect l="0" t="0" r="0" b="0"/>
            <a:pathLst>
              <a:path w="31090" h="381001">
                <a:moveTo>
                  <a:pt x="31089" y="0"/>
                </a:moveTo>
                <a:lnTo>
                  <a:pt x="31089" y="0"/>
                </a:lnTo>
                <a:lnTo>
                  <a:pt x="29207" y="30443"/>
                </a:lnTo>
                <a:lnTo>
                  <a:pt x="24181" y="60526"/>
                </a:lnTo>
                <a:lnTo>
                  <a:pt x="20258" y="85461"/>
                </a:lnTo>
                <a:lnTo>
                  <a:pt x="16162" y="115358"/>
                </a:lnTo>
                <a:lnTo>
                  <a:pt x="14082" y="131939"/>
                </a:lnTo>
                <a:lnTo>
                  <a:pt x="11990" y="149343"/>
                </a:lnTo>
                <a:lnTo>
                  <a:pt x="9890" y="167295"/>
                </a:lnTo>
                <a:lnTo>
                  <a:pt x="8489" y="184202"/>
                </a:lnTo>
                <a:lnTo>
                  <a:pt x="7556" y="200413"/>
                </a:lnTo>
                <a:lnTo>
                  <a:pt x="5813" y="231594"/>
                </a:lnTo>
                <a:lnTo>
                  <a:pt x="2687" y="261916"/>
                </a:lnTo>
                <a:lnTo>
                  <a:pt x="827" y="288092"/>
                </a:lnTo>
                <a:lnTo>
                  <a:pt x="0" y="310780"/>
                </a:lnTo>
                <a:lnTo>
                  <a:pt x="240" y="338714"/>
                </a:lnTo>
                <a:lnTo>
                  <a:pt x="4404" y="365591"/>
                </a:lnTo>
                <a:lnTo>
                  <a:pt x="5689" y="3810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8" name="SMARTInkShape-4414"/>
          <p:cNvSpPr/>
          <p:nvPr>
            <p:custDataLst>
              <p:tags r:id="rId5"/>
            </p:custDataLst>
          </p:nvPr>
        </p:nvSpPr>
        <p:spPr>
          <a:xfrm>
            <a:off x="6178550" y="3937000"/>
            <a:ext cx="31751" cy="349251"/>
          </a:xfrm>
          <a:custGeom>
            <a:avLst/>
            <a:gdLst/>
            <a:ahLst/>
            <a:cxnLst/>
            <a:rect l="0" t="0" r="0" b="0"/>
            <a:pathLst>
              <a:path w="31751" h="349251">
                <a:moveTo>
                  <a:pt x="31750" y="0"/>
                </a:moveTo>
                <a:lnTo>
                  <a:pt x="31750" y="0"/>
                </a:lnTo>
                <a:lnTo>
                  <a:pt x="31750" y="29886"/>
                </a:lnTo>
                <a:lnTo>
                  <a:pt x="29868" y="51148"/>
                </a:lnTo>
                <a:lnTo>
                  <a:pt x="26681" y="76354"/>
                </a:lnTo>
                <a:lnTo>
                  <a:pt x="22912" y="101669"/>
                </a:lnTo>
                <a:lnTo>
                  <a:pt x="20766" y="128912"/>
                </a:lnTo>
                <a:lnTo>
                  <a:pt x="19813" y="156777"/>
                </a:lnTo>
                <a:lnTo>
                  <a:pt x="19389" y="183273"/>
                </a:lnTo>
                <a:lnTo>
                  <a:pt x="17319" y="209160"/>
                </a:lnTo>
                <a:lnTo>
                  <a:pt x="14753" y="233366"/>
                </a:lnTo>
                <a:lnTo>
                  <a:pt x="13308" y="263565"/>
                </a:lnTo>
                <a:lnTo>
                  <a:pt x="12174" y="293131"/>
                </a:lnTo>
                <a:lnTo>
                  <a:pt x="7710" y="320918"/>
                </a:lnTo>
                <a:lnTo>
                  <a:pt x="4871" y="335681"/>
                </a:lnTo>
                <a:lnTo>
                  <a:pt x="0" y="3492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673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Grenseflate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3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6" y="1088395"/>
            <a:ext cx="4869712" cy="4011360"/>
          </a:xfrm>
          <a:prstGeom prst="rect">
            <a:avLst/>
          </a:prstGeom>
        </p:spPr>
      </p:pic>
      <p:sp>
        <p:nvSpPr>
          <p:cNvPr id="4" name="SMARTInkShape-4415"/>
          <p:cNvSpPr/>
          <p:nvPr>
            <p:custDataLst>
              <p:tags r:id="rId1"/>
            </p:custDataLst>
          </p:nvPr>
        </p:nvSpPr>
        <p:spPr>
          <a:xfrm>
            <a:off x="5524500" y="1112417"/>
            <a:ext cx="133351" cy="542750"/>
          </a:xfrm>
          <a:custGeom>
            <a:avLst/>
            <a:gdLst/>
            <a:ahLst/>
            <a:cxnLst/>
            <a:rect l="0" t="0" r="0" b="0"/>
            <a:pathLst>
              <a:path w="133351" h="542750">
                <a:moveTo>
                  <a:pt x="133350" y="17883"/>
                </a:moveTo>
                <a:lnTo>
                  <a:pt x="133350" y="17883"/>
                </a:lnTo>
                <a:lnTo>
                  <a:pt x="121417" y="12857"/>
                </a:lnTo>
                <a:lnTo>
                  <a:pt x="119045" y="12416"/>
                </a:lnTo>
                <a:lnTo>
                  <a:pt x="117463" y="11416"/>
                </a:lnTo>
                <a:lnTo>
                  <a:pt x="116408" y="10044"/>
                </a:lnTo>
                <a:lnTo>
                  <a:pt x="114531" y="6638"/>
                </a:lnTo>
                <a:lnTo>
                  <a:pt x="111346" y="2772"/>
                </a:lnTo>
                <a:lnTo>
                  <a:pt x="107578" y="584"/>
                </a:lnTo>
                <a:lnTo>
                  <a:pt x="105585" y="0"/>
                </a:lnTo>
                <a:lnTo>
                  <a:pt x="103551" y="317"/>
                </a:lnTo>
                <a:lnTo>
                  <a:pt x="89740" y="7774"/>
                </a:lnTo>
                <a:lnTo>
                  <a:pt x="83865" y="13625"/>
                </a:lnTo>
                <a:lnTo>
                  <a:pt x="70972" y="32251"/>
                </a:lnTo>
                <a:lnTo>
                  <a:pt x="65714" y="60240"/>
                </a:lnTo>
                <a:lnTo>
                  <a:pt x="62602" y="87038"/>
                </a:lnTo>
                <a:lnTo>
                  <a:pt x="60279" y="118469"/>
                </a:lnTo>
                <a:lnTo>
                  <a:pt x="60647" y="135740"/>
                </a:lnTo>
                <a:lnTo>
                  <a:pt x="61598" y="153604"/>
                </a:lnTo>
                <a:lnTo>
                  <a:pt x="62937" y="172569"/>
                </a:lnTo>
                <a:lnTo>
                  <a:pt x="64536" y="192268"/>
                </a:lnTo>
                <a:lnTo>
                  <a:pt x="66308" y="212456"/>
                </a:lnTo>
                <a:lnTo>
                  <a:pt x="68194" y="232265"/>
                </a:lnTo>
                <a:lnTo>
                  <a:pt x="70157" y="251821"/>
                </a:lnTo>
                <a:lnTo>
                  <a:pt x="72172" y="271208"/>
                </a:lnTo>
                <a:lnTo>
                  <a:pt x="74220" y="290483"/>
                </a:lnTo>
                <a:lnTo>
                  <a:pt x="76291" y="309683"/>
                </a:lnTo>
                <a:lnTo>
                  <a:pt x="78377" y="328833"/>
                </a:lnTo>
                <a:lnTo>
                  <a:pt x="80473" y="346539"/>
                </a:lnTo>
                <a:lnTo>
                  <a:pt x="82577" y="363281"/>
                </a:lnTo>
                <a:lnTo>
                  <a:pt x="84684" y="379382"/>
                </a:lnTo>
                <a:lnTo>
                  <a:pt x="83264" y="410442"/>
                </a:lnTo>
                <a:lnTo>
                  <a:pt x="77929" y="440004"/>
                </a:lnTo>
                <a:lnTo>
                  <a:pt x="70853" y="467253"/>
                </a:lnTo>
                <a:lnTo>
                  <a:pt x="61123" y="489712"/>
                </a:lnTo>
                <a:lnTo>
                  <a:pt x="47509" y="516342"/>
                </a:lnTo>
                <a:lnTo>
                  <a:pt x="40870" y="529403"/>
                </a:lnTo>
                <a:lnTo>
                  <a:pt x="33217" y="537561"/>
                </a:lnTo>
                <a:lnTo>
                  <a:pt x="25111" y="541656"/>
                </a:lnTo>
                <a:lnTo>
                  <a:pt x="20974" y="542749"/>
                </a:lnTo>
                <a:lnTo>
                  <a:pt x="16805" y="540655"/>
                </a:lnTo>
                <a:lnTo>
                  <a:pt x="0" y="51953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2" name="SMARTInkShape-Group1106"/>
          <p:cNvGrpSpPr/>
          <p:nvPr/>
        </p:nvGrpSpPr>
        <p:grpSpPr>
          <a:xfrm>
            <a:off x="5540856" y="1149350"/>
            <a:ext cx="881540" cy="271555"/>
            <a:chOff x="5540856" y="1149350"/>
            <a:chExt cx="881540" cy="271555"/>
          </a:xfrm>
        </p:grpSpPr>
        <p:sp>
          <p:nvSpPr>
            <p:cNvPr id="5" name="SMARTInkShape-4416"/>
            <p:cNvSpPr/>
            <p:nvPr>
              <p:custDataLst>
                <p:tags r:id="rId225"/>
              </p:custDataLst>
            </p:nvPr>
          </p:nvSpPr>
          <p:spPr>
            <a:xfrm>
              <a:off x="5540856" y="1308100"/>
              <a:ext cx="118851" cy="112805"/>
            </a:xfrm>
            <a:custGeom>
              <a:avLst/>
              <a:gdLst/>
              <a:ahLst/>
              <a:cxnLst/>
              <a:rect l="0" t="0" r="0" b="0"/>
              <a:pathLst>
                <a:path w="118851" h="112805">
                  <a:moveTo>
                    <a:pt x="28094" y="0"/>
                  </a:moveTo>
                  <a:lnTo>
                    <a:pt x="28094" y="0"/>
                  </a:lnTo>
                  <a:lnTo>
                    <a:pt x="14279" y="8789"/>
                  </a:lnTo>
                  <a:lnTo>
                    <a:pt x="10418" y="12209"/>
                  </a:lnTo>
                  <a:lnTo>
                    <a:pt x="6127" y="21654"/>
                  </a:lnTo>
                  <a:lnTo>
                    <a:pt x="0" y="44964"/>
                  </a:lnTo>
                  <a:lnTo>
                    <a:pt x="1732" y="59260"/>
                  </a:lnTo>
                  <a:lnTo>
                    <a:pt x="14341" y="88062"/>
                  </a:lnTo>
                  <a:lnTo>
                    <a:pt x="24099" y="97465"/>
                  </a:lnTo>
                  <a:lnTo>
                    <a:pt x="43373" y="106725"/>
                  </a:lnTo>
                  <a:lnTo>
                    <a:pt x="71799" y="112804"/>
                  </a:lnTo>
                  <a:lnTo>
                    <a:pt x="84913" y="109872"/>
                  </a:lnTo>
                  <a:lnTo>
                    <a:pt x="97091" y="103160"/>
                  </a:lnTo>
                  <a:lnTo>
                    <a:pt x="107207" y="93121"/>
                  </a:lnTo>
                  <a:lnTo>
                    <a:pt x="117465" y="72198"/>
                  </a:lnTo>
                  <a:lnTo>
                    <a:pt x="118850" y="56312"/>
                  </a:lnTo>
                  <a:lnTo>
                    <a:pt x="118231" y="48125"/>
                  </a:lnTo>
                  <a:lnTo>
                    <a:pt x="111900" y="33383"/>
                  </a:lnTo>
                  <a:lnTo>
                    <a:pt x="96434" y="15065"/>
                  </a:lnTo>
                  <a:lnTo>
                    <a:pt x="84573" y="6696"/>
                  </a:lnTo>
                  <a:lnTo>
                    <a:pt x="72246" y="2976"/>
                  </a:lnTo>
                  <a:lnTo>
                    <a:pt x="50035" y="4253"/>
                  </a:lnTo>
                  <a:lnTo>
                    <a:pt x="15394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SMARTInkShape-4417"/>
            <p:cNvSpPr/>
            <p:nvPr>
              <p:custDataLst>
                <p:tags r:id="rId226"/>
              </p:custDataLst>
            </p:nvPr>
          </p:nvSpPr>
          <p:spPr>
            <a:xfrm>
              <a:off x="5797550" y="1245347"/>
              <a:ext cx="168183" cy="168336"/>
            </a:xfrm>
            <a:custGeom>
              <a:avLst/>
              <a:gdLst/>
              <a:ahLst/>
              <a:cxnLst/>
              <a:rect l="0" t="0" r="0" b="0"/>
              <a:pathLst>
                <a:path w="168183" h="168336">
                  <a:moveTo>
                    <a:pt x="31750" y="43703"/>
                  </a:moveTo>
                  <a:lnTo>
                    <a:pt x="31750" y="43703"/>
                  </a:lnTo>
                  <a:lnTo>
                    <a:pt x="35121" y="33590"/>
                  </a:lnTo>
                  <a:lnTo>
                    <a:pt x="34895" y="24862"/>
                  </a:lnTo>
                  <a:lnTo>
                    <a:pt x="33846" y="20559"/>
                  </a:lnTo>
                  <a:lnTo>
                    <a:pt x="34563" y="12015"/>
                  </a:lnTo>
                  <a:lnTo>
                    <a:pt x="35742" y="7761"/>
                  </a:lnTo>
                  <a:lnTo>
                    <a:pt x="37939" y="4925"/>
                  </a:lnTo>
                  <a:lnTo>
                    <a:pt x="44143" y="1774"/>
                  </a:lnTo>
                  <a:lnTo>
                    <a:pt x="62312" y="0"/>
                  </a:lnTo>
                  <a:lnTo>
                    <a:pt x="88940" y="9587"/>
                  </a:lnTo>
                  <a:lnTo>
                    <a:pt x="115801" y="25834"/>
                  </a:lnTo>
                  <a:lnTo>
                    <a:pt x="141634" y="47424"/>
                  </a:lnTo>
                  <a:lnTo>
                    <a:pt x="160420" y="71695"/>
                  </a:lnTo>
                  <a:lnTo>
                    <a:pt x="166548" y="88364"/>
                  </a:lnTo>
                  <a:lnTo>
                    <a:pt x="168182" y="96760"/>
                  </a:lnTo>
                  <a:lnTo>
                    <a:pt x="164353" y="113616"/>
                  </a:lnTo>
                  <a:lnTo>
                    <a:pt x="148416" y="138971"/>
                  </a:lnTo>
                  <a:lnTo>
                    <a:pt x="133696" y="153778"/>
                  </a:lnTo>
                  <a:lnTo>
                    <a:pt x="117746" y="162710"/>
                  </a:lnTo>
                  <a:lnTo>
                    <a:pt x="92900" y="168335"/>
                  </a:lnTo>
                  <a:lnTo>
                    <a:pt x="71035" y="166630"/>
                  </a:lnTo>
                  <a:lnTo>
                    <a:pt x="47780" y="151544"/>
                  </a:lnTo>
                  <a:lnTo>
                    <a:pt x="20413" y="121867"/>
                  </a:lnTo>
                  <a:lnTo>
                    <a:pt x="0" y="945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SMARTInkShape-4418"/>
            <p:cNvSpPr/>
            <p:nvPr>
              <p:custDataLst>
                <p:tags r:id="rId227"/>
              </p:custDataLst>
            </p:nvPr>
          </p:nvSpPr>
          <p:spPr>
            <a:xfrm>
              <a:off x="5797550" y="1149350"/>
              <a:ext cx="124123" cy="50801"/>
            </a:xfrm>
            <a:custGeom>
              <a:avLst/>
              <a:gdLst/>
              <a:ahLst/>
              <a:cxnLst/>
              <a:rect l="0" t="0" r="0" b="0"/>
              <a:pathLst>
                <a:path w="124123" h="50801">
                  <a:moveTo>
                    <a:pt x="0" y="50800"/>
                  </a:moveTo>
                  <a:lnTo>
                    <a:pt x="0" y="50800"/>
                  </a:lnTo>
                  <a:lnTo>
                    <a:pt x="8838" y="33123"/>
                  </a:lnTo>
                  <a:lnTo>
                    <a:pt x="12242" y="30549"/>
                  </a:lnTo>
                  <a:lnTo>
                    <a:pt x="21668" y="27688"/>
                  </a:lnTo>
                  <a:lnTo>
                    <a:pt x="45618" y="29449"/>
                  </a:lnTo>
                  <a:lnTo>
                    <a:pt x="71686" y="31068"/>
                  </a:lnTo>
                  <a:lnTo>
                    <a:pt x="97283" y="34919"/>
                  </a:lnTo>
                  <a:lnTo>
                    <a:pt x="116000" y="37157"/>
                  </a:lnTo>
                  <a:lnTo>
                    <a:pt x="119667" y="36766"/>
                  </a:lnTo>
                  <a:lnTo>
                    <a:pt x="122111" y="35800"/>
                  </a:lnTo>
                  <a:lnTo>
                    <a:pt x="123741" y="34450"/>
                  </a:lnTo>
                  <a:lnTo>
                    <a:pt x="124122" y="33550"/>
                  </a:lnTo>
                  <a:lnTo>
                    <a:pt x="123670" y="32950"/>
                  </a:lnTo>
                  <a:lnTo>
                    <a:pt x="122663" y="32550"/>
                  </a:lnTo>
                  <a:lnTo>
                    <a:pt x="103678" y="3525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4419"/>
            <p:cNvSpPr/>
            <p:nvPr>
              <p:custDataLst>
                <p:tags r:id="rId228"/>
              </p:custDataLst>
            </p:nvPr>
          </p:nvSpPr>
          <p:spPr>
            <a:xfrm>
              <a:off x="6032500" y="13017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SMARTInkShape-4420"/>
            <p:cNvSpPr/>
            <p:nvPr>
              <p:custDataLst>
                <p:tags r:id="rId229"/>
              </p:custDataLst>
            </p:nvPr>
          </p:nvSpPr>
          <p:spPr>
            <a:xfrm>
              <a:off x="6133090" y="1197066"/>
              <a:ext cx="117388" cy="182721"/>
            </a:xfrm>
            <a:custGeom>
              <a:avLst/>
              <a:gdLst/>
              <a:ahLst/>
              <a:cxnLst/>
              <a:rect l="0" t="0" r="0" b="0"/>
              <a:pathLst>
                <a:path w="117388" h="182721">
                  <a:moveTo>
                    <a:pt x="77210" y="91984"/>
                  </a:moveTo>
                  <a:lnTo>
                    <a:pt x="77210" y="91984"/>
                  </a:lnTo>
                  <a:lnTo>
                    <a:pt x="70468" y="88613"/>
                  </a:lnTo>
                  <a:lnTo>
                    <a:pt x="61513" y="88840"/>
                  </a:lnTo>
                  <a:lnTo>
                    <a:pt x="35147" y="98105"/>
                  </a:lnTo>
                  <a:lnTo>
                    <a:pt x="14417" y="112847"/>
                  </a:lnTo>
                  <a:lnTo>
                    <a:pt x="5088" y="126422"/>
                  </a:lnTo>
                  <a:lnTo>
                    <a:pt x="0" y="141156"/>
                  </a:lnTo>
                  <a:lnTo>
                    <a:pt x="1103" y="160646"/>
                  </a:lnTo>
                  <a:lnTo>
                    <a:pt x="4109" y="170949"/>
                  </a:lnTo>
                  <a:lnTo>
                    <a:pt x="8015" y="174966"/>
                  </a:lnTo>
                  <a:lnTo>
                    <a:pt x="19880" y="181311"/>
                  </a:lnTo>
                  <a:lnTo>
                    <a:pt x="30798" y="182720"/>
                  </a:lnTo>
                  <a:lnTo>
                    <a:pt x="35686" y="182108"/>
                  </a:lnTo>
                  <a:lnTo>
                    <a:pt x="44878" y="175784"/>
                  </a:lnTo>
                  <a:lnTo>
                    <a:pt x="57988" y="158441"/>
                  </a:lnTo>
                  <a:lnTo>
                    <a:pt x="74572" y="129784"/>
                  </a:lnTo>
                  <a:lnTo>
                    <a:pt x="87326" y="103140"/>
                  </a:lnTo>
                  <a:lnTo>
                    <a:pt x="95347" y="72483"/>
                  </a:lnTo>
                  <a:lnTo>
                    <a:pt x="103144" y="43806"/>
                  </a:lnTo>
                  <a:lnTo>
                    <a:pt x="113587" y="13268"/>
                  </a:lnTo>
                  <a:lnTo>
                    <a:pt x="117366" y="4082"/>
                  </a:lnTo>
                  <a:lnTo>
                    <a:pt x="117387" y="1633"/>
                  </a:lnTo>
                  <a:lnTo>
                    <a:pt x="116694" y="0"/>
                  </a:lnTo>
                  <a:lnTo>
                    <a:pt x="115527" y="1028"/>
                  </a:lnTo>
                  <a:lnTo>
                    <a:pt x="112349" y="7815"/>
                  </a:lnTo>
                  <a:lnTo>
                    <a:pt x="106593" y="37020"/>
                  </a:lnTo>
                  <a:lnTo>
                    <a:pt x="102499" y="61205"/>
                  </a:lnTo>
                  <a:lnTo>
                    <a:pt x="99033" y="86066"/>
                  </a:lnTo>
                  <a:lnTo>
                    <a:pt x="97492" y="111226"/>
                  </a:lnTo>
                  <a:lnTo>
                    <a:pt x="99996" y="142449"/>
                  </a:lnTo>
                  <a:lnTo>
                    <a:pt x="110821" y="171097"/>
                  </a:lnTo>
                  <a:lnTo>
                    <a:pt x="115310" y="1808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SMARTInkShape-4421"/>
            <p:cNvSpPr/>
            <p:nvPr>
              <p:custDataLst>
                <p:tags r:id="rId230"/>
              </p:custDataLst>
            </p:nvPr>
          </p:nvSpPr>
          <p:spPr>
            <a:xfrm>
              <a:off x="6311900" y="1299850"/>
              <a:ext cx="82551" cy="78101"/>
            </a:xfrm>
            <a:custGeom>
              <a:avLst/>
              <a:gdLst/>
              <a:ahLst/>
              <a:cxnLst/>
              <a:rect l="0" t="0" r="0" b="0"/>
              <a:pathLst>
                <a:path w="82551" h="78101">
                  <a:moveTo>
                    <a:pt x="0" y="1900"/>
                  </a:moveTo>
                  <a:lnTo>
                    <a:pt x="0" y="1900"/>
                  </a:lnTo>
                  <a:lnTo>
                    <a:pt x="3371" y="1900"/>
                  </a:lnTo>
                  <a:lnTo>
                    <a:pt x="4364" y="4017"/>
                  </a:lnTo>
                  <a:lnTo>
                    <a:pt x="5467" y="12013"/>
                  </a:lnTo>
                  <a:lnTo>
                    <a:pt x="805" y="41213"/>
                  </a:lnTo>
                  <a:lnTo>
                    <a:pt x="71" y="57159"/>
                  </a:lnTo>
                  <a:lnTo>
                    <a:pt x="753" y="57084"/>
                  </a:lnTo>
                  <a:lnTo>
                    <a:pt x="3392" y="55119"/>
                  </a:lnTo>
                  <a:lnTo>
                    <a:pt x="15199" y="37969"/>
                  </a:lnTo>
                  <a:lnTo>
                    <a:pt x="24181" y="21054"/>
                  </a:lnTo>
                  <a:lnTo>
                    <a:pt x="44734" y="1330"/>
                  </a:lnTo>
                  <a:lnTo>
                    <a:pt x="46755" y="109"/>
                  </a:lnTo>
                  <a:lnTo>
                    <a:pt x="48104" y="0"/>
                  </a:lnTo>
                  <a:lnTo>
                    <a:pt x="49002" y="634"/>
                  </a:lnTo>
                  <a:lnTo>
                    <a:pt x="53638" y="8267"/>
                  </a:lnTo>
                  <a:lnTo>
                    <a:pt x="53708" y="17430"/>
                  </a:lnTo>
                  <a:lnTo>
                    <a:pt x="52798" y="28558"/>
                  </a:lnTo>
                  <a:lnTo>
                    <a:pt x="56438" y="55845"/>
                  </a:lnTo>
                  <a:lnTo>
                    <a:pt x="58086" y="59735"/>
                  </a:lnTo>
                  <a:lnTo>
                    <a:pt x="63681" y="65940"/>
                  </a:lnTo>
                  <a:lnTo>
                    <a:pt x="82550" y="7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4422"/>
            <p:cNvSpPr/>
            <p:nvPr>
              <p:custDataLst>
                <p:tags r:id="rId231"/>
              </p:custDataLst>
            </p:nvPr>
          </p:nvSpPr>
          <p:spPr>
            <a:xfrm>
              <a:off x="6305550" y="1200150"/>
              <a:ext cx="116846" cy="44451"/>
            </a:xfrm>
            <a:custGeom>
              <a:avLst/>
              <a:gdLst/>
              <a:ahLst/>
              <a:cxnLst/>
              <a:rect l="0" t="0" r="0" b="0"/>
              <a:pathLst>
                <a:path w="116846" h="44451">
                  <a:moveTo>
                    <a:pt x="0" y="44450"/>
                  </a:moveTo>
                  <a:lnTo>
                    <a:pt x="0" y="44450"/>
                  </a:lnTo>
                  <a:lnTo>
                    <a:pt x="28557" y="44450"/>
                  </a:lnTo>
                  <a:lnTo>
                    <a:pt x="53696" y="44450"/>
                  </a:lnTo>
                  <a:lnTo>
                    <a:pt x="85074" y="44450"/>
                  </a:lnTo>
                  <a:lnTo>
                    <a:pt x="111247" y="37983"/>
                  </a:lnTo>
                  <a:lnTo>
                    <a:pt x="116001" y="34991"/>
                  </a:lnTo>
                  <a:lnTo>
                    <a:pt x="116845" y="32499"/>
                  </a:lnTo>
                  <a:lnTo>
                    <a:pt x="114774" y="17729"/>
                  </a:lnTo>
                  <a:lnTo>
                    <a:pt x="113205" y="15347"/>
                  </a:lnTo>
                  <a:lnTo>
                    <a:pt x="96668" y="1275"/>
                  </a:lnTo>
                  <a:lnTo>
                    <a:pt x="93999" y="567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3" name="SMARTInkShape-4423"/>
          <p:cNvSpPr/>
          <p:nvPr>
            <p:custDataLst>
              <p:tags r:id="rId2"/>
            </p:custDataLst>
          </p:nvPr>
        </p:nvSpPr>
        <p:spPr>
          <a:xfrm>
            <a:off x="5880100" y="1289050"/>
            <a:ext cx="6351" cy="120651"/>
          </a:xfrm>
          <a:custGeom>
            <a:avLst/>
            <a:gdLst/>
            <a:ahLst/>
            <a:cxnLst/>
            <a:rect l="0" t="0" r="0" b="0"/>
            <a:pathLst>
              <a:path w="6351" h="120651">
                <a:moveTo>
                  <a:pt x="6350" y="0"/>
                </a:moveTo>
                <a:lnTo>
                  <a:pt x="6350" y="0"/>
                </a:lnTo>
                <a:lnTo>
                  <a:pt x="2979" y="27790"/>
                </a:lnTo>
                <a:lnTo>
                  <a:pt x="882" y="52997"/>
                </a:lnTo>
                <a:lnTo>
                  <a:pt x="174" y="81024"/>
                </a:lnTo>
                <a:lnTo>
                  <a:pt x="10" y="112205"/>
                </a:lnTo>
                <a:lnTo>
                  <a:pt x="0" y="1206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6" name="SMARTInkShape-Group1108"/>
          <p:cNvGrpSpPr/>
          <p:nvPr/>
        </p:nvGrpSpPr>
        <p:grpSpPr>
          <a:xfrm>
            <a:off x="6591300" y="1257300"/>
            <a:ext cx="88901" cy="44451"/>
            <a:chOff x="6591300" y="1257300"/>
            <a:chExt cx="88901" cy="44451"/>
          </a:xfrm>
        </p:grpSpPr>
        <p:sp>
          <p:nvSpPr>
            <p:cNvPr id="14" name="SMARTInkShape-4424"/>
            <p:cNvSpPr/>
            <p:nvPr>
              <p:custDataLst>
                <p:tags r:id="rId223"/>
              </p:custDataLst>
            </p:nvPr>
          </p:nvSpPr>
          <p:spPr>
            <a:xfrm>
              <a:off x="6591300" y="12573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0"/>
                  </a:moveTo>
                  <a:lnTo>
                    <a:pt x="0" y="0"/>
                  </a:lnTo>
                  <a:lnTo>
                    <a:pt x="26515" y="0"/>
                  </a:lnTo>
                  <a:lnTo>
                    <a:pt x="57297" y="0"/>
                  </a:lnTo>
                  <a:lnTo>
                    <a:pt x="68504" y="705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SMARTInkShape-4425"/>
            <p:cNvSpPr/>
            <p:nvPr>
              <p:custDataLst>
                <p:tags r:id="rId224"/>
              </p:custDataLst>
            </p:nvPr>
          </p:nvSpPr>
          <p:spPr>
            <a:xfrm>
              <a:off x="6604000" y="12954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6350"/>
                  </a:moveTo>
                  <a:lnTo>
                    <a:pt x="0" y="6350"/>
                  </a:lnTo>
                  <a:lnTo>
                    <a:pt x="27136" y="6350"/>
                  </a:lnTo>
                  <a:lnTo>
                    <a:pt x="57379" y="1324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7" name="SMARTInkShape-4426"/>
          <p:cNvSpPr/>
          <p:nvPr>
            <p:custDataLst>
              <p:tags r:id="rId3"/>
            </p:custDataLst>
          </p:nvPr>
        </p:nvSpPr>
        <p:spPr>
          <a:xfrm>
            <a:off x="6899448" y="1162050"/>
            <a:ext cx="165006" cy="165860"/>
          </a:xfrm>
          <a:custGeom>
            <a:avLst/>
            <a:gdLst/>
            <a:ahLst/>
            <a:cxnLst/>
            <a:rect l="0" t="0" r="0" b="0"/>
            <a:pathLst>
              <a:path w="165006" h="165860">
                <a:moveTo>
                  <a:pt x="66502" y="0"/>
                </a:moveTo>
                <a:lnTo>
                  <a:pt x="66502" y="0"/>
                </a:lnTo>
                <a:lnTo>
                  <a:pt x="59761" y="0"/>
                </a:lnTo>
                <a:lnTo>
                  <a:pt x="42083" y="10113"/>
                </a:lnTo>
                <a:lnTo>
                  <a:pt x="22343" y="29886"/>
                </a:lnTo>
                <a:lnTo>
                  <a:pt x="6459" y="60361"/>
                </a:lnTo>
                <a:lnTo>
                  <a:pt x="1011" y="82095"/>
                </a:lnTo>
                <a:lnTo>
                  <a:pt x="0" y="103515"/>
                </a:lnTo>
                <a:lnTo>
                  <a:pt x="4255" y="124794"/>
                </a:lnTo>
                <a:lnTo>
                  <a:pt x="16494" y="142247"/>
                </a:lnTo>
                <a:lnTo>
                  <a:pt x="33693" y="155649"/>
                </a:lnTo>
                <a:lnTo>
                  <a:pt x="53096" y="163957"/>
                </a:lnTo>
                <a:lnTo>
                  <a:pt x="83853" y="165859"/>
                </a:lnTo>
                <a:lnTo>
                  <a:pt x="115309" y="155212"/>
                </a:lnTo>
                <a:lnTo>
                  <a:pt x="140231" y="135281"/>
                </a:lnTo>
                <a:lnTo>
                  <a:pt x="157648" y="108130"/>
                </a:lnTo>
                <a:lnTo>
                  <a:pt x="165005" y="77743"/>
                </a:lnTo>
                <a:lnTo>
                  <a:pt x="163812" y="46397"/>
                </a:lnTo>
                <a:lnTo>
                  <a:pt x="155142" y="29087"/>
                </a:lnTo>
                <a:lnTo>
                  <a:pt x="148878" y="21508"/>
                </a:lnTo>
                <a:lnTo>
                  <a:pt x="132512" y="11206"/>
                </a:lnTo>
                <a:lnTo>
                  <a:pt x="112773" y="4980"/>
                </a:lnTo>
                <a:lnTo>
                  <a:pt x="82093" y="1476"/>
                </a:lnTo>
                <a:close/>
              </a:path>
            </a:pathLst>
          </a:custGeom>
          <a:noFill/>
          <a:ln w="19050" cap="flat" cmpd="sng" algn="ctr">
            <a:solidFill>
              <a:srgbClr val="000000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SMARTInkShape-4427"/>
          <p:cNvSpPr/>
          <p:nvPr>
            <p:custDataLst>
              <p:tags r:id="rId4"/>
            </p:custDataLst>
          </p:nvPr>
        </p:nvSpPr>
        <p:spPr>
          <a:xfrm>
            <a:off x="5486400" y="1720850"/>
            <a:ext cx="92685" cy="156347"/>
          </a:xfrm>
          <a:custGeom>
            <a:avLst/>
            <a:gdLst/>
            <a:ahLst/>
            <a:cxnLst/>
            <a:rect l="0" t="0" r="0" b="0"/>
            <a:pathLst>
              <a:path w="92685" h="156347">
                <a:moveTo>
                  <a:pt x="82550" y="0"/>
                </a:moveTo>
                <a:lnTo>
                  <a:pt x="82550" y="0"/>
                </a:lnTo>
                <a:lnTo>
                  <a:pt x="60888" y="706"/>
                </a:lnTo>
                <a:lnTo>
                  <a:pt x="43522" y="5467"/>
                </a:lnTo>
                <a:lnTo>
                  <a:pt x="41715" y="7173"/>
                </a:lnTo>
                <a:lnTo>
                  <a:pt x="39707" y="12830"/>
                </a:lnTo>
                <a:lnTo>
                  <a:pt x="38576" y="27320"/>
                </a:lnTo>
                <a:lnTo>
                  <a:pt x="42074" y="38953"/>
                </a:lnTo>
                <a:lnTo>
                  <a:pt x="53860" y="57403"/>
                </a:lnTo>
                <a:lnTo>
                  <a:pt x="73434" y="85971"/>
                </a:lnTo>
                <a:lnTo>
                  <a:pt x="89477" y="113016"/>
                </a:lnTo>
                <a:lnTo>
                  <a:pt x="92684" y="123372"/>
                </a:lnTo>
                <a:lnTo>
                  <a:pt x="92128" y="128109"/>
                </a:lnTo>
                <a:lnTo>
                  <a:pt x="87748" y="137135"/>
                </a:lnTo>
                <a:lnTo>
                  <a:pt x="73978" y="150151"/>
                </a:lnTo>
                <a:lnTo>
                  <a:pt x="60631" y="154928"/>
                </a:lnTo>
                <a:lnTo>
                  <a:pt x="46703" y="156346"/>
                </a:lnTo>
                <a:lnTo>
                  <a:pt x="35809" y="154624"/>
                </a:lnTo>
                <a:lnTo>
                  <a:pt x="28144" y="149626"/>
                </a:lnTo>
                <a:lnTo>
                  <a:pt x="17981" y="140759"/>
                </a:lnTo>
                <a:lnTo>
                  <a:pt x="0" y="1270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6" name="SMARTInkShape-Group1111"/>
          <p:cNvGrpSpPr/>
          <p:nvPr/>
        </p:nvGrpSpPr>
        <p:grpSpPr>
          <a:xfrm>
            <a:off x="1346200" y="1816100"/>
            <a:ext cx="876301" cy="670527"/>
            <a:chOff x="1346200" y="1816100"/>
            <a:chExt cx="876301" cy="670527"/>
          </a:xfrm>
        </p:grpSpPr>
        <p:sp>
          <p:nvSpPr>
            <p:cNvPr id="19" name="SMARTInkShape-4428"/>
            <p:cNvSpPr/>
            <p:nvPr>
              <p:custDataLst>
                <p:tags r:id="rId216"/>
              </p:custDataLst>
            </p:nvPr>
          </p:nvSpPr>
          <p:spPr>
            <a:xfrm>
              <a:off x="1720850" y="1816100"/>
              <a:ext cx="234951" cy="215901"/>
            </a:xfrm>
            <a:custGeom>
              <a:avLst/>
              <a:gdLst/>
              <a:ahLst/>
              <a:cxnLst/>
              <a:rect l="0" t="0" r="0" b="0"/>
              <a:pathLst>
                <a:path w="234951" h="215901">
                  <a:moveTo>
                    <a:pt x="0" y="215900"/>
                  </a:moveTo>
                  <a:lnTo>
                    <a:pt x="0" y="215900"/>
                  </a:lnTo>
                  <a:lnTo>
                    <a:pt x="23536" y="189220"/>
                  </a:lnTo>
                  <a:lnTo>
                    <a:pt x="47660" y="167308"/>
                  </a:lnTo>
                  <a:lnTo>
                    <a:pt x="77151" y="138473"/>
                  </a:lnTo>
                  <a:lnTo>
                    <a:pt x="108232" y="107586"/>
                  </a:lnTo>
                  <a:lnTo>
                    <a:pt x="139784" y="77974"/>
                  </a:lnTo>
                  <a:lnTo>
                    <a:pt x="169593" y="53207"/>
                  </a:lnTo>
                  <a:lnTo>
                    <a:pt x="194419" y="32463"/>
                  </a:lnTo>
                  <a:lnTo>
                    <a:pt x="225948" y="7527"/>
                  </a:lnTo>
                  <a:lnTo>
                    <a:pt x="234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4429"/>
            <p:cNvSpPr/>
            <p:nvPr>
              <p:custDataLst>
                <p:tags r:id="rId217"/>
              </p:custDataLst>
            </p:nvPr>
          </p:nvSpPr>
          <p:spPr>
            <a:xfrm>
              <a:off x="1822450" y="1936750"/>
              <a:ext cx="171451" cy="190501"/>
            </a:xfrm>
            <a:custGeom>
              <a:avLst/>
              <a:gdLst/>
              <a:ahLst/>
              <a:cxnLst/>
              <a:rect l="0" t="0" r="0" b="0"/>
              <a:pathLst>
                <a:path w="171451" h="190501">
                  <a:moveTo>
                    <a:pt x="0" y="190500"/>
                  </a:moveTo>
                  <a:lnTo>
                    <a:pt x="0" y="190500"/>
                  </a:lnTo>
                  <a:lnTo>
                    <a:pt x="26053" y="164447"/>
                  </a:lnTo>
                  <a:lnTo>
                    <a:pt x="47563" y="142937"/>
                  </a:lnTo>
                  <a:lnTo>
                    <a:pt x="71233" y="117385"/>
                  </a:lnTo>
                  <a:lnTo>
                    <a:pt x="95159" y="90977"/>
                  </a:lnTo>
                  <a:lnTo>
                    <a:pt x="117552" y="67480"/>
                  </a:lnTo>
                  <a:lnTo>
                    <a:pt x="143251" y="37790"/>
                  </a:lnTo>
                  <a:lnTo>
                    <a:pt x="166761" y="9584"/>
                  </a:lnTo>
                  <a:lnTo>
                    <a:pt x="171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4430"/>
            <p:cNvSpPr/>
            <p:nvPr>
              <p:custDataLst>
                <p:tags r:id="rId218"/>
              </p:custDataLst>
            </p:nvPr>
          </p:nvSpPr>
          <p:spPr>
            <a:xfrm>
              <a:off x="1879600" y="2000250"/>
              <a:ext cx="152401" cy="177801"/>
            </a:xfrm>
            <a:custGeom>
              <a:avLst/>
              <a:gdLst/>
              <a:ahLst/>
              <a:cxnLst/>
              <a:rect l="0" t="0" r="0" b="0"/>
              <a:pathLst>
                <a:path w="152401" h="177801">
                  <a:moveTo>
                    <a:pt x="0" y="177800"/>
                  </a:moveTo>
                  <a:lnTo>
                    <a:pt x="0" y="177800"/>
                  </a:lnTo>
                  <a:lnTo>
                    <a:pt x="20278" y="155405"/>
                  </a:lnTo>
                  <a:lnTo>
                    <a:pt x="35353" y="132334"/>
                  </a:lnTo>
                  <a:lnTo>
                    <a:pt x="53342" y="109380"/>
                  </a:lnTo>
                  <a:lnTo>
                    <a:pt x="73097" y="87419"/>
                  </a:lnTo>
                  <a:lnTo>
                    <a:pt x="102640" y="55927"/>
                  </a:lnTo>
                  <a:lnTo>
                    <a:pt x="125427" y="29820"/>
                  </a:lnTo>
                  <a:lnTo>
                    <a:pt x="146445" y="9522"/>
                  </a:lnTo>
                  <a:lnTo>
                    <a:pt x="152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SMARTInkShape-4431"/>
            <p:cNvSpPr/>
            <p:nvPr>
              <p:custDataLst>
                <p:tags r:id="rId219"/>
              </p:custDataLst>
            </p:nvPr>
          </p:nvSpPr>
          <p:spPr>
            <a:xfrm>
              <a:off x="2012950" y="2101850"/>
              <a:ext cx="152401" cy="158751"/>
            </a:xfrm>
            <a:custGeom>
              <a:avLst/>
              <a:gdLst/>
              <a:ahLst/>
              <a:cxnLst/>
              <a:rect l="0" t="0" r="0" b="0"/>
              <a:pathLst>
                <a:path w="152401" h="158751">
                  <a:moveTo>
                    <a:pt x="0" y="158750"/>
                  </a:moveTo>
                  <a:lnTo>
                    <a:pt x="0" y="158750"/>
                  </a:lnTo>
                  <a:lnTo>
                    <a:pt x="29512" y="127357"/>
                  </a:lnTo>
                  <a:lnTo>
                    <a:pt x="49100" y="105286"/>
                  </a:lnTo>
                  <a:lnTo>
                    <a:pt x="71917" y="81366"/>
                  </a:lnTo>
                  <a:lnTo>
                    <a:pt x="94287" y="58505"/>
                  </a:lnTo>
                  <a:lnTo>
                    <a:pt x="121070" y="31446"/>
                  </a:lnTo>
                  <a:lnTo>
                    <a:pt x="152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SMARTInkShape-4432"/>
            <p:cNvSpPr/>
            <p:nvPr>
              <p:custDataLst>
                <p:tags r:id="rId220"/>
              </p:custDataLst>
            </p:nvPr>
          </p:nvSpPr>
          <p:spPr>
            <a:xfrm>
              <a:off x="2051050" y="2139950"/>
              <a:ext cx="171451" cy="190501"/>
            </a:xfrm>
            <a:custGeom>
              <a:avLst/>
              <a:gdLst/>
              <a:ahLst/>
              <a:cxnLst/>
              <a:rect l="0" t="0" r="0" b="0"/>
              <a:pathLst>
                <a:path w="171451" h="190501">
                  <a:moveTo>
                    <a:pt x="0" y="190500"/>
                  </a:moveTo>
                  <a:lnTo>
                    <a:pt x="0" y="190500"/>
                  </a:lnTo>
                  <a:lnTo>
                    <a:pt x="21048" y="163985"/>
                  </a:lnTo>
                  <a:lnTo>
                    <a:pt x="38692" y="138978"/>
                  </a:lnTo>
                  <a:lnTo>
                    <a:pt x="64067" y="109225"/>
                  </a:lnTo>
                  <a:lnTo>
                    <a:pt x="83743" y="86645"/>
                  </a:lnTo>
                  <a:lnTo>
                    <a:pt x="103541" y="63909"/>
                  </a:lnTo>
                  <a:lnTo>
                    <a:pt x="129849" y="36653"/>
                  </a:lnTo>
                  <a:lnTo>
                    <a:pt x="161268" y="9391"/>
                  </a:lnTo>
                  <a:lnTo>
                    <a:pt x="171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4433"/>
            <p:cNvSpPr/>
            <p:nvPr>
              <p:custDataLst>
                <p:tags r:id="rId221"/>
              </p:custDataLst>
            </p:nvPr>
          </p:nvSpPr>
          <p:spPr>
            <a:xfrm>
              <a:off x="1530350" y="2019300"/>
              <a:ext cx="273051" cy="317501"/>
            </a:xfrm>
            <a:custGeom>
              <a:avLst/>
              <a:gdLst/>
              <a:ahLst/>
              <a:cxnLst/>
              <a:rect l="0" t="0" r="0" b="0"/>
              <a:pathLst>
                <a:path w="273051" h="317501">
                  <a:moveTo>
                    <a:pt x="273050" y="0"/>
                  </a:moveTo>
                  <a:lnTo>
                    <a:pt x="273050" y="0"/>
                  </a:lnTo>
                  <a:lnTo>
                    <a:pt x="267583" y="0"/>
                  </a:lnTo>
                  <a:lnTo>
                    <a:pt x="240263" y="21048"/>
                  </a:lnTo>
                  <a:lnTo>
                    <a:pt x="228685" y="35321"/>
                  </a:lnTo>
                  <a:lnTo>
                    <a:pt x="224156" y="45116"/>
                  </a:lnTo>
                  <a:lnTo>
                    <a:pt x="224227" y="47011"/>
                  </a:lnTo>
                  <a:lnTo>
                    <a:pt x="224979" y="48274"/>
                  </a:lnTo>
                  <a:lnTo>
                    <a:pt x="226186" y="49116"/>
                  </a:lnTo>
                  <a:lnTo>
                    <a:pt x="227696" y="48972"/>
                  </a:lnTo>
                  <a:lnTo>
                    <a:pt x="257088" y="35175"/>
                  </a:lnTo>
                  <a:lnTo>
                    <a:pt x="259587" y="35445"/>
                  </a:lnTo>
                  <a:lnTo>
                    <a:pt x="261958" y="36330"/>
                  </a:lnTo>
                  <a:lnTo>
                    <a:pt x="262127" y="39742"/>
                  </a:lnTo>
                  <a:lnTo>
                    <a:pt x="258553" y="51059"/>
                  </a:lnTo>
                  <a:lnTo>
                    <a:pt x="241865" y="80040"/>
                  </a:lnTo>
                  <a:lnTo>
                    <a:pt x="221325" y="105188"/>
                  </a:lnTo>
                  <a:lnTo>
                    <a:pt x="194322" y="134239"/>
                  </a:lnTo>
                  <a:lnTo>
                    <a:pt x="178232" y="150876"/>
                  </a:lnTo>
                  <a:lnTo>
                    <a:pt x="161155" y="168317"/>
                  </a:lnTo>
                  <a:lnTo>
                    <a:pt x="144125" y="184884"/>
                  </a:lnTo>
                  <a:lnTo>
                    <a:pt x="127128" y="200867"/>
                  </a:lnTo>
                  <a:lnTo>
                    <a:pt x="110152" y="216461"/>
                  </a:lnTo>
                  <a:lnTo>
                    <a:pt x="80001" y="245077"/>
                  </a:lnTo>
                  <a:lnTo>
                    <a:pt x="53901" y="269790"/>
                  </a:lnTo>
                  <a:lnTo>
                    <a:pt x="24751" y="294897"/>
                  </a:lnTo>
                  <a:lnTo>
                    <a:pt x="0" y="317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4434"/>
            <p:cNvSpPr/>
            <p:nvPr>
              <p:custDataLst>
                <p:tags r:id="rId222"/>
              </p:custDataLst>
            </p:nvPr>
          </p:nvSpPr>
          <p:spPr>
            <a:xfrm>
              <a:off x="1346200" y="2330711"/>
              <a:ext cx="140351" cy="155916"/>
            </a:xfrm>
            <a:custGeom>
              <a:avLst/>
              <a:gdLst/>
              <a:ahLst/>
              <a:cxnLst/>
              <a:rect l="0" t="0" r="0" b="0"/>
              <a:pathLst>
                <a:path w="140351" h="155916">
                  <a:moveTo>
                    <a:pt x="120650" y="6089"/>
                  </a:moveTo>
                  <a:lnTo>
                    <a:pt x="120650" y="6089"/>
                  </a:lnTo>
                  <a:lnTo>
                    <a:pt x="113908" y="2718"/>
                  </a:lnTo>
                  <a:lnTo>
                    <a:pt x="88012" y="131"/>
                  </a:lnTo>
                  <a:lnTo>
                    <a:pt x="81958" y="0"/>
                  </a:lnTo>
                  <a:lnTo>
                    <a:pt x="69587" y="3618"/>
                  </a:lnTo>
                  <a:lnTo>
                    <a:pt x="51140" y="14068"/>
                  </a:lnTo>
                  <a:lnTo>
                    <a:pt x="49616" y="17758"/>
                  </a:lnTo>
                  <a:lnTo>
                    <a:pt x="49803" y="27503"/>
                  </a:lnTo>
                  <a:lnTo>
                    <a:pt x="56001" y="38890"/>
                  </a:lnTo>
                  <a:lnTo>
                    <a:pt x="80599" y="63447"/>
                  </a:lnTo>
                  <a:lnTo>
                    <a:pt x="107764" y="82350"/>
                  </a:lnTo>
                  <a:lnTo>
                    <a:pt x="132634" y="106996"/>
                  </a:lnTo>
                  <a:lnTo>
                    <a:pt x="139617" y="117023"/>
                  </a:lnTo>
                  <a:lnTo>
                    <a:pt x="140350" y="122378"/>
                  </a:lnTo>
                  <a:lnTo>
                    <a:pt x="137402" y="133973"/>
                  </a:lnTo>
                  <a:lnTo>
                    <a:pt x="129506" y="144300"/>
                  </a:lnTo>
                  <a:lnTo>
                    <a:pt x="124438" y="149030"/>
                  </a:lnTo>
                  <a:lnTo>
                    <a:pt x="111280" y="154285"/>
                  </a:lnTo>
                  <a:lnTo>
                    <a:pt x="94613" y="155915"/>
                  </a:lnTo>
                  <a:lnTo>
                    <a:pt x="73095" y="154288"/>
                  </a:lnTo>
                  <a:lnTo>
                    <a:pt x="43922" y="146034"/>
                  </a:lnTo>
                  <a:lnTo>
                    <a:pt x="14024" y="135282"/>
                  </a:lnTo>
                  <a:lnTo>
                    <a:pt x="0" y="133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3" name="SMARTInkShape-Group1115"/>
          <p:cNvGrpSpPr/>
          <p:nvPr/>
        </p:nvGrpSpPr>
        <p:grpSpPr>
          <a:xfrm>
            <a:off x="6667500" y="1504950"/>
            <a:ext cx="2450380" cy="342901"/>
            <a:chOff x="6667500" y="1504950"/>
            <a:chExt cx="2450380" cy="342901"/>
          </a:xfrm>
        </p:grpSpPr>
        <p:sp>
          <p:nvSpPr>
            <p:cNvPr id="27" name="SMARTInkShape-4435"/>
            <p:cNvSpPr/>
            <p:nvPr>
              <p:custDataLst>
                <p:tags r:id="rId200"/>
              </p:custDataLst>
            </p:nvPr>
          </p:nvSpPr>
          <p:spPr>
            <a:xfrm>
              <a:off x="6673850" y="172085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6907" y="5026"/>
                  </a:lnTo>
                  <a:lnTo>
                    <a:pt x="36398" y="6316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SMARTInkShape-4436"/>
            <p:cNvSpPr/>
            <p:nvPr>
              <p:custDataLst>
                <p:tags r:id="rId201"/>
              </p:custDataLst>
            </p:nvPr>
          </p:nvSpPr>
          <p:spPr>
            <a:xfrm>
              <a:off x="6667500" y="1698429"/>
              <a:ext cx="63501" cy="3372"/>
            </a:xfrm>
            <a:custGeom>
              <a:avLst/>
              <a:gdLst/>
              <a:ahLst/>
              <a:cxnLst/>
              <a:rect l="0" t="0" r="0" b="0"/>
              <a:pathLst>
                <a:path w="63501" h="3372">
                  <a:moveTo>
                    <a:pt x="0" y="3371"/>
                  </a:moveTo>
                  <a:lnTo>
                    <a:pt x="0" y="3371"/>
                  </a:lnTo>
                  <a:lnTo>
                    <a:pt x="3371" y="0"/>
                  </a:lnTo>
                  <a:lnTo>
                    <a:pt x="10671" y="226"/>
                  </a:lnTo>
                  <a:lnTo>
                    <a:pt x="42214" y="3187"/>
                  </a:lnTo>
                  <a:lnTo>
                    <a:pt x="6350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SMARTInkShape-4437"/>
            <p:cNvSpPr/>
            <p:nvPr>
              <p:custDataLst>
                <p:tags r:id="rId202"/>
              </p:custDataLst>
            </p:nvPr>
          </p:nvSpPr>
          <p:spPr>
            <a:xfrm>
              <a:off x="6864350" y="1603131"/>
              <a:ext cx="121641" cy="198378"/>
            </a:xfrm>
            <a:custGeom>
              <a:avLst/>
              <a:gdLst/>
              <a:ahLst/>
              <a:cxnLst/>
              <a:rect l="0" t="0" r="0" b="0"/>
              <a:pathLst>
                <a:path w="121641" h="198378">
                  <a:moveTo>
                    <a:pt x="63500" y="41519"/>
                  </a:moveTo>
                  <a:lnTo>
                    <a:pt x="63500" y="41519"/>
                  </a:lnTo>
                  <a:lnTo>
                    <a:pt x="63500" y="38148"/>
                  </a:lnTo>
                  <a:lnTo>
                    <a:pt x="62795" y="37861"/>
                  </a:lnTo>
                  <a:lnTo>
                    <a:pt x="60128" y="39423"/>
                  </a:lnTo>
                  <a:lnTo>
                    <a:pt x="51963" y="63500"/>
                  </a:lnTo>
                  <a:lnTo>
                    <a:pt x="45202" y="86801"/>
                  </a:lnTo>
                  <a:lnTo>
                    <a:pt x="43576" y="117574"/>
                  </a:lnTo>
                  <a:lnTo>
                    <a:pt x="44277" y="147480"/>
                  </a:lnTo>
                  <a:lnTo>
                    <a:pt x="43693" y="161658"/>
                  </a:lnTo>
                  <a:lnTo>
                    <a:pt x="42534" y="163945"/>
                  </a:lnTo>
                  <a:lnTo>
                    <a:pt x="41056" y="165470"/>
                  </a:lnTo>
                  <a:lnTo>
                    <a:pt x="40071" y="165075"/>
                  </a:lnTo>
                  <a:lnTo>
                    <a:pt x="34989" y="140462"/>
                  </a:lnTo>
                  <a:lnTo>
                    <a:pt x="29426" y="118184"/>
                  </a:lnTo>
                  <a:lnTo>
                    <a:pt x="23661" y="91820"/>
                  </a:lnTo>
                  <a:lnTo>
                    <a:pt x="21099" y="63640"/>
                  </a:lnTo>
                  <a:lnTo>
                    <a:pt x="21842" y="38415"/>
                  </a:lnTo>
                  <a:lnTo>
                    <a:pt x="26228" y="11907"/>
                  </a:lnTo>
                  <a:lnTo>
                    <a:pt x="28068" y="6961"/>
                  </a:lnTo>
                  <a:lnTo>
                    <a:pt x="30707" y="3664"/>
                  </a:lnTo>
                  <a:lnTo>
                    <a:pt x="37402" y="0"/>
                  </a:lnTo>
                  <a:lnTo>
                    <a:pt x="41867" y="434"/>
                  </a:lnTo>
                  <a:lnTo>
                    <a:pt x="52474" y="4679"/>
                  </a:lnTo>
                  <a:lnTo>
                    <a:pt x="80894" y="34111"/>
                  </a:lnTo>
                  <a:lnTo>
                    <a:pt x="100404" y="65038"/>
                  </a:lnTo>
                  <a:lnTo>
                    <a:pt x="110711" y="91012"/>
                  </a:lnTo>
                  <a:lnTo>
                    <a:pt x="118114" y="115257"/>
                  </a:lnTo>
                  <a:lnTo>
                    <a:pt x="121640" y="137086"/>
                  </a:lnTo>
                  <a:lnTo>
                    <a:pt x="118503" y="156195"/>
                  </a:lnTo>
                  <a:lnTo>
                    <a:pt x="108641" y="172214"/>
                  </a:lnTo>
                  <a:lnTo>
                    <a:pt x="87223" y="191251"/>
                  </a:lnTo>
                  <a:lnTo>
                    <a:pt x="79316" y="196374"/>
                  </a:lnTo>
                  <a:lnTo>
                    <a:pt x="71221" y="198377"/>
                  </a:lnTo>
                  <a:lnTo>
                    <a:pt x="54702" y="196841"/>
                  </a:lnTo>
                  <a:lnTo>
                    <a:pt x="26164" y="184672"/>
                  </a:lnTo>
                  <a:lnTo>
                    <a:pt x="5479" y="167661"/>
                  </a:lnTo>
                  <a:lnTo>
                    <a:pt x="2242" y="163008"/>
                  </a:lnTo>
                  <a:lnTo>
                    <a:pt x="789" y="159201"/>
                  </a:lnTo>
                  <a:lnTo>
                    <a:pt x="0" y="1494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SMARTInkShape-4438"/>
            <p:cNvSpPr/>
            <p:nvPr>
              <p:custDataLst>
                <p:tags r:id="rId203"/>
              </p:custDataLst>
            </p:nvPr>
          </p:nvSpPr>
          <p:spPr>
            <a:xfrm>
              <a:off x="7042902" y="1765639"/>
              <a:ext cx="43699" cy="63162"/>
            </a:xfrm>
            <a:custGeom>
              <a:avLst/>
              <a:gdLst/>
              <a:ahLst/>
              <a:cxnLst/>
              <a:rect l="0" t="0" r="0" b="0"/>
              <a:pathLst>
                <a:path w="43699" h="63162">
                  <a:moveTo>
                    <a:pt x="5598" y="12361"/>
                  </a:moveTo>
                  <a:lnTo>
                    <a:pt x="5598" y="12361"/>
                  </a:lnTo>
                  <a:lnTo>
                    <a:pt x="5598" y="8990"/>
                  </a:lnTo>
                  <a:lnTo>
                    <a:pt x="9361" y="5453"/>
                  </a:lnTo>
                  <a:lnTo>
                    <a:pt x="15032" y="2235"/>
                  </a:lnTo>
                  <a:lnTo>
                    <a:pt x="24421" y="169"/>
                  </a:lnTo>
                  <a:lnTo>
                    <a:pt x="26613" y="0"/>
                  </a:lnTo>
                  <a:lnTo>
                    <a:pt x="28074" y="592"/>
                  </a:lnTo>
                  <a:lnTo>
                    <a:pt x="29049" y="1693"/>
                  </a:lnTo>
                  <a:lnTo>
                    <a:pt x="29699" y="3132"/>
                  </a:lnTo>
                  <a:lnTo>
                    <a:pt x="30613" y="11900"/>
                  </a:lnTo>
                  <a:lnTo>
                    <a:pt x="28625" y="15582"/>
                  </a:lnTo>
                  <a:lnTo>
                    <a:pt x="1787" y="47113"/>
                  </a:lnTo>
                  <a:lnTo>
                    <a:pt x="377" y="50854"/>
                  </a:lnTo>
                  <a:lnTo>
                    <a:pt x="0" y="52840"/>
                  </a:lnTo>
                  <a:lnTo>
                    <a:pt x="456" y="54163"/>
                  </a:lnTo>
                  <a:lnTo>
                    <a:pt x="1464" y="55046"/>
                  </a:lnTo>
                  <a:lnTo>
                    <a:pt x="4466" y="56027"/>
                  </a:lnTo>
                  <a:lnTo>
                    <a:pt x="35649" y="61823"/>
                  </a:lnTo>
                  <a:lnTo>
                    <a:pt x="43698" y="631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4439"/>
            <p:cNvSpPr/>
            <p:nvPr>
              <p:custDataLst>
                <p:tags r:id="rId204"/>
              </p:custDataLst>
            </p:nvPr>
          </p:nvSpPr>
          <p:spPr>
            <a:xfrm>
              <a:off x="7121041" y="1774342"/>
              <a:ext cx="45361" cy="73509"/>
            </a:xfrm>
            <a:custGeom>
              <a:avLst/>
              <a:gdLst/>
              <a:ahLst/>
              <a:cxnLst/>
              <a:rect l="0" t="0" r="0" b="0"/>
              <a:pathLst>
                <a:path w="45361" h="73509">
                  <a:moveTo>
                    <a:pt x="3659" y="3658"/>
                  </a:moveTo>
                  <a:lnTo>
                    <a:pt x="3659" y="3658"/>
                  </a:lnTo>
                  <a:lnTo>
                    <a:pt x="3659" y="0"/>
                  </a:lnTo>
                  <a:lnTo>
                    <a:pt x="2954" y="25197"/>
                  </a:lnTo>
                  <a:lnTo>
                    <a:pt x="0" y="36930"/>
                  </a:lnTo>
                  <a:lnTo>
                    <a:pt x="3038" y="46496"/>
                  </a:lnTo>
                  <a:lnTo>
                    <a:pt x="3950" y="47034"/>
                  </a:lnTo>
                  <a:lnTo>
                    <a:pt x="6846" y="47631"/>
                  </a:lnTo>
                  <a:lnTo>
                    <a:pt x="10484" y="46014"/>
                  </a:lnTo>
                  <a:lnTo>
                    <a:pt x="12443" y="44595"/>
                  </a:lnTo>
                  <a:lnTo>
                    <a:pt x="24853" y="22234"/>
                  </a:lnTo>
                  <a:lnTo>
                    <a:pt x="29071" y="18969"/>
                  </a:lnTo>
                  <a:lnTo>
                    <a:pt x="34157" y="16874"/>
                  </a:lnTo>
                  <a:lnTo>
                    <a:pt x="38409" y="23253"/>
                  </a:lnTo>
                  <a:lnTo>
                    <a:pt x="40766" y="34080"/>
                  </a:lnTo>
                  <a:lnTo>
                    <a:pt x="43509" y="54562"/>
                  </a:lnTo>
                  <a:lnTo>
                    <a:pt x="45043" y="58760"/>
                  </a:lnTo>
                  <a:lnTo>
                    <a:pt x="45360" y="62265"/>
                  </a:lnTo>
                  <a:lnTo>
                    <a:pt x="41759" y="735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SMARTInkShape-4440"/>
            <p:cNvSpPr/>
            <p:nvPr>
              <p:custDataLst>
                <p:tags r:id="rId205"/>
              </p:custDataLst>
            </p:nvPr>
          </p:nvSpPr>
          <p:spPr>
            <a:xfrm>
              <a:off x="7283986" y="1600200"/>
              <a:ext cx="131538" cy="131877"/>
            </a:xfrm>
            <a:custGeom>
              <a:avLst/>
              <a:gdLst/>
              <a:ahLst/>
              <a:cxnLst/>
              <a:rect l="0" t="0" r="0" b="0"/>
              <a:pathLst>
                <a:path w="131538" h="131877">
                  <a:moveTo>
                    <a:pt x="69314" y="0"/>
                  </a:moveTo>
                  <a:lnTo>
                    <a:pt x="69314" y="0"/>
                  </a:lnTo>
                  <a:lnTo>
                    <a:pt x="41685" y="22604"/>
                  </a:lnTo>
                  <a:lnTo>
                    <a:pt x="21616" y="45503"/>
                  </a:lnTo>
                  <a:lnTo>
                    <a:pt x="5564" y="75154"/>
                  </a:lnTo>
                  <a:lnTo>
                    <a:pt x="0" y="93160"/>
                  </a:lnTo>
                  <a:lnTo>
                    <a:pt x="526" y="93151"/>
                  </a:lnTo>
                  <a:lnTo>
                    <a:pt x="2994" y="91260"/>
                  </a:lnTo>
                  <a:lnTo>
                    <a:pt x="25914" y="62306"/>
                  </a:lnTo>
                  <a:lnTo>
                    <a:pt x="48007" y="34964"/>
                  </a:lnTo>
                  <a:lnTo>
                    <a:pt x="56551" y="29651"/>
                  </a:lnTo>
                  <a:lnTo>
                    <a:pt x="60805" y="28234"/>
                  </a:lnTo>
                  <a:lnTo>
                    <a:pt x="69295" y="28541"/>
                  </a:lnTo>
                  <a:lnTo>
                    <a:pt x="73535" y="29611"/>
                  </a:lnTo>
                  <a:lnTo>
                    <a:pt x="80127" y="34562"/>
                  </a:lnTo>
                  <a:lnTo>
                    <a:pt x="85408" y="42172"/>
                  </a:lnTo>
                  <a:lnTo>
                    <a:pt x="96720" y="70386"/>
                  </a:lnTo>
                  <a:lnTo>
                    <a:pt x="112425" y="101671"/>
                  </a:lnTo>
                  <a:lnTo>
                    <a:pt x="121966" y="120272"/>
                  </a:lnTo>
                  <a:lnTo>
                    <a:pt x="131537" y="131876"/>
                  </a:lnTo>
                  <a:lnTo>
                    <a:pt x="108160" y="126248"/>
                  </a:lnTo>
                  <a:lnTo>
                    <a:pt x="78472" y="122309"/>
                  </a:lnTo>
                  <a:lnTo>
                    <a:pt x="56451" y="121387"/>
                  </a:lnTo>
                  <a:lnTo>
                    <a:pt x="29598" y="121574"/>
                  </a:lnTo>
                  <a:lnTo>
                    <a:pt x="5814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SMARTInkShape-4441"/>
            <p:cNvSpPr/>
            <p:nvPr>
              <p:custDataLst>
                <p:tags r:id="rId206"/>
              </p:custDataLst>
            </p:nvPr>
          </p:nvSpPr>
          <p:spPr>
            <a:xfrm>
              <a:off x="7532718" y="1640122"/>
              <a:ext cx="112683" cy="93429"/>
            </a:xfrm>
            <a:custGeom>
              <a:avLst/>
              <a:gdLst/>
              <a:ahLst/>
              <a:cxnLst/>
              <a:rect l="0" t="0" r="0" b="0"/>
              <a:pathLst>
                <a:path w="112683" h="93429">
                  <a:moveTo>
                    <a:pt x="61882" y="36278"/>
                  </a:moveTo>
                  <a:lnTo>
                    <a:pt x="61882" y="36278"/>
                  </a:lnTo>
                  <a:lnTo>
                    <a:pt x="52448" y="25433"/>
                  </a:lnTo>
                  <a:lnTo>
                    <a:pt x="44584" y="10957"/>
                  </a:lnTo>
                  <a:lnTo>
                    <a:pt x="37496" y="4328"/>
                  </a:lnTo>
                  <a:lnTo>
                    <a:pt x="29642" y="911"/>
                  </a:lnTo>
                  <a:lnTo>
                    <a:pt x="25572" y="0"/>
                  </a:lnTo>
                  <a:lnTo>
                    <a:pt x="17286" y="869"/>
                  </a:lnTo>
                  <a:lnTo>
                    <a:pt x="13102" y="2089"/>
                  </a:lnTo>
                  <a:lnTo>
                    <a:pt x="9606" y="5019"/>
                  </a:lnTo>
                  <a:lnTo>
                    <a:pt x="3841" y="13918"/>
                  </a:lnTo>
                  <a:lnTo>
                    <a:pt x="0" y="27458"/>
                  </a:lnTo>
                  <a:lnTo>
                    <a:pt x="982" y="36121"/>
                  </a:lnTo>
                  <a:lnTo>
                    <a:pt x="3771" y="43969"/>
                  </a:lnTo>
                  <a:lnTo>
                    <a:pt x="7362" y="49809"/>
                  </a:lnTo>
                  <a:lnTo>
                    <a:pt x="10013" y="51649"/>
                  </a:lnTo>
                  <a:lnTo>
                    <a:pt x="16722" y="53693"/>
                  </a:lnTo>
                  <a:lnTo>
                    <a:pt x="20486" y="52827"/>
                  </a:lnTo>
                  <a:lnTo>
                    <a:pt x="28432" y="48102"/>
                  </a:lnTo>
                  <a:lnTo>
                    <a:pt x="31115" y="44160"/>
                  </a:lnTo>
                  <a:lnTo>
                    <a:pt x="40375" y="12572"/>
                  </a:lnTo>
                  <a:lnTo>
                    <a:pt x="42509" y="5587"/>
                  </a:lnTo>
                  <a:lnTo>
                    <a:pt x="37763" y="25390"/>
                  </a:lnTo>
                  <a:lnTo>
                    <a:pt x="37757" y="37083"/>
                  </a:lnTo>
                  <a:lnTo>
                    <a:pt x="40107" y="49336"/>
                  </a:lnTo>
                  <a:lnTo>
                    <a:pt x="47265" y="59956"/>
                  </a:lnTo>
                  <a:lnTo>
                    <a:pt x="74460" y="81912"/>
                  </a:lnTo>
                  <a:lnTo>
                    <a:pt x="89441" y="89702"/>
                  </a:lnTo>
                  <a:lnTo>
                    <a:pt x="112682" y="934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SMARTInkShape-4442"/>
            <p:cNvSpPr/>
            <p:nvPr>
              <p:custDataLst>
                <p:tags r:id="rId207"/>
              </p:custDataLst>
            </p:nvPr>
          </p:nvSpPr>
          <p:spPr>
            <a:xfrm>
              <a:off x="7724291" y="1663700"/>
              <a:ext cx="92560" cy="10009"/>
            </a:xfrm>
            <a:custGeom>
              <a:avLst/>
              <a:gdLst/>
              <a:ahLst/>
              <a:cxnLst/>
              <a:rect l="0" t="0" r="0" b="0"/>
              <a:pathLst>
                <a:path w="92560" h="10009">
                  <a:moveTo>
                    <a:pt x="3659" y="6350"/>
                  </a:moveTo>
                  <a:lnTo>
                    <a:pt x="3659" y="6350"/>
                  </a:lnTo>
                  <a:lnTo>
                    <a:pt x="0" y="6350"/>
                  </a:lnTo>
                  <a:lnTo>
                    <a:pt x="14089" y="7056"/>
                  </a:lnTo>
                  <a:lnTo>
                    <a:pt x="30974" y="10008"/>
                  </a:lnTo>
                  <a:lnTo>
                    <a:pt x="61605" y="7282"/>
                  </a:lnTo>
                  <a:lnTo>
                    <a:pt x="75979" y="6059"/>
                  </a:lnTo>
                  <a:lnTo>
                    <a:pt x="925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SMARTInkShape-4443"/>
            <p:cNvSpPr/>
            <p:nvPr>
              <p:custDataLst>
                <p:tags r:id="rId208"/>
              </p:custDataLst>
            </p:nvPr>
          </p:nvSpPr>
          <p:spPr>
            <a:xfrm>
              <a:off x="7962900" y="1535213"/>
              <a:ext cx="108081" cy="178579"/>
            </a:xfrm>
            <a:custGeom>
              <a:avLst/>
              <a:gdLst/>
              <a:ahLst/>
              <a:cxnLst/>
              <a:rect l="0" t="0" r="0" b="0"/>
              <a:pathLst>
                <a:path w="108081" h="178579">
                  <a:moveTo>
                    <a:pt x="44450" y="39587"/>
                  </a:moveTo>
                  <a:lnTo>
                    <a:pt x="44450" y="39587"/>
                  </a:lnTo>
                  <a:lnTo>
                    <a:pt x="47821" y="42958"/>
                  </a:lnTo>
                  <a:lnTo>
                    <a:pt x="49917" y="58538"/>
                  </a:lnTo>
                  <a:lnTo>
                    <a:pt x="47168" y="84400"/>
                  </a:lnTo>
                  <a:lnTo>
                    <a:pt x="41884" y="111034"/>
                  </a:lnTo>
                  <a:lnTo>
                    <a:pt x="38432" y="132422"/>
                  </a:lnTo>
                  <a:lnTo>
                    <a:pt x="37616" y="131816"/>
                  </a:lnTo>
                  <a:lnTo>
                    <a:pt x="34827" y="127379"/>
                  </a:lnTo>
                  <a:lnTo>
                    <a:pt x="36016" y="100778"/>
                  </a:lnTo>
                  <a:lnTo>
                    <a:pt x="34117" y="77131"/>
                  </a:lnTo>
                  <a:lnTo>
                    <a:pt x="32802" y="52040"/>
                  </a:lnTo>
                  <a:lnTo>
                    <a:pt x="34334" y="28894"/>
                  </a:lnTo>
                  <a:lnTo>
                    <a:pt x="42070" y="11551"/>
                  </a:lnTo>
                  <a:lnTo>
                    <a:pt x="50684" y="2432"/>
                  </a:lnTo>
                  <a:lnTo>
                    <a:pt x="54956" y="0"/>
                  </a:lnTo>
                  <a:lnTo>
                    <a:pt x="59920" y="496"/>
                  </a:lnTo>
                  <a:lnTo>
                    <a:pt x="71081" y="6691"/>
                  </a:lnTo>
                  <a:lnTo>
                    <a:pt x="89265" y="28821"/>
                  </a:lnTo>
                  <a:lnTo>
                    <a:pt x="99881" y="51500"/>
                  </a:lnTo>
                  <a:lnTo>
                    <a:pt x="107186" y="78043"/>
                  </a:lnTo>
                  <a:lnTo>
                    <a:pt x="108080" y="106303"/>
                  </a:lnTo>
                  <a:lnTo>
                    <a:pt x="104245" y="129681"/>
                  </a:lnTo>
                  <a:lnTo>
                    <a:pt x="97131" y="148773"/>
                  </a:lnTo>
                  <a:lnTo>
                    <a:pt x="86914" y="164314"/>
                  </a:lnTo>
                  <a:lnTo>
                    <a:pt x="71554" y="174514"/>
                  </a:lnTo>
                  <a:lnTo>
                    <a:pt x="62519" y="178222"/>
                  </a:lnTo>
                  <a:lnTo>
                    <a:pt x="44955" y="178578"/>
                  </a:lnTo>
                  <a:lnTo>
                    <a:pt x="36320" y="176698"/>
                  </a:lnTo>
                  <a:lnTo>
                    <a:pt x="22963" y="168964"/>
                  </a:lnTo>
                  <a:lnTo>
                    <a:pt x="13028" y="158471"/>
                  </a:lnTo>
                  <a:lnTo>
                    <a:pt x="0" y="1348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SMARTInkShape-4444"/>
            <p:cNvSpPr/>
            <p:nvPr>
              <p:custDataLst>
                <p:tags r:id="rId209"/>
              </p:custDataLst>
            </p:nvPr>
          </p:nvSpPr>
          <p:spPr>
            <a:xfrm>
              <a:off x="8134350" y="1702715"/>
              <a:ext cx="34990" cy="62586"/>
            </a:xfrm>
            <a:custGeom>
              <a:avLst/>
              <a:gdLst/>
              <a:ahLst/>
              <a:cxnLst/>
              <a:rect l="0" t="0" r="0" b="0"/>
              <a:pathLst>
                <a:path w="34990" h="62586">
                  <a:moveTo>
                    <a:pt x="0" y="43535"/>
                  </a:moveTo>
                  <a:lnTo>
                    <a:pt x="0" y="43535"/>
                  </a:lnTo>
                  <a:lnTo>
                    <a:pt x="5069" y="37760"/>
                  </a:lnTo>
                  <a:lnTo>
                    <a:pt x="26963" y="6032"/>
                  </a:lnTo>
                  <a:lnTo>
                    <a:pt x="29623" y="2172"/>
                  </a:lnTo>
                  <a:lnTo>
                    <a:pt x="31037" y="1143"/>
                  </a:lnTo>
                  <a:lnTo>
                    <a:pt x="34491" y="0"/>
                  </a:lnTo>
                  <a:lnTo>
                    <a:pt x="34989" y="1812"/>
                  </a:lnTo>
                  <a:lnTo>
                    <a:pt x="31421" y="30926"/>
                  </a:lnTo>
                  <a:lnTo>
                    <a:pt x="28203" y="44346"/>
                  </a:lnTo>
                  <a:lnTo>
                    <a:pt x="31750" y="625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SMARTInkShape-4445"/>
            <p:cNvSpPr/>
            <p:nvPr>
              <p:custDataLst>
                <p:tags r:id="rId210"/>
              </p:custDataLst>
            </p:nvPr>
          </p:nvSpPr>
          <p:spPr>
            <a:xfrm>
              <a:off x="8226530" y="1708150"/>
              <a:ext cx="53871" cy="76201"/>
            </a:xfrm>
            <a:custGeom>
              <a:avLst/>
              <a:gdLst/>
              <a:ahLst/>
              <a:cxnLst/>
              <a:rect l="0" t="0" r="0" b="0"/>
              <a:pathLst>
                <a:path w="53871" h="76201">
                  <a:moveTo>
                    <a:pt x="9420" y="0"/>
                  </a:moveTo>
                  <a:lnTo>
                    <a:pt x="9420" y="0"/>
                  </a:lnTo>
                  <a:lnTo>
                    <a:pt x="8715" y="27838"/>
                  </a:lnTo>
                  <a:lnTo>
                    <a:pt x="0" y="51534"/>
                  </a:lnTo>
                  <a:lnTo>
                    <a:pt x="318" y="53406"/>
                  </a:lnTo>
                  <a:lnTo>
                    <a:pt x="2527" y="56411"/>
                  </a:lnTo>
                  <a:lnTo>
                    <a:pt x="29756" y="29683"/>
                  </a:lnTo>
                  <a:lnTo>
                    <a:pt x="38180" y="18359"/>
                  </a:lnTo>
                  <a:lnTo>
                    <a:pt x="42899" y="15215"/>
                  </a:lnTo>
                  <a:lnTo>
                    <a:pt x="44439" y="15788"/>
                  </a:lnTo>
                  <a:lnTo>
                    <a:pt x="45466" y="17581"/>
                  </a:lnTo>
                  <a:lnTo>
                    <a:pt x="50907" y="35215"/>
                  </a:lnTo>
                  <a:lnTo>
                    <a:pt x="48616" y="64379"/>
                  </a:lnTo>
                  <a:lnTo>
                    <a:pt x="5387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SMARTInkShape-4446"/>
            <p:cNvSpPr/>
            <p:nvPr>
              <p:custDataLst>
                <p:tags r:id="rId211"/>
              </p:custDataLst>
            </p:nvPr>
          </p:nvSpPr>
          <p:spPr>
            <a:xfrm>
              <a:off x="8400138" y="1571429"/>
              <a:ext cx="125533" cy="81195"/>
            </a:xfrm>
            <a:custGeom>
              <a:avLst/>
              <a:gdLst/>
              <a:ahLst/>
              <a:cxnLst/>
              <a:rect l="0" t="0" r="0" b="0"/>
              <a:pathLst>
                <a:path w="125533" h="81195">
                  <a:moveTo>
                    <a:pt x="83462" y="3371"/>
                  </a:moveTo>
                  <a:lnTo>
                    <a:pt x="83462" y="3371"/>
                  </a:lnTo>
                  <a:lnTo>
                    <a:pt x="83462" y="0"/>
                  </a:lnTo>
                  <a:lnTo>
                    <a:pt x="82050" y="418"/>
                  </a:lnTo>
                  <a:lnTo>
                    <a:pt x="52301" y="21701"/>
                  </a:lnTo>
                  <a:lnTo>
                    <a:pt x="28368" y="48000"/>
                  </a:lnTo>
                  <a:lnTo>
                    <a:pt x="602" y="79520"/>
                  </a:lnTo>
                  <a:lnTo>
                    <a:pt x="0" y="80948"/>
                  </a:lnTo>
                  <a:lnTo>
                    <a:pt x="1009" y="81194"/>
                  </a:lnTo>
                  <a:lnTo>
                    <a:pt x="3093" y="80653"/>
                  </a:lnTo>
                  <a:lnTo>
                    <a:pt x="16578" y="64576"/>
                  </a:lnTo>
                  <a:lnTo>
                    <a:pt x="32829" y="39136"/>
                  </a:lnTo>
                  <a:lnTo>
                    <a:pt x="41908" y="24911"/>
                  </a:lnTo>
                  <a:lnTo>
                    <a:pt x="53000" y="13885"/>
                  </a:lnTo>
                  <a:lnTo>
                    <a:pt x="63103" y="8044"/>
                  </a:lnTo>
                  <a:lnTo>
                    <a:pt x="67772" y="6486"/>
                  </a:lnTo>
                  <a:lnTo>
                    <a:pt x="76724" y="6637"/>
                  </a:lnTo>
                  <a:lnTo>
                    <a:pt x="81087" y="7665"/>
                  </a:lnTo>
                  <a:lnTo>
                    <a:pt x="89697" y="14452"/>
                  </a:lnTo>
                  <a:lnTo>
                    <a:pt x="110963" y="41388"/>
                  </a:lnTo>
                  <a:lnTo>
                    <a:pt x="124146" y="58205"/>
                  </a:lnTo>
                  <a:lnTo>
                    <a:pt x="125401" y="61094"/>
                  </a:lnTo>
                  <a:lnTo>
                    <a:pt x="125532" y="63725"/>
                  </a:lnTo>
                  <a:lnTo>
                    <a:pt x="123797" y="68530"/>
                  </a:lnTo>
                  <a:lnTo>
                    <a:pt x="118853" y="75202"/>
                  </a:lnTo>
                  <a:lnTo>
                    <a:pt x="109304" y="77629"/>
                  </a:lnTo>
                  <a:lnTo>
                    <a:pt x="88062" y="77114"/>
                  </a:lnTo>
                  <a:lnTo>
                    <a:pt x="58970" y="73990"/>
                  </a:lnTo>
                  <a:lnTo>
                    <a:pt x="39012" y="732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SMARTInkShape-4447"/>
            <p:cNvSpPr/>
            <p:nvPr>
              <p:custDataLst>
                <p:tags r:id="rId212"/>
              </p:custDataLst>
            </p:nvPr>
          </p:nvSpPr>
          <p:spPr>
            <a:xfrm>
              <a:off x="8600074" y="1575683"/>
              <a:ext cx="137527" cy="107068"/>
            </a:xfrm>
            <a:custGeom>
              <a:avLst/>
              <a:gdLst/>
              <a:ahLst/>
              <a:cxnLst/>
              <a:rect l="0" t="0" r="0" b="0"/>
              <a:pathLst>
                <a:path w="137527" h="107068">
                  <a:moveTo>
                    <a:pt x="99426" y="5467"/>
                  </a:moveTo>
                  <a:lnTo>
                    <a:pt x="99426" y="5467"/>
                  </a:lnTo>
                  <a:lnTo>
                    <a:pt x="88581" y="4761"/>
                  </a:lnTo>
                  <a:lnTo>
                    <a:pt x="60734" y="0"/>
                  </a:lnTo>
                  <a:lnTo>
                    <a:pt x="35359" y="9491"/>
                  </a:lnTo>
                  <a:lnTo>
                    <a:pt x="8868" y="29080"/>
                  </a:lnTo>
                  <a:lnTo>
                    <a:pt x="3776" y="36026"/>
                  </a:lnTo>
                  <a:lnTo>
                    <a:pt x="0" y="49388"/>
                  </a:lnTo>
                  <a:lnTo>
                    <a:pt x="686" y="54503"/>
                  </a:lnTo>
                  <a:lnTo>
                    <a:pt x="2556" y="58619"/>
                  </a:lnTo>
                  <a:lnTo>
                    <a:pt x="5212" y="62068"/>
                  </a:lnTo>
                  <a:lnTo>
                    <a:pt x="11927" y="65901"/>
                  </a:lnTo>
                  <a:lnTo>
                    <a:pt x="15694" y="66923"/>
                  </a:lnTo>
                  <a:lnTo>
                    <a:pt x="37849" y="61619"/>
                  </a:lnTo>
                  <a:lnTo>
                    <a:pt x="51127" y="53001"/>
                  </a:lnTo>
                  <a:lnTo>
                    <a:pt x="67778" y="33593"/>
                  </a:lnTo>
                  <a:lnTo>
                    <a:pt x="75545" y="17093"/>
                  </a:lnTo>
                  <a:lnTo>
                    <a:pt x="76450" y="13218"/>
                  </a:lnTo>
                  <a:lnTo>
                    <a:pt x="76347" y="10634"/>
                  </a:lnTo>
                  <a:lnTo>
                    <a:pt x="75573" y="8912"/>
                  </a:lnTo>
                  <a:lnTo>
                    <a:pt x="74352" y="9880"/>
                  </a:lnTo>
                  <a:lnTo>
                    <a:pt x="71114" y="16601"/>
                  </a:lnTo>
                  <a:lnTo>
                    <a:pt x="66247" y="47960"/>
                  </a:lnTo>
                  <a:lnTo>
                    <a:pt x="64606" y="57079"/>
                  </a:lnTo>
                  <a:lnTo>
                    <a:pt x="65630" y="64569"/>
                  </a:lnTo>
                  <a:lnTo>
                    <a:pt x="72411" y="76655"/>
                  </a:lnTo>
                  <a:lnTo>
                    <a:pt x="91500" y="91392"/>
                  </a:lnTo>
                  <a:lnTo>
                    <a:pt x="118401" y="101325"/>
                  </a:lnTo>
                  <a:lnTo>
                    <a:pt x="137526" y="107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4448"/>
            <p:cNvSpPr/>
            <p:nvPr>
              <p:custDataLst>
                <p:tags r:id="rId213"/>
              </p:custDataLst>
            </p:nvPr>
          </p:nvSpPr>
          <p:spPr>
            <a:xfrm>
              <a:off x="8845550" y="157480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0"/>
                  </a:moveTo>
                  <a:lnTo>
                    <a:pt x="0" y="0"/>
                  </a:lnTo>
                  <a:lnTo>
                    <a:pt x="30390" y="4364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4449"/>
            <p:cNvSpPr/>
            <p:nvPr>
              <p:custDataLst>
                <p:tags r:id="rId214"/>
              </p:custDataLst>
            </p:nvPr>
          </p:nvSpPr>
          <p:spPr>
            <a:xfrm>
              <a:off x="8832850" y="1619250"/>
              <a:ext cx="57151" cy="1"/>
            </a:xfrm>
            <a:custGeom>
              <a:avLst/>
              <a:gdLst/>
              <a:ahLst/>
              <a:cxnLst/>
              <a:rect l="0" t="0" r="0" b="0"/>
              <a:pathLst>
                <a:path w="57151" h="1">
                  <a:moveTo>
                    <a:pt x="0" y="0"/>
                  </a:moveTo>
                  <a:lnTo>
                    <a:pt x="0" y="0"/>
                  </a:lnTo>
                  <a:lnTo>
                    <a:pt x="27437" y="0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4450"/>
            <p:cNvSpPr/>
            <p:nvPr>
              <p:custDataLst>
                <p:tags r:id="rId215"/>
              </p:custDataLst>
            </p:nvPr>
          </p:nvSpPr>
          <p:spPr>
            <a:xfrm>
              <a:off x="8995718" y="1504950"/>
              <a:ext cx="122162" cy="131538"/>
            </a:xfrm>
            <a:custGeom>
              <a:avLst/>
              <a:gdLst/>
              <a:ahLst/>
              <a:cxnLst/>
              <a:rect l="0" t="0" r="0" b="0"/>
              <a:pathLst>
                <a:path w="122162" h="131538">
                  <a:moveTo>
                    <a:pt x="46682" y="19050"/>
                  </a:moveTo>
                  <a:lnTo>
                    <a:pt x="46682" y="19050"/>
                  </a:lnTo>
                  <a:lnTo>
                    <a:pt x="39940" y="22421"/>
                  </a:lnTo>
                  <a:lnTo>
                    <a:pt x="19245" y="50159"/>
                  </a:lnTo>
                  <a:lnTo>
                    <a:pt x="4619" y="69330"/>
                  </a:lnTo>
                  <a:lnTo>
                    <a:pt x="1001" y="77970"/>
                  </a:lnTo>
                  <a:lnTo>
                    <a:pt x="0" y="85847"/>
                  </a:lnTo>
                  <a:lnTo>
                    <a:pt x="744" y="93214"/>
                  </a:lnTo>
                  <a:lnTo>
                    <a:pt x="7215" y="107045"/>
                  </a:lnTo>
                  <a:lnTo>
                    <a:pt x="17852" y="119542"/>
                  </a:lnTo>
                  <a:lnTo>
                    <a:pt x="31987" y="129800"/>
                  </a:lnTo>
                  <a:lnTo>
                    <a:pt x="51440" y="131537"/>
                  </a:lnTo>
                  <a:lnTo>
                    <a:pt x="80547" y="124581"/>
                  </a:lnTo>
                  <a:lnTo>
                    <a:pt x="94189" y="117458"/>
                  </a:lnTo>
                  <a:lnTo>
                    <a:pt x="102603" y="109589"/>
                  </a:lnTo>
                  <a:lnTo>
                    <a:pt x="114678" y="87112"/>
                  </a:lnTo>
                  <a:lnTo>
                    <a:pt x="120451" y="58110"/>
                  </a:lnTo>
                  <a:lnTo>
                    <a:pt x="122161" y="27174"/>
                  </a:lnTo>
                  <a:lnTo>
                    <a:pt x="119580" y="18821"/>
                  </a:lnTo>
                  <a:lnTo>
                    <a:pt x="109184" y="5778"/>
                  </a:lnTo>
                  <a:lnTo>
                    <a:pt x="103167" y="2441"/>
                  </a:lnTo>
                  <a:lnTo>
                    <a:pt x="7843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1" name="SMARTInkShape-Group1116"/>
          <p:cNvGrpSpPr/>
          <p:nvPr/>
        </p:nvGrpSpPr>
        <p:grpSpPr>
          <a:xfrm>
            <a:off x="1974850" y="1701800"/>
            <a:ext cx="876301" cy="476251"/>
            <a:chOff x="1974850" y="1701800"/>
            <a:chExt cx="876301" cy="476251"/>
          </a:xfrm>
        </p:grpSpPr>
        <p:sp>
          <p:nvSpPr>
            <p:cNvPr id="44" name="SMARTInkShape-4451"/>
            <p:cNvSpPr/>
            <p:nvPr>
              <p:custDataLst>
                <p:tags r:id="rId193"/>
              </p:custDataLst>
            </p:nvPr>
          </p:nvSpPr>
          <p:spPr>
            <a:xfrm>
              <a:off x="2298700" y="1943100"/>
              <a:ext cx="323851" cy="100104"/>
            </a:xfrm>
            <a:custGeom>
              <a:avLst/>
              <a:gdLst/>
              <a:ahLst/>
              <a:cxnLst/>
              <a:rect l="0" t="0" r="0" b="0"/>
              <a:pathLst>
                <a:path w="323851" h="100104">
                  <a:moveTo>
                    <a:pt x="0" y="76200"/>
                  </a:moveTo>
                  <a:lnTo>
                    <a:pt x="0" y="76200"/>
                  </a:lnTo>
                  <a:lnTo>
                    <a:pt x="3371" y="76200"/>
                  </a:lnTo>
                  <a:lnTo>
                    <a:pt x="26745" y="66061"/>
                  </a:lnTo>
                  <a:lnTo>
                    <a:pt x="54570" y="53832"/>
                  </a:lnTo>
                  <a:lnTo>
                    <a:pt x="85156" y="37117"/>
                  </a:lnTo>
                  <a:lnTo>
                    <a:pt x="114445" y="20875"/>
                  </a:lnTo>
                  <a:lnTo>
                    <a:pt x="127535" y="16333"/>
                  </a:lnTo>
                  <a:lnTo>
                    <a:pt x="131590" y="15828"/>
                  </a:lnTo>
                  <a:lnTo>
                    <a:pt x="134293" y="16196"/>
                  </a:lnTo>
                  <a:lnTo>
                    <a:pt x="136096" y="17147"/>
                  </a:lnTo>
                  <a:lnTo>
                    <a:pt x="135180" y="20604"/>
                  </a:lnTo>
                  <a:lnTo>
                    <a:pt x="118503" y="46429"/>
                  </a:lnTo>
                  <a:lnTo>
                    <a:pt x="98197" y="75336"/>
                  </a:lnTo>
                  <a:lnTo>
                    <a:pt x="88284" y="88252"/>
                  </a:lnTo>
                  <a:lnTo>
                    <a:pt x="87078" y="91290"/>
                  </a:lnTo>
                  <a:lnTo>
                    <a:pt x="86980" y="94021"/>
                  </a:lnTo>
                  <a:lnTo>
                    <a:pt x="87620" y="96547"/>
                  </a:lnTo>
                  <a:lnTo>
                    <a:pt x="89458" y="98232"/>
                  </a:lnTo>
                  <a:lnTo>
                    <a:pt x="95263" y="100103"/>
                  </a:lnTo>
                  <a:lnTo>
                    <a:pt x="122743" y="91165"/>
                  </a:lnTo>
                  <a:lnTo>
                    <a:pt x="146510" y="83792"/>
                  </a:lnTo>
                  <a:lnTo>
                    <a:pt x="173536" y="73930"/>
                  </a:lnTo>
                  <a:lnTo>
                    <a:pt x="202011" y="62491"/>
                  </a:lnTo>
                  <a:lnTo>
                    <a:pt x="231129" y="50351"/>
                  </a:lnTo>
                  <a:lnTo>
                    <a:pt x="254889" y="37901"/>
                  </a:lnTo>
                  <a:lnTo>
                    <a:pt x="284132" y="22754"/>
                  </a:lnTo>
                  <a:lnTo>
                    <a:pt x="309184" y="11315"/>
                  </a:lnTo>
                  <a:lnTo>
                    <a:pt x="3238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4452"/>
            <p:cNvSpPr/>
            <p:nvPr>
              <p:custDataLst>
                <p:tags r:id="rId194"/>
              </p:custDataLst>
            </p:nvPr>
          </p:nvSpPr>
          <p:spPr>
            <a:xfrm>
              <a:off x="2701585" y="1870762"/>
              <a:ext cx="149566" cy="110439"/>
            </a:xfrm>
            <a:custGeom>
              <a:avLst/>
              <a:gdLst/>
              <a:ahLst/>
              <a:cxnLst/>
              <a:rect l="0" t="0" r="0" b="0"/>
              <a:pathLst>
                <a:path w="149566" h="110439">
                  <a:moveTo>
                    <a:pt x="67015" y="8838"/>
                  </a:moveTo>
                  <a:lnTo>
                    <a:pt x="67015" y="8838"/>
                  </a:lnTo>
                  <a:lnTo>
                    <a:pt x="61240" y="3768"/>
                  </a:lnTo>
                  <a:lnTo>
                    <a:pt x="54806" y="0"/>
                  </a:lnTo>
                  <a:lnTo>
                    <a:pt x="50409" y="123"/>
                  </a:lnTo>
                  <a:lnTo>
                    <a:pt x="39879" y="4024"/>
                  </a:lnTo>
                  <a:lnTo>
                    <a:pt x="22050" y="24267"/>
                  </a:lnTo>
                  <a:lnTo>
                    <a:pt x="6734" y="49236"/>
                  </a:lnTo>
                  <a:lnTo>
                    <a:pt x="0" y="74508"/>
                  </a:lnTo>
                  <a:lnTo>
                    <a:pt x="1172" y="81546"/>
                  </a:lnTo>
                  <a:lnTo>
                    <a:pt x="8118" y="93128"/>
                  </a:lnTo>
                  <a:lnTo>
                    <a:pt x="12934" y="96076"/>
                  </a:lnTo>
                  <a:lnTo>
                    <a:pt x="23929" y="97470"/>
                  </a:lnTo>
                  <a:lnTo>
                    <a:pt x="35871" y="93856"/>
                  </a:lnTo>
                  <a:lnTo>
                    <a:pt x="47529" y="86840"/>
                  </a:lnTo>
                  <a:lnTo>
                    <a:pt x="57414" y="76667"/>
                  </a:lnTo>
                  <a:lnTo>
                    <a:pt x="67541" y="55668"/>
                  </a:lnTo>
                  <a:lnTo>
                    <a:pt x="72215" y="29064"/>
                  </a:lnTo>
                  <a:lnTo>
                    <a:pt x="72854" y="18768"/>
                  </a:lnTo>
                  <a:lnTo>
                    <a:pt x="72319" y="15458"/>
                  </a:lnTo>
                  <a:lnTo>
                    <a:pt x="71256" y="13251"/>
                  </a:lnTo>
                  <a:lnTo>
                    <a:pt x="69843" y="11780"/>
                  </a:lnTo>
                  <a:lnTo>
                    <a:pt x="68194" y="12916"/>
                  </a:lnTo>
                  <a:lnTo>
                    <a:pt x="64482" y="19823"/>
                  </a:lnTo>
                  <a:lnTo>
                    <a:pt x="61419" y="46573"/>
                  </a:lnTo>
                  <a:lnTo>
                    <a:pt x="62299" y="70035"/>
                  </a:lnTo>
                  <a:lnTo>
                    <a:pt x="67506" y="84014"/>
                  </a:lnTo>
                  <a:lnTo>
                    <a:pt x="78287" y="95401"/>
                  </a:lnTo>
                  <a:lnTo>
                    <a:pt x="92486" y="103755"/>
                  </a:lnTo>
                  <a:lnTo>
                    <a:pt x="116346" y="108458"/>
                  </a:lnTo>
                  <a:lnTo>
                    <a:pt x="149565" y="110438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SMARTInkShape-4453"/>
            <p:cNvSpPr/>
            <p:nvPr>
              <p:custDataLst>
                <p:tags r:id="rId195"/>
              </p:custDataLst>
            </p:nvPr>
          </p:nvSpPr>
          <p:spPr>
            <a:xfrm>
              <a:off x="2235200" y="1936750"/>
              <a:ext cx="82551" cy="241301"/>
            </a:xfrm>
            <a:custGeom>
              <a:avLst/>
              <a:gdLst/>
              <a:ahLst/>
              <a:cxnLst/>
              <a:rect l="0" t="0" r="0" b="0"/>
              <a:pathLst>
                <a:path w="82551" h="241301">
                  <a:moveTo>
                    <a:pt x="0" y="0"/>
                  </a:moveTo>
                  <a:lnTo>
                    <a:pt x="0" y="0"/>
                  </a:lnTo>
                  <a:lnTo>
                    <a:pt x="3371" y="24418"/>
                  </a:lnTo>
                  <a:lnTo>
                    <a:pt x="15580" y="54272"/>
                  </a:lnTo>
                  <a:lnTo>
                    <a:pt x="24799" y="77743"/>
                  </a:lnTo>
                  <a:lnTo>
                    <a:pt x="33599" y="102991"/>
                  </a:lnTo>
                  <a:lnTo>
                    <a:pt x="42215" y="130676"/>
                  </a:lnTo>
                  <a:lnTo>
                    <a:pt x="50747" y="159443"/>
                  </a:lnTo>
                  <a:lnTo>
                    <a:pt x="59243" y="186575"/>
                  </a:lnTo>
                  <a:lnTo>
                    <a:pt x="71254" y="216305"/>
                  </a:lnTo>
                  <a:lnTo>
                    <a:pt x="82550" y="2413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SMARTInkShape-4454"/>
            <p:cNvSpPr/>
            <p:nvPr>
              <p:custDataLst>
                <p:tags r:id="rId196"/>
              </p:custDataLst>
            </p:nvPr>
          </p:nvSpPr>
          <p:spPr>
            <a:xfrm>
              <a:off x="1974850" y="1701800"/>
              <a:ext cx="69851" cy="220210"/>
            </a:xfrm>
            <a:custGeom>
              <a:avLst/>
              <a:gdLst/>
              <a:ahLst/>
              <a:cxnLst/>
              <a:rect l="0" t="0" r="0" b="0"/>
              <a:pathLst>
                <a:path w="69851" h="220210">
                  <a:moveTo>
                    <a:pt x="0" y="0"/>
                  </a:moveTo>
                  <a:lnTo>
                    <a:pt x="0" y="0"/>
                  </a:lnTo>
                  <a:lnTo>
                    <a:pt x="5775" y="7186"/>
                  </a:lnTo>
                  <a:lnTo>
                    <a:pt x="17891" y="35469"/>
                  </a:lnTo>
                  <a:lnTo>
                    <a:pt x="23175" y="66483"/>
                  </a:lnTo>
                  <a:lnTo>
                    <a:pt x="25822" y="89520"/>
                  </a:lnTo>
                  <a:lnTo>
                    <a:pt x="31703" y="111518"/>
                  </a:lnTo>
                  <a:lnTo>
                    <a:pt x="37138" y="133054"/>
                  </a:lnTo>
                  <a:lnTo>
                    <a:pt x="42611" y="154385"/>
                  </a:lnTo>
                  <a:lnTo>
                    <a:pt x="52921" y="184817"/>
                  </a:lnTo>
                  <a:lnTo>
                    <a:pt x="63083" y="212896"/>
                  </a:lnTo>
                  <a:lnTo>
                    <a:pt x="66842" y="220209"/>
                  </a:lnTo>
                  <a:lnTo>
                    <a:pt x="67845" y="220184"/>
                  </a:lnTo>
                  <a:lnTo>
                    <a:pt x="69850" y="2159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4455"/>
            <p:cNvSpPr/>
            <p:nvPr>
              <p:custDataLst>
                <p:tags r:id="rId197"/>
              </p:custDataLst>
            </p:nvPr>
          </p:nvSpPr>
          <p:spPr>
            <a:xfrm>
              <a:off x="2038350" y="1752600"/>
              <a:ext cx="69851" cy="266701"/>
            </a:xfrm>
            <a:custGeom>
              <a:avLst/>
              <a:gdLst/>
              <a:ahLst/>
              <a:cxnLst/>
              <a:rect l="0" t="0" r="0" b="0"/>
              <a:pathLst>
                <a:path w="69851" h="266701">
                  <a:moveTo>
                    <a:pt x="0" y="0"/>
                  </a:moveTo>
                  <a:lnTo>
                    <a:pt x="0" y="0"/>
                  </a:lnTo>
                  <a:lnTo>
                    <a:pt x="6907" y="19459"/>
                  </a:lnTo>
                  <a:lnTo>
                    <a:pt x="12865" y="48334"/>
                  </a:lnTo>
                  <a:lnTo>
                    <a:pt x="17007" y="71576"/>
                  </a:lnTo>
                  <a:lnTo>
                    <a:pt x="21199" y="96017"/>
                  </a:lnTo>
                  <a:lnTo>
                    <a:pt x="25415" y="122872"/>
                  </a:lnTo>
                  <a:lnTo>
                    <a:pt x="30345" y="150566"/>
                  </a:lnTo>
                  <a:lnTo>
                    <a:pt x="37241" y="176985"/>
                  </a:lnTo>
                  <a:lnTo>
                    <a:pt x="45009" y="200956"/>
                  </a:lnTo>
                  <a:lnTo>
                    <a:pt x="55434" y="232404"/>
                  </a:lnTo>
                  <a:lnTo>
                    <a:pt x="69850" y="2667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SMARTInkShape-4456"/>
            <p:cNvSpPr/>
            <p:nvPr>
              <p:custDataLst>
                <p:tags r:id="rId198"/>
              </p:custDataLst>
            </p:nvPr>
          </p:nvSpPr>
          <p:spPr>
            <a:xfrm>
              <a:off x="2095500" y="1809750"/>
              <a:ext cx="95251" cy="279401"/>
            </a:xfrm>
            <a:custGeom>
              <a:avLst/>
              <a:gdLst/>
              <a:ahLst/>
              <a:cxnLst/>
              <a:rect l="0" t="0" r="0" b="0"/>
              <a:pathLst>
                <a:path w="95251" h="279401">
                  <a:moveTo>
                    <a:pt x="0" y="0"/>
                  </a:moveTo>
                  <a:lnTo>
                    <a:pt x="0" y="0"/>
                  </a:lnTo>
                  <a:lnTo>
                    <a:pt x="15901" y="28143"/>
                  </a:lnTo>
                  <a:lnTo>
                    <a:pt x="27838" y="55689"/>
                  </a:lnTo>
                  <a:lnTo>
                    <a:pt x="36126" y="78373"/>
                  </a:lnTo>
                  <a:lnTo>
                    <a:pt x="42632" y="104447"/>
                  </a:lnTo>
                  <a:lnTo>
                    <a:pt x="48581" y="132499"/>
                  </a:lnTo>
                  <a:lnTo>
                    <a:pt x="55929" y="161429"/>
                  </a:lnTo>
                  <a:lnTo>
                    <a:pt x="63898" y="190750"/>
                  </a:lnTo>
                  <a:lnTo>
                    <a:pt x="72144" y="218128"/>
                  </a:lnTo>
                  <a:lnTo>
                    <a:pt x="84013" y="247996"/>
                  </a:lnTo>
                  <a:lnTo>
                    <a:pt x="95250" y="2794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SMARTInkShape-4457"/>
            <p:cNvSpPr/>
            <p:nvPr>
              <p:custDataLst>
                <p:tags r:id="rId199"/>
              </p:custDataLst>
            </p:nvPr>
          </p:nvSpPr>
          <p:spPr>
            <a:xfrm>
              <a:off x="2165350" y="1866900"/>
              <a:ext cx="76201" cy="234951"/>
            </a:xfrm>
            <a:custGeom>
              <a:avLst/>
              <a:gdLst/>
              <a:ahLst/>
              <a:cxnLst/>
              <a:rect l="0" t="0" r="0" b="0"/>
              <a:pathLst>
                <a:path w="76201" h="234951">
                  <a:moveTo>
                    <a:pt x="0" y="0"/>
                  </a:moveTo>
                  <a:lnTo>
                    <a:pt x="0" y="0"/>
                  </a:lnTo>
                  <a:lnTo>
                    <a:pt x="706" y="6481"/>
                  </a:lnTo>
                  <a:lnTo>
                    <a:pt x="10670" y="32325"/>
                  </a:lnTo>
                  <a:lnTo>
                    <a:pt x="19559" y="54583"/>
                  </a:lnTo>
                  <a:lnTo>
                    <a:pt x="25861" y="80939"/>
                  </a:lnTo>
                  <a:lnTo>
                    <a:pt x="32896" y="110997"/>
                  </a:lnTo>
                  <a:lnTo>
                    <a:pt x="40020" y="141054"/>
                  </a:lnTo>
                  <a:lnTo>
                    <a:pt x="45539" y="166172"/>
                  </a:lnTo>
                  <a:lnTo>
                    <a:pt x="55983" y="196776"/>
                  </a:lnTo>
                  <a:lnTo>
                    <a:pt x="67085" y="225214"/>
                  </a:lnTo>
                  <a:lnTo>
                    <a:pt x="76200" y="2349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2" name="SMARTInkShape-4458"/>
          <p:cNvSpPr/>
          <p:nvPr>
            <p:custDataLst>
              <p:tags r:id="rId5"/>
            </p:custDataLst>
          </p:nvPr>
        </p:nvSpPr>
        <p:spPr>
          <a:xfrm>
            <a:off x="7524135" y="1608111"/>
            <a:ext cx="146666" cy="110042"/>
          </a:xfrm>
          <a:custGeom>
            <a:avLst/>
            <a:gdLst/>
            <a:ahLst/>
            <a:cxnLst/>
            <a:rect l="0" t="0" r="0" b="0"/>
            <a:pathLst>
              <a:path w="146666" h="110042">
                <a:moveTo>
                  <a:pt x="89515" y="30189"/>
                </a:moveTo>
                <a:lnTo>
                  <a:pt x="89515" y="30189"/>
                </a:lnTo>
                <a:lnTo>
                  <a:pt x="67147" y="9232"/>
                </a:lnTo>
                <a:lnTo>
                  <a:pt x="48173" y="780"/>
                </a:lnTo>
                <a:lnTo>
                  <a:pt x="45020" y="0"/>
                </a:lnTo>
                <a:lnTo>
                  <a:pt x="35873" y="2896"/>
                </a:lnTo>
                <a:lnTo>
                  <a:pt x="16124" y="16253"/>
                </a:lnTo>
                <a:lnTo>
                  <a:pt x="2937" y="35075"/>
                </a:lnTo>
                <a:lnTo>
                  <a:pt x="0" y="48588"/>
                </a:lnTo>
                <a:lnTo>
                  <a:pt x="493" y="74510"/>
                </a:lnTo>
                <a:lnTo>
                  <a:pt x="2651" y="78787"/>
                </a:lnTo>
                <a:lnTo>
                  <a:pt x="6205" y="81637"/>
                </a:lnTo>
                <a:lnTo>
                  <a:pt x="19439" y="85650"/>
                </a:lnTo>
                <a:lnTo>
                  <a:pt x="23748" y="86213"/>
                </a:lnTo>
                <a:lnTo>
                  <a:pt x="34180" y="83076"/>
                </a:lnTo>
                <a:lnTo>
                  <a:pt x="39925" y="80263"/>
                </a:lnTo>
                <a:lnTo>
                  <a:pt x="48190" y="69613"/>
                </a:lnTo>
                <a:lnTo>
                  <a:pt x="62616" y="43150"/>
                </a:lnTo>
                <a:lnTo>
                  <a:pt x="69431" y="11792"/>
                </a:lnTo>
                <a:lnTo>
                  <a:pt x="70260" y="6172"/>
                </a:lnTo>
                <a:lnTo>
                  <a:pt x="63662" y="11941"/>
                </a:lnTo>
                <a:lnTo>
                  <a:pt x="60386" y="22549"/>
                </a:lnTo>
                <a:lnTo>
                  <a:pt x="54912" y="48984"/>
                </a:lnTo>
                <a:lnTo>
                  <a:pt x="55822" y="71585"/>
                </a:lnTo>
                <a:lnTo>
                  <a:pt x="59292" y="78247"/>
                </a:lnTo>
                <a:lnTo>
                  <a:pt x="70673" y="89413"/>
                </a:lnTo>
                <a:lnTo>
                  <a:pt x="100270" y="106668"/>
                </a:lnTo>
                <a:lnTo>
                  <a:pt x="114051" y="110041"/>
                </a:lnTo>
                <a:lnTo>
                  <a:pt x="125349" y="109658"/>
                </a:lnTo>
                <a:lnTo>
                  <a:pt x="130338" y="108569"/>
                </a:lnTo>
                <a:lnTo>
                  <a:pt x="137762" y="103595"/>
                </a:lnTo>
                <a:lnTo>
                  <a:pt x="146665" y="93689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3" name="SMARTInkShape-4459"/>
          <p:cNvSpPr/>
          <p:nvPr>
            <p:custDataLst>
              <p:tags r:id="rId6"/>
            </p:custDataLst>
          </p:nvPr>
        </p:nvSpPr>
        <p:spPr>
          <a:xfrm>
            <a:off x="8608436" y="1548317"/>
            <a:ext cx="141865" cy="113720"/>
          </a:xfrm>
          <a:custGeom>
            <a:avLst/>
            <a:gdLst/>
            <a:ahLst/>
            <a:cxnLst/>
            <a:rect l="0" t="0" r="0" b="0"/>
            <a:pathLst>
              <a:path w="141865" h="113720">
                <a:moveTo>
                  <a:pt x="91064" y="26483"/>
                </a:moveTo>
                <a:lnTo>
                  <a:pt x="91064" y="26483"/>
                </a:lnTo>
                <a:lnTo>
                  <a:pt x="90358" y="16344"/>
                </a:lnTo>
                <a:lnTo>
                  <a:pt x="87692" y="8806"/>
                </a:lnTo>
                <a:lnTo>
                  <a:pt x="80393" y="2634"/>
                </a:lnTo>
                <a:lnTo>
                  <a:pt x="75484" y="0"/>
                </a:lnTo>
                <a:lnTo>
                  <a:pt x="58739" y="837"/>
                </a:lnTo>
                <a:lnTo>
                  <a:pt x="31156" y="9242"/>
                </a:lnTo>
                <a:lnTo>
                  <a:pt x="17872" y="17409"/>
                </a:lnTo>
                <a:lnTo>
                  <a:pt x="6426" y="33907"/>
                </a:lnTo>
                <a:lnTo>
                  <a:pt x="1001" y="46010"/>
                </a:lnTo>
                <a:lnTo>
                  <a:pt x="0" y="58445"/>
                </a:lnTo>
                <a:lnTo>
                  <a:pt x="721" y="64724"/>
                </a:lnTo>
                <a:lnTo>
                  <a:pt x="7168" y="75464"/>
                </a:lnTo>
                <a:lnTo>
                  <a:pt x="17087" y="84236"/>
                </a:lnTo>
                <a:lnTo>
                  <a:pt x="43536" y="97972"/>
                </a:lnTo>
                <a:lnTo>
                  <a:pt x="47384" y="98837"/>
                </a:lnTo>
                <a:lnTo>
                  <a:pt x="50656" y="98707"/>
                </a:lnTo>
                <a:lnTo>
                  <a:pt x="53541" y="97916"/>
                </a:lnTo>
                <a:lnTo>
                  <a:pt x="64345" y="86689"/>
                </a:lnTo>
                <a:lnTo>
                  <a:pt x="79933" y="58157"/>
                </a:lnTo>
                <a:lnTo>
                  <a:pt x="87453" y="31556"/>
                </a:lnTo>
                <a:lnTo>
                  <a:pt x="91404" y="14502"/>
                </a:lnTo>
                <a:lnTo>
                  <a:pt x="97330" y="7517"/>
                </a:lnTo>
                <a:lnTo>
                  <a:pt x="95947" y="6078"/>
                </a:lnTo>
                <a:lnTo>
                  <a:pt x="85002" y="6360"/>
                </a:lnTo>
                <a:lnTo>
                  <a:pt x="79967" y="8129"/>
                </a:lnTo>
                <a:lnTo>
                  <a:pt x="72491" y="13857"/>
                </a:lnTo>
                <a:lnTo>
                  <a:pt x="64315" y="28386"/>
                </a:lnTo>
                <a:lnTo>
                  <a:pt x="60796" y="49468"/>
                </a:lnTo>
                <a:lnTo>
                  <a:pt x="63125" y="70217"/>
                </a:lnTo>
                <a:lnTo>
                  <a:pt x="68298" y="81433"/>
                </a:lnTo>
                <a:lnTo>
                  <a:pt x="76007" y="91122"/>
                </a:lnTo>
                <a:lnTo>
                  <a:pt x="100918" y="109766"/>
                </a:lnTo>
                <a:lnTo>
                  <a:pt x="114132" y="113719"/>
                </a:lnTo>
                <a:lnTo>
                  <a:pt x="141864" y="109033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4" name="SMARTInkShape-4460"/>
          <p:cNvSpPr/>
          <p:nvPr>
            <p:custDataLst>
              <p:tags r:id="rId7"/>
            </p:custDataLst>
          </p:nvPr>
        </p:nvSpPr>
        <p:spPr>
          <a:xfrm>
            <a:off x="6471532" y="2288927"/>
            <a:ext cx="318932" cy="136774"/>
          </a:xfrm>
          <a:custGeom>
            <a:avLst/>
            <a:gdLst/>
            <a:ahLst/>
            <a:cxnLst/>
            <a:rect l="0" t="0" r="0" b="0"/>
            <a:pathLst>
              <a:path w="318932" h="136774">
                <a:moveTo>
                  <a:pt x="5468" y="136773"/>
                </a:moveTo>
                <a:lnTo>
                  <a:pt x="5468" y="136773"/>
                </a:lnTo>
                <a:lnTo>
                  <a:pt x="2097" y="130031"/>
                </a:lnTo>
                <a:lnTo>
                  <a:pt x="0" y="115725"/>
                </a:lnTo>
                <a:lnTo>
                  <a:pt x="2751" y="94710"/>
                </a:lnTo>
                <a:lnTo>
                  <a:pt x="18147" y="70609"/>
                </a:lnTo>
                <a:lnTo>
                  <a:pt x="40583" y="48965"/>
                </a:lnTo>
                <a:lnTo>
                  <a:pt x="71846" y="32518"/>
                </a:lnTo>
                <a:lnTo>
                  <a:pt x="95647" y="26937"/>
                </a:lnTo>
                <a:lnTo>
                  <a:pt x="118925" y="25163"/>
                </a:lnTo>
                <a:lnTo>
                  <a:pt x="138678" y="26726"/>
                </a:lnTo>
                <a:lnTo>
                  <a:pt x="165666" y="38314"/>
                </a:lnTo>
                <a:lnTo>
                  <a:pt x="194294" y="64852"/>
                </a:lnTo>
                <a:lnTo>
                  <a:pt x="208956" y="81204"/>
                </a:lnTo>
                <a:lnTo>
                  <a:pt x="226310" y="109437"/>
                </a:lnTo>
                <a:lnTo>
                  <a:pt x="226074" y="109377"/>
                </a:lnTo>
                <a:lnTo>
                  <a:pt x="223930" y="107428"/>
                </a:lnTo>
                <a:lnTo>
                  <a:pt x="214798" y="77710"/>
                </a:lnTo>
                <a:lnTo>
                  <a:pt x="209879" y="48749"/>
                </a:lnTo>
                <a:lnTo>
                  <a:pt x="205249" y="28421"/>
                </a:lnTo>
                <a:lnTo>
                  <a:pt x="208078" y="17882"/>
                </a:lnTo>
                <a:lnTo>
                  <a:pt x="235132" y="7439"/>
                </a:lnTo>
                <a:lnTo>
                  <a:pt x="264042" y="3511"/>
                </a:lnTo>
                <a:lnTo>
                  <a:pt x="284342" y="0"/>
                </a:lnTo>
                <a:lnTo>
                  <a:pt x="302351" y="2801"/>
                </a:lnTo>
                <a:lnTo>
                  <a:pt x="309807" y="6204"/>
                </a:lnTo>
                <a:lnTo>
                  <a:pt x="315472" y="11950"/>
                </a:lnTo>
                <a:lnTo>
                  <a:pt x="317971" y="15457"/>
                </a:lnTo>
                <a:lnTo>
                  <a:pt x="318931" y="19207"/>
                </a:lnTo>
                <a:lnTo>
                  <a:pt x="318116" y="27136"/>
                </a:lnTo>
                <a:lnTo>
                  <a:pt x="311640" y="35364"/>
                </a:lnTo>
                <a:lnTo>
                  <a:pt x="280168" y="65300"/>
                </a:lnTo>
                <a:lnTo>
                  <a:pt x="278518" y="6692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8" name="SMARTInkShape-Group1120"/>
          <p:cNvGrpSpPr/>
          <p:nvPr/>
        </p:nvGrpSpPr>
        <p:grpSpPr>
          <a:xfrm>
            <a:off x="6940550" y="2210863"/>
            <a:ext cx="342901" cy="239496"/>
            <a:chOff x="6940550" y="2210863"/>
            <a:chExt cx="342901" cy="239496"/>
          </a:xfrm>
        </p:grpSpPr>
        <p:sp>
          <p:nvSpPr>
            <p:cNvPr id="55" name="SMARTInkShape-4461"/>
            <p:cNvSpPr/>
            <p:nvPr>
              <p:custDataLst>
                <p:tags r:id="rId190"/>
              </p:custDataLst>
            </p:nvPr>
          </p:nvSpPr>
          <p:spPr>
            <a:xfrm>
              <a:off x="6940550" y="2210863"/>
              <a:ext cx="109909" cy="207643"/>
            </a:xfrm>
            <a:custGeom>
              <a:avLst/>
              <a:gdLst/>
              <a:ahLst/>
              <a:cxnLst/>
              <a:rect l="0" t="0" r="0" b="0"/>
              <a:pathLst>
                <a:path w="109909" h="207643">
                  <a:moveTo>
                    <a:pt x="44450" y="43387"/>
                  </a:moveTo>
                  <a:lnTo>
                    <a:pt x="44450" y="43387"/>
                  </a:lnTo>
                  <a:lnTo>
                    <a:pt x="44450" y="40016"/>
                  </a:lnTo>
                  <a:lnTo>
                    <a:pt x="44450" y="44662"/>
                  </a:lnTo>
                  <a:lnTo>
                    <a:pt x="37709" y="68459"/>
                  </a:lnTo>
                  <a:lnTo>
                    <a:pt x="33515" y="98950"/>
                  </a:lnTo>
                  <a:lnTo>
                    <a:pt x="32099" y="130013"/>
                  </a:lnTo>
                  <a:lnTo>
                    <a:pt x="31796" y="148250"/>
                  </a:lnTo>
                  <a:lnTo>
                    <a:pt x="30369" y="148574"/>
                  </a:lnTo>
                  <a:lnTo>
                    <a:pt x="25022" y="147051"/>
                  </a:lnTo>
                  <a:lnTo>
                    <a:pt x="19822" y="136497"/>
                  </a:lnTo>
                  <a:lnTo>
                    <a:pt x="12929" y="106959"/>
                  </a:lnTo>
                  <a:lnTo>
                    <a:pt x="9274" y="80813"/>
                  </a:lnTo>
                  <a:lnTo>
                    <a:pt x="7649" y="52730"/>
                  </a:lnTo>
                  <a:lnTo>
                    <a:pt x="8809" y="29430"/>
                  </a:lnTo>
                  <a:lnTo>
                    <a:pt x="12382" y="11784"/>
                  </a:lnTo>
                  <a:lnTo>
                    <a:pt x="18673" y="1589"/>
                  </a:lnTo>
                  <a:lnTo>
                    <a:pt x="23738" y="0"/>
                  </a:lnTo>
                  <a:lnTo>
                    <a:pt x="36891" y="1996"/>
                  </a:lnTo>
                  <a:lnTo>
                    <a:pt x="50262" y="11350"/>
                  </a:lnTo>
                  <a:lnTo>
                    <a:pt x="73453" y="38128"/>
                  </a:lnTo>
                  <a:lnTo>
                    <a:pt x="90501" y="63627"/>
                  </a:lnTo>
                  <a:lnTo>
                    <a:pt x="102782" y="91423"/>
                  </a:lnTo>
                  <a:lnTo>
                    <a:pt x="109181" y="118359"/>
                  </a:lnTo>
                  <a:lnTo>
                    <a:pt x="109908" y="143736"/>
                  </a:lnTo>
                  <a:lnTo>
                    <a:pt x="103176" y="166773"/>
                  </a:lnTo>
                  <a:lnTo>
                    <a:pt x="91247" y="185009"/>
                  </a:lnTo>
                  <a:lnTo>
                    <a:pt x="75832" y="198758"/>
                  </a:lnTo>
                  <a:lnTo>
                    <a:pt x="57221" y="207220"/>
                  </a:lnTo>
                  <a:lnTo>
                    <a:pt x="48026" y="207642"/>
                  </a:lnTo>
                  <a:lnTo>
                    <a:pt x="30282" y="202467"/>
                  </a:lnTo>
                  <a:lnTo>
                    <a:pt x="16752" y="191230"/>
                  </a:lnTo>
                  <a:lnTo>
                    <a:pt x="7445" y="177534"/>
                  </a:lnTo>
                  <a:lnTo>
                    <a:pt x="0" y="1513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SMARTInkShape-4462"/>
            <p:cNvSpPr/>
            <p:nvPr>
              <p:custDataLst>
                <p:tags r:id="rId191"/>
              </p:custDataLst>
            </p:nvPr>
          </p:nvSpPr>
          <p:spPr>
            <a:xfrm>
              <a:off x="7088274" y="2369433"/>
              <a:ext cx="61827" cy="80926"/>
            </a:xfrm>
            <a:custGeom>
              <a:avLst/>
              <a:gdLst/>
              <a:ahLst/>
              <a:cxnLst/>
              <a:rect l="0" t="0" r="0" b="0"/>
              <a:pathLst>
                <a:path w="61827" h="80926">
                  <a:moveTo>
                    <a:pt x="23726" y="5467"/>
                  </a:moveTo>
                  <a:lnTo>
                    <a:pt x="23726" y="5467"/>
                  </a:lnTo>
                  <a:lnTo>
                    <a:pt x="27097" y="2096"/>
                  </a:lnTo>
                  <a:lnTo>
                    <a:pt x="30633" y="441"/>
                  </a:lnTo>
                  <a:lnTo>
                    <a:pt x="32564" y="0"/>
                  </a:lnTo>
                  <a:lnTo>
                    <a:pt x="34557" y="411"/>
                  </a:lnTo>
                  <a:lnTo>
                    <a:pt x="40733" y="4361"/>
                  </a:lnTo>
                  <a:lnTo>
                    <a:pt x="44925" y="8033"/>
                  </a:lnTo>
                  <a:lnTo>
                    <a:pt x="44915" y="10705"/>
                  </a:lnTo>
                  <a:lnTo>
                    <a:pt x="27709" y="35903"/>
                  </a:lnTo>
                  <a:lnTo>
                    <a:pt x="3978" y="66363"/>
                  </a:lnTo>
                  <a:lnTo>
                    <a:pt x="0" y="76035"/>
                  </a:lnTo>
                  <a:lnTo>
                    <a:pt x="2264" y="77912"/>
                  </a:lnTo>
                  <a:lnTo>
                    <a:pt x="24295" y="80925"/>
                  </a:lnTo>
                  <a:lnTo>
                    <a:pt x="35973" y="80632"/>
                  </a:lnTo>
                  <a:lnTo>
                    <a:pt x="61826" y="753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SMARTInkShape-4463"/>
            <p:cNvSpPr/>
            <p:nvPr>
              <p:custDataLst>
                <p:tags r:id="rId192"/>
              </p:custDataLst>
            </p:nvPr>
          </p:nvSpPr>
          <p:spPr>
            <a:xfrm>
              <a:off x="7208472" y="2345841"/>
              <a:ext cx="74979" cy="92560"/>
            </a:xfrm>
            <a:custGeom>
              <a:avLst/>
              <a:gdLst/>
              <a:ahLst/>
              <a:cxnLst/>
              <a:rect l="0" t="0" r="0" b="0"/>
              <a:pathLst>
                <a:path w="74979" h="92560">
                  <a:moveTo>
                    <a:pt x="17828" y="3659"/>
                  </a:moveTo>
                  <a:lnTo>
                    <a:pt x="17828" y="3659"/>
                  </a:lnTo>
                  <a:lnTo>
                    <a:pt x="17828" y="0"/>
                  </a:lnTo>
                  <a:lnTo>
                    <a:pt x="17828" y="1563"/>
                  </a:lnTo>
                  <a:lnTo>
                    <a:pt x="10921" y="27868"/>
                  </a:lnTo>
                  <a:lnTo>
                    <a:pt x="2901" y="59319"/>
                  </a:lnTo>
                  <a:lnTo>
                    <a:pt x="0" y="72676"/>
                  </a:lnTo>
                  <a:lnTo>
                    <a:pt x="298" y="75070"/>
                  </a:lnTo>
                  <a:lnTo>
                    <a:pt x="1203" y="76666"/>
                  </a:lnTo>
                  <a:lnTo>
                    <a:pt x="2511" y="77730"/>
                  </a:lnTo>
                  <a:lnTo>
                    <a:pt x="9610" y="73269"/>
                  </a:lnTo>
                  <a:lnTo>
                    <a:pt x="21743" y="60738"/>
                  </a:lnTo>
                  <a:lnTo>
                    <a:pt x="38852" y="29075"/>
                  </a:lnTo>
                  <a:lnTo>
                    <a:pt x="40310" y="27659"/>
                  </a:lnTo>
                  <a:lnTo>
                    <a:pt x="41282" y="27420"/>
                  </a:lnTo>
                  <a:lnTo>
                    <a:pt x="41931" y="27966"/>
                  </a:lnTo>
                  <a:lnTo>
                    <a:pt x="46215" y="35477"/>
                  </a:lnTo>
                  <a:lnTo>
                    <a:pt x="46201" y="44612"/>
                  </a:lnTo>
                  <a:lnTo>
                    <a:pt x="43816" y="67723"/>
                  </a:lnTo>
                  <a:lnTo>
                    <a:pt x="46773" y="83005"/>
                  </a:lnTo>
                  <a:lnTo>
                    <a:pt x="49119" y="86190"/>
                  </a:lnTo>
                  <a:lnTo>
                    <a:pt x="52094" y="88313"/>
                  </a:lnTo>
                  <a:lnTo>
                    <a:pt x="59163" y="90672"/>
                  </a:lnTo>
                  <a:lnTo>
                    <a:pt x="74978" y="925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1" name="SMARTInkShape-Group1121"/>
          <p:cNvGrpSpPr/>
          <p:nvPr/>
        </p:nvGrpSpPr>
        <p:grpSpPr>
          <a:xfrm>
            <a:off x="7454900" y="2241550"/>
            <a:ext cx="57151" cy="44451"/>
            <a:chOff x="7454900" y="2241550"/>
            <a:chExt cx="57151" cy="44451"/>
          </a:xfrm>
        </p:grpSpPr>
        <p:sp>
          <p:nvSpPr>
            <p:cNvPr id="59" name="SMARTInkShape-4464"/>
            <p:cNvSpPr/>
            <p:nvPr>
              <p:custDataLst>
                <p:tags r:id="rId188"/>
              </p:custDataLst>
            </p:nvPr>
          </p:nvSpPr>
          <p:spPr>
            <a:xfrm>
              <a:off x="7467600" y="224155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6350"/>
                  </a:moveTo>
                  <a:lnTo>
                    <a:pt x="0" y="6350"/>
                  </a:lnTo>
                  <a:lnTo>
                    <a:pt x="22604" y="1324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SMARTInkShape-4465"/>
            <p:cNvSpPr/>
            <p:nvPr>
              <p:custDataLst>
                <p:tags r:id="rId189"/>
              </p:custDataLst>
            </p:nvPr>
          </p:nvSpPr>
          <p:spPr>
            <a:xfrm>
              <a:off x="7454900" y="2286000"/>
              <a:ext cx="50801" cy="1"/>
            </a:xfrm>
            <a:custGeom>
              <a:avLst/>
              <a:gdLst/>
              <a:ahLst/>
              <a:cxnLst/>
              <a:rect l="0" t="0" r="0" b="0"/>
              <a:pathLst>
                <a:path w="50801" h="1">
                  <a:moveTo>
                    <a:pt x="0" y="0"/>
                  </a:moveTo>
                  <a:lnTo>
                    <a:pt x="0" y="0"/>
                  </a:lnTo>
                  <a:lnTo>
                    <a:pt x="28562" y="0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2" name="SMARTInkShape-4466"/>
          <p:cNvSpPr/>
          <p:nvPr>
            <p:custDataLst>
              <p:tags r:id="rId8"/>
            </p:custDataLst>
          </p:nvPr>
        </p:nvSpPr>
        <p:spPr>
          <a:xfrm>
            <a:off x="7708900" y="2156401"/>
            <a:ext cx="136945" cy="186258"/>
          </a:xfrm>
          <a:custGeom>
            <a:avLst/>
            <a:gdLst/>
            <a:ahLst/>
            <a:cxnLst/>
            <a:rect l="0" t="0" r="0" b="0"/>
            <a:pathLst>
              <a:path w="136945" h="186258">
                <a:moveTo>
                  <a:pt x="50800" y="40699"/>
                </a:moveTo>
                <a:lnTo>
                  <a:pt x="50800" y="40699"/>
                </a:lnTo>
                <a:lnTo>
                  <a:pt x="54171" y="65117"/>
                </a:lnTo>
                <a:lnTo>
                  <a:pt x="52897" y="91600"/>
                </a:lnTo>
                <a:lnTo>
                  <a:pt x="51214" y="121309"/>
                </a:lnTo>
                <a:lnTo>
                  <a:pt x="50882" y="135853"/>
                </a:lnTo>
                <a:lnTo>
                  <a:pt x="50855" y="135885"/>
                </a:lnTo>
                <a:lnTo>
                  <a:pt x="42018" y="111455"/>
                </a:lnTo>
                <a:lnTo>
                  <a:pt x="31029" y="79773"/>
                </a:lnTo>
                <a:lnTo>
                  <a:pt x="24374" y="54537"/>
                </a:lnTo>
                <a:lnTo>
                  <a:pt x="21416" y="31562"/>
                </a:lnTo>
                <a:lnTo>
                  <a:pt x="23123" y="8907"/>
                </a:lnTo>
                <a:lnTo>
                  <a:pt x="26704" y="4688"/>
                </a:lnTo>
                <a:lnTo>
                  <a:pt x="38209" y="0"/>
                </a:lnTo>
                <a:lnTo>
                  <a:pt x="52730" y="1679"/>
                </a:lnTo>
                <a:lnTo>
                  <a:pt x="69297" y="8540"/>
                </a:lnTo>
                <a:lnTo>
                  <a:pt x="98458" y="30386"/>
                </a:lnTo>
                <a:lnTo>
                  <a:pt x="119018" y="53990"/>
                </a:lnTo>
                <a:lnTo>
                  <a:pt x="132390" y="79061"/>
                </a:lnTo>
                <a:lnTo>
                  <a:pt x="136944" y="91674"/>
                </a:lnTo>
                <a:lnTo>
                  <a:pt x="136358" y="116977"/>
                </a:lnTo>
                <a:lnTo>
                  <a:pt x="128336" y="140922"/>
                </a:lnTo>
                <a:lnTo>
                  <a:pt x="115365" y="160972"/>
                </a:lnTo>
                <a:lnTo>
                  <a:pt x="88823" y="181385"/>
                </a:lnTo>
                <a:lnTo>
                  <a:pt x="68875" y="186011"/>
                </a:lnTo>
                <a:lnTo>
                  <a:pt x="58617" y="186257"/>
                </a:lnTo>
                <a:lnTo>
                  <a:pt x="39692" y="179005"/>
                </a:lnTo>
                <a:lnTo>
                  <a:pt x="23285" y="166373"/>
                </a:lnTo>
                <a:lnTo>
                  <a:pt x="0" y="13594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5" name="SMARTInkShape-Group1123"/>
          <p:cNvGrpSpPr/>
          <p:nvPr/>
        </p:nvGrpSpPr>
        <p:grpSpPr>
          <a:xfrm>
            <a:off x="7943850" y="2333142"/>
            <a:ext cx="165101" cy="83330"/>
            <a:chOff x="7943850" y="2333142"/>
            <a:chExt cx="165101" cy="83330"/>
          </a:xfrm>
        </p:grpSpPr>
        <p:sp>
          <p:nvSpPr>
            <p:cNvPr id="63" name="SMARTInkShape-4467"/>
            <p:cNvSpPr/>
            <p:nvPr>
              <p:custDataLst>
                <p:tags r:id="rId186"/>
              </p:custDataLst>
            </p:nvPr>
          </p:nvSpPr>
          <p:spPr>
            <a:xfrm>
              <a:off x="7943850" y="2339323"/>
              <a:ext cx="44451" cy="77149"/>
            </a:xfrm>
            <a:custGeom>
              <a:avLst/>
              <a:gdLst/>
              <a:ahLst/>
              <a:cxnLst/>
              <a:rect l="0" t="0" r="0" b="0"/>
              <a:pathLst>
                <a:path w="44451" h="77149">
                  <a:moveTo>
                    <a:pt x="0" y="41927"/>
                  </a:moveTo>
                  <a:lnTo>
                    <a:pt x="0" y="41927"/>
                  </a:lnTo>
                  <a:lnTo>
                    <a:pt x="0" y="47394"/>
                  </a:lnTo>
                  <a:lnTo>
                    <a:pt x="3371" y="44644"/>
                  </a:lnTo>
                  <a:lnTo>
                    <a:pt x="27132" y="16060"/>
                  </a:lnTo>
                  <a:lnTo>
                    <a:pt x="33831" y="3610"/>
                  </a:lnTo>
                  <a:lnTo>
                    <a:pt x="33843" y="1566"/>
                  </a:lnTo>
                  <a:lnTo>
                    <a:pt x="33145" y="203"/>
                  </a:lnTo>
                  <a:lnTo>
                    <a:pt x="32680" y="0"/>
                  </a:lnTo>
                  <a:lnTo>
                    <a:pt x="32370" y="570"/>
                  </a:lnTo>
                  <a:lnTo>
                    <a:pt x="32163" y="1656"/>
                  </a:lnTo>
                  <a:lnTo>
                    <a:pt x="35489" y="22971"/>
                  </a:lnTo>
                  <a:lnTo>
                    <a:pt x="32382" y="54639"/>
                  </a:lnTo>
                  <a:lnTo>
                    <a:pt x="31938" y="70310"/>
                  </a:lnTo>
                  <a:lnTo>
                    <a:pt x="32581" y="73549"/>
                  </a:lnTo>
                  <a:lnTo>
                    <a:pt x="33715" y="75708"/>
                  </a:lnTo>
                  <a:lnTo>
                    <a:pt x="35176" y="77148"/>
                  </a:lnTo>
                  <a:lnTo>
                    <a:pt x="36857" y="76696"/>
                  </a:lnTo>
                  <a:lnTo>
                    <a:pt x="44450" y="673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SMARTInkShape-4468"/>
            <p:cNvSpPr/>
            <p:nvPr>
              <p:custDataLst>
                <p:tags r:id="rId187"/>
              </p:custDataLst>
            </p:nvPr>
          </p:nvSpPr>
          <p:spPr>
            <a:xfrm>
              <a:off x="8039168" y="2333142"/>
              <a:ext cx="69783" cy="79859"/>
            </a:xfrm>
            <a:custGeom>
              <a:avLst/>
              <a:gdLst/>
              <a:ahLst/>
              <a:cxnLst/>
              <a:rect l="0" t="0" r="0" b="0"/>
              <a:pathLst>
                <a:path w="69783" h="79859">
                  <a:moveTo>
                    <a:pt x="18982" y="3658"/>
                  </a:moveTo>
                  <a:lnTo>
                    <a:pt x="18982" y="3658"/>
                  </a:lnTo>
                  <a:lnTo>
                    <a:pt x="18982" y="0"/>
                  </a:lnTo>
                  <a:lnTo>
                    <a:pt x="18982" y="6408"/>
                  </a:lnTo>
                  <a:lnTo>
                    <a:pt x="2580" y="34932"/>
                  </a:lnTo>
                  <a:lnTo>
                    <a:pt x="0" y="59225"/>
                  </a:lnTo>
                  <a:lnTo>
                    <a:pt x="31640" y="28108"/>
                  </a:lnTo>
                  <a:lnTo>
                    <a:pt x="46957" y="15371"/>
                  </a:lnTo>
                  <a:lnTo>
                    <a:pt x="50332" y="13583"/>
                  </a:lnTo>
                  <a:lnTo>
                    <a:pt x="52581" y="13097"/>
                  </a:lnTo>
                  <a:lnTo>
                    <a:pt x="54082" y="13479"/>
                  </a:lnTo>
                  <a:lnTo>
                    <a:pt x="56454" y="16489"/>
                  </a:lnTo>
                  <a:lnTo>
                    <a:pt x="59860" y="22531"/>
                  </a:lnTo>
                  <a:lnTo>
                    <a:pt x="62961" y="47039"/>
                  </a:lnTo>
                  <a:lnTo>
                    <a:pt x="64075" y="68428"/>
                  </a:lnTo>
                  <a:lnTo>
                    <a:pt x="69782" y="798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9" name="SMARTInkShape-Group1124"/>
          <p:cNvGrpSpPr/>
          <p:nvPr/>
        </p:nvGrpSpPr>
        <p:grpSpPr>
          <a:xfrm>
            <a:off x="5562600" y="2544009"/>
            <a:ext cx="141138" cy="723726"/>
            <a:chOff x="5562600" y="2544009"/>
            <a:chExt cx="141138" cy="723726"/>
          </a:xfrm>
        </p:grpSpPr>
        <p:sp>
          <p:nvSpPr>
            <p:cNvPr id="66" name="SMARTInkShape-4469"/>
            <p:cNvSpPr/>
            <p:nvPr>
              <p:custDataLst>
                <p:tags r:id="rId183"/>
              </p:custDataLst>
            </p:nvPr>
          </p:nvSpPr>
          <p:spPr>
            <a:xfrm>
              <a:off x="5562600" y="2544009"/>
              <a:ext cx="88901" cy="496952"/>
            </a:xfrm>
            <a:custGeom>
              <a:avLst/>
              <a:gdLst/>
              <a:ahLst/>
              <a:cxnLst/>
              <a:rect l="0" t="0" r="0" b="0"/>
              <a:pathLst>
                <a:path w="88901" h="496952">
                  <a:moveTo>
                    <a:pt x="88900" y="53141"/>
                  </a:moveTo>
                  <a:lnTo>
                    <a:pt x="88900" y="53141"/>
                  </a:lnTo>
                  <a:lnTo>
                    <a:pt x="88900" y="27393"/>
                  </a:lnTo>
                  <a:lnTo>
                    <a:pt x="88195" y="16297"/>
                  </a:lnTo>
                  <a:lnTo>
                    <a:pt x="85529" y="9014"/>
                  </a:lnTo>
                  <a:lnTo>
                    <a:pt x="80062" y="947"/>
                  </a:lnTo>
                  <a:lnTo>
                    <a:pt x="77363" y="0"/>
                  </a:lnTo>
                  <a:lnTo>
                    <a:pt x="70603" y="830"/>
                  </a:lnTo>
                  <a:lnTo>
                    <a:pt x="67530" y="4156"/>
                  </a:lnTo>
                  <a:lnTo>
                    <a:pt x="59128" y="25143"/>
                  </a:lnTo>
                  <a:lnTo>
                    <a:pt x="51914" y="51045"/>
                  </a:lnTo>
                  <a:lnTo>
                    <a:pt x="49426" y="67972"/>
                  </a:lnTo>
                  <a:lnTo>
                    <a:pt x="47768" y="87017"/>
                  </a:lnTo>
                  <a:lnTo>
                    <a:pt x="46661" y="107475"/>
                  </a:lnTo>
                  <a:lnTo>
                    <a:pt x="47335" y="128875"/>
                  </a:lnTo>
                  <a:lnTo>
                    <a:pt x="49196" y="150902"/>
                  </a:lnTo>
                  <a:lnTo>
                    <a:pt x="51847" y="173349"/>
                  </a:lnTo>
                  <a:lnTo>
                    <a:pt x="55026" y="196779"/>
                  </a:lnTo>
                  <a:lnTo>
                    <a:pt x="58556" y="220867"/>
                  </a:lnTo>
                  <a:lnTo>
                    <a:pt x="62321" y="245391"/>
                  </a:lnTo>
                  <a:lnTo>
                    <a:pt x="66242" y="269502"/>
                  </a:lnTo>
                  <a:lnTo>
                    <a:pt x="70267" y="293338"/>
                  </a:lnTo>
                  <a:lnTo>
                    <a:pt x="74361" y="316988"/>
                  </a:lnTo>
                  <a:lnTo>
                    <a:pt x="77091" y="339106"/>
                  </a:lnTo>
                  <a:lnTo>
                    <a:pt x="78910" y="360201"/>
                  </a:lnTo>
                  <a:lnTo>
                    <a:pt x="80124" y="380614"/>
                  </a:lnTo>
                  <a:lnTo>
                    <a:pt x="79522" y="399162"/>
                  </a:lnTo>
                  <a:lnTo>
                    <a:pt x="77709" y="416466"/>
                  </a:lnTo>
                  <a:lnTo>
                    <a:pt x="71226" y="446746"/>
                  </a:lnTo>
                  <a:lnTo>
                    <a:pt x="55676" y="478249"/>
                  </a:lnTo>
                  <a:lnTo>
                    <a:pt x="43795" y="491610"/>
                  </a:lnTo>
                  <a:lnTo>
                    <a:pt x="37664" y="495031"/>
                  </a:lnTo>
                  <a:lnTo>
                    <a:pt x="25205" y="496951"/>
                  </a:lnTo>
                  <a:lnTo>
                    <a:pt x="19626" y="495064"/>
                  </a:lnTo>
                  <a:lnTo>
                    <a:pt x="0" y="4785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4470"/>
            <p:cNvSpPr/>
            <p:nvPr>
              <p:custDataLst>
                <p:tags r:id="rId184"/>
              </p:custDataLst>
            </p:nvPr>
          </p:nvSpPr>
          <p:spPr>
            <a:xfrm>
              <a:off x="5584461" y="2742793"/>
              <a:ext cx="119277" cy="111851"/>
            </a:xfrm>
            <a:custGeom>
              <a:avLst/>
              <a:gdLst/>
              <a:ahLst/>
              <a:cxnLst/>
              <a:rect l="0" t="0" r="0" b="0"/>
              <a:pathLst>
                <a:path w="119277" h="111851">
                  <a:moveTo>
                    <a:pt x="35289" y="13107"/>
                  </a:moveTo>
                  <a:lnTo>
                    <a:pt x="35289" y="13107"/>
                  </a:lnTo>
                  <a:lnTo>
                    <a:pt x="21805" y="19849"/>
                  </a:lnTo>
                  <a:lnTo>
                    <a:pt x="11422" y="30685"/>
                  </a:lnTo>
                  <a:lnTo>
                    <a:pt x="3515" y="44908"/>
                  </a:lnTo>
                  <a:lnTo>
                    <a:pt x="0" y="60637"/>
                  </a:lnTo>
                  <a:lnTo>
                    <a:pt x="4083" y="77035"/>
                  </a:lnTo>
                  <a:lnTo>
                    <a:pt x="8136" y="85359"/>
                  </a:lnTo>
                  <a:lnTo>
                    <a:pt x="22044" y="98371"/>
                  </a:lnTo>
                  <a:lnTo>
                    <a:pt x="39986" y="107446"/>
                  </a:lnTo>
                  <a:lnTo>
                    <a:pt x="69215" y="111850"/>
                  </a:lnTo>
                  <a:lnTo>
                    <a:pt x="87291" y="110380"/>
                  </a:lnTo>
                  <a:lnTo>
                    <a:pt x="100970" y="105493"/>
                  </a:lnTo>
                  <a:lnTo>
                    <a:pt x="106593" y="102214"/>
                  </a:lnTo>
                  <a:lnTo>
                    <a:pt x="114722" y="89164"/>
                  </a:lnTo>
                  <a:lnTo>
                    <a:pt x="119276" y="71604"/>
                  </a:lnTo>
                  <a:lnTo>
                    <a:pt x="118948" y="52041"/>
                  </a:lnTo>
                  <a:lnTo>
                    <a:pt x="110806" y="31587"/>
                  </a:lnTo>
                  <a:lnTo>
                    <a:pt x="97780" y="13559"/>
                  </a:lnTo>
                  <a:lnTo>
                    <a:pt x="82583" y="3195"/>
                  </a:lnTo>
                  <a:lnTo>
                    <a:pt x="62659" y="0"/>
                  </a:lnTo>
                  <a:lnTo>
                    <a:pt x="28939" y="4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4471"/>
            <p:cNvSpPr/>
            <p:nvPr>
              <p:custDataLst>
                <p:tags r:id="rId185"/>
              </p:custDataLst>
            </p:nvPr>
          </p:nvSpPr>
          <p:spPr>
            <a:xfrm>
              <a:off x="5562600" y="3162717"/>
              <a:ext cx="98229" cy="105018"/>
            </a:xfrm>
            <a:custGeom>
              <a:avLst/>
              <a:gdLst/>
              <a:ahLst/>
              <a:cxnLst/>
              <a:rect l="0" t="0" r="0" b="0"/>
              <a:pathLst>
                <a:path w="98229" h="105018">
                  <a:moveTo>
                    <a:pt x="63500" y="18633"/>
                  </a:moveTo>
                  <a:lnTo>
                    <a:pt x="63500" y="18633"/>
                  </a:lnTo>
                  <a:lnTo>
                    <a:pt x="49685" y="6699"/>
                  </a:lnTo>
                  <a:lnTo>
                    <a:pt x="39651" y="1692"/>
                  </a:lnTo>
                  <a:lnTo>
                    <a:pt x="29939" y="0"/>
                  </a:lnTo>
                  <a:lnTo>
                    <a:pt x="25536" y="1650"/>
                  </a:lnTo>
                  <a:lnTo>
                    <a:pt x="23374" y="3077"/>
                  </a:lnTo>
                  <a:lnTo>
                    <a:pt x="20972" y="10308"/>
                  </a:lnTo>
                  <a:lnTo>
                    <a:pt x="20331" y="15200"/>
                  </a:lnTo>
                  <a:lnTo>
                    <a:pt x="22021" y="19872"/>
                  </a:lnTo>
                  <a:lnTo>
                    <a:pt x="45677" y="45171"/>
                  </a:lnTo>
                  <a:lnTo>
                    <a:pt x="70606" y="60049"/>
                  </a:lnTo>
                  <a:lnTo>
                    <a:pt x="90221" y="73394"/>
                  </a:lnTo>
                  <a:lnTo>
                    <a:pt x="96542" y="82012"/>
                  </a:lnTo>
                  <a:lnTo>
                    <a:pt x="98228" y="86285"/>
                  </a:lnTo>
                  <a:lnTo>
                    <a:pt x="97941" y="90546"/>
                  </a:lnTo>
                  <a:lnTo>
                    <a:pt x="93859" y="99042"/>
                  </a:lnTo>
                  <a:lnTo>
                    <a:pt x="88678" y="101872"/>
                  </a:lnTo>
                  <a:lnTo>
                    <a:pt x="73514" y="105017"/>
                  </a:lnTo>
                  <a:lnTo>
                    <a:pt x="48514" y="103417"/>
                  </a:lnTo>
                  <a:lnTo>
                    <a:pt x="26604" y="98474"/>
                  </a:lnTo>
                  <a:lnTo>
                    <a:pt x="16998" y="92688"/>
                  </a:lnTo>
                  <a:lnTo>
                    <a:pt x="0" y="757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7" name="SMARTInkShape-Group1125"/>
          <p:cNvGrpSpPr/>
          <p:nvPr/>
        </p:nvGrpSpPr>
        <p:grpSpPr>
          <a:xfrm>
            <a:off x="5905500" y="2654300"/>
            <a:ext cx="590551" cy="264717"/>
            <a:chOff x="5905500" y="2654300"/>
            <a:chExt cx="590551" cy="264717"/>
          </a:xfrm>
        </p:grpSpPr>
        <p:sp>
          <p:nvSpPr>
            <p:cNvPr id="70" name="SMARTInkShape-4472"/>
            <p:cNvSpPr/>
            <p:nvPr>
              <p:custDataLst>
                <p:tags r:id="rId176"/>
              </p:custDataLst>
            </p:nvPr>
          </p:nvSpPr>
          <p:spPr>
            <a:xfrm>
              <a:off x="5937250" y="2787650"/>
              <a:ext cx="6273" cy="80800"/>
            </a:xfrm>
            <a:custGeom>
              <a:avLst/>
              <a:gdLst/>
              <a:ahLst/>
              <a:cxnLst/>
              <a:rect l="0" t="0" r="0" b="0"/>
              <a:pathLst>
                <a:path w="6273" h="80800">
                  <a:moveTo>
                    <a:pt x="0" y="0"/>
                  </a:moveTo>
                  <a:lnTo>
                    <a:pt x="0" y="0"/>
                  </a:lnTo>
                  <a:lnTo>
                    <a:pt x="3371" y="29886"/>
                  </a:lnTo>
                  <a:lnTo>
                    <a:pt x="5958" y="61373"/>
                  </a:lnTo>
                  <a:lnTo>
                    <a:pt x="6272" y="76642"/>
                  </a:lnTo>
                  <a:lnTo>
                    <a:pt x="5593" y="78611"/>
                  </a:lnTo>
                  <a:lnTo>
                    <a:pt x="4434" y="79924"/>
                  </a:lnTo>
                  <a:lnTo>
                    <a:pt x="2956" y="80799"/>
                  </a:lnTo>
                  <a:lnTo>
                    <a:pt x="1970" y="80677"/>
                  </a:lnTo>
                  <a:lnTo>
                    <a:pt x="1314" y="79890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SMARTInkShape-4473"/>
            <p:cNvSpPr/>
            <p:nvPr>
              <p:custDataLst>
                <p:tags r:id="rId177"/>
              </p:custDataLst>
            </p:nvPr>
          </p:nvSpPr>
          <p:spPr>
            <a:xfrm>
              <a:off x="5911850" y="2757199"/>
              <a:ext cx="114522" cy="161818"/>
            </a:xfrm>
            <a:custGeom>
              <a:avLst/>
              <a:gdLst/>
              <a:ahLst/>
              <a:cxnLst/>
              <a:rect l="0" t="0" r="0" b="0"/>
              <a:pathLst>
                <a:path w="114522" h="161818">
                  <a:moveTo>
                    <a:pt x="0" y="24101"/>
                  </a:moveTo>
                  <a:lnTo>
                    <a:pt x="0" y="24101"/>
                  </a:lnTo>
                  <a:lnTo>
                    <a:pt x="13815" y="12167"/>
                  </a:lnTo>
                  <a:lnTo>
                    <a:pt x="33224" y="3086"/>
                  </a:lnTo>
                  <a:lnTo>
                    <a:pt x="51236" y="0"/>
                  </a:lnTo>
                  <a:lnTo>
                    <a:pt x="66608" y="2457"/>
                  </a:lnTo>
                  <a:lnTo>
                    <a:pt x="73819" y="7661"/>
                  </a:lnTo>
                  <a:lnTo>
                    <a:pt x="76729" y="11024"/>
                  </a:lnTo>
                  <a:lnTo>
                    <a:pt x="77258" y="14678"/>
                  </a:lnTo>
                  <a:lnTo>
                    <a:pt x="74083" y="22500"/>
                  </a:lnTo>
                  <a:lnTo>
                    <a:pt x="64362" y="34837"/>
                  </a:lnTo>
                  <a:lnTo>
                    <a:pt x="58473" y="39456"/>
                  </a:lnTo>
                  <a:lnTo>
                    <a:pt x="55916" y="40688"/>
                  </a:lnTo>
                  <a:lnTo>
                    <a:pt x="54916" y="42214"/>
                  </a:lnTo>
                  <a:lnTo>
                    <a:pt x="54956" y="43938"/>
                  </a:lnTo>
                  <a:lnTo>
                    <a:pt x="56500" y="49734"/>
                  </a:lnTo>
                  <a:lnTo>
                    <a:pt x="56717" y="51773"/>
                  </a:lnTo>
                  <a:lnTo>
                    <a:pt x="58838" y="55920"/>
                  </a:lnTo>
                  <a:lnTo>
                    <a:pt x="85685" y="84323"/>
                  </a:lnTo>
                  <a:lnTo>
                    <a:pt x="111342" y="113406"/>
                  </a:lnTo>
                  <a:lnTo>
                    <a:pt x="113739" y="118915"/>
                  </a:lnTo>
                  <a:lnTo>
                    <a:pt x="114521" y="128800"/>
                  </a:lnTo>
                  <a:lnTo>
                    <a:pt x="107623" y="145669"/>
                  </a:lnTo>
                  <a:lnTo>
                    <a:pt x="98633" y="154096"/>
                  </a:lnTo>
                  <a:lnTo>
                    <a:pt x="86876" y="159488"/>
                  </a:lnTo>
                  <a:lnTo>
                    <a:pt x="65095" y="161817"/>
                  </a:lnTo>
                  <a:lnTo>
                    <a:pt x="51508" y="159862"/>
                  </a:lnTo>
                  <a:lnTo>
                    <a:pt x="25218" y="148052"/>
                  </a:lnTo>
                  <a:lnTo>
                    <a:pt x="12854" y="135165"/>
                  </a:lnTo>
                  <a:lnTo>
                    <a:pt x="0" y="1130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SMARTInkShape-4474"/>
            <p:cNvSpPr/>
            <p:nvPr>
              <p:custDataLst>
                <p:tags r:id="rId178"/>
              </p:custDataLst>
            </p:nvPr>
          </p:nvSpPr>
          <p:spPr>
            <a:xfrm>
              <a:off x="5905500" y="2654300"/>
              <a:ext cx="125936" cy="31751"/>
            </a:xfrm>
            <a:custGeom>
              <a:avLst/>
              <a:gdLst/>
              <a:ahLst/>
              <a:cxnLst/>
              <a:rect l="0" t="0" r="0" b="0"/>
              <a:pathLst>
                <a:path w="125936" h="31751">
                  <a:moveTo>
                    <a:pt x="0" y="31750"/>
                  </a:moveTo>
                  <a:lnTo>
                    <a:pt x="0" y="31750"/>
                  </a:lnTo>
                  <a:lnTo>
                    <a:pt x="0" y="28379"/>
                  </a:lnTo>
                  <a:lnTo>
                    <a:pt x="5645" y="24843"/>
                  </a:lnTo>
                  <a:lnTo>
                    <a:pt x="10113" y="22912"/>
                  </a:lnTo>
                  <a:lnTo>
                    <a:pt x="33257" y="23565"/>
                  </a:lnTo>
                  <a:lnTo>
                    <a:pt x="62457" y="24856"/>
                  </a:lnTo>
                  <a:lnTo>
                    <a:pt x="93451" y="25239"/>
                  </a:lnTo>
                  <a:lnTo>
                    <a:pt x="123404" y="25386"/>
                  </a:lnTo>
                  <a:lnTo>
                    <a:pt x="124603" y="24685"/>
                  </a:lnTo>
                  <a:lnTo>
                    <a:pt x="125402" y="23512"/>
                  </a:lnTo>
                  <a:lnTo>
                    <a:pt x="125935" y="22025"/>
                  </a:lnTo>
                  <a:lnTo>
                    <a:pt x="124645" y="16609"/>
                  </a:lnTo>
                  <a:lnTo>
                    <a:pt x="123313" y="13189"/>
                  </a:lnTo>
                  <a:lnTo>
                    <a:pt x="118071" y="7508"/>
                  </a:lnTo>
                  <a:lnTo>
                    <a:pt x="111037" y="3337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SMARTInkShape-4475"/>
            <p:cNvSpPr/>
            <p:nvPr>
              <p:custDataLst>
                <p:tags r:id="rId179"/>
              </p:custDataLst>
            </p:nvPr>
          </p:nvSpPr>
          <p:spPr>
            <a:xfrm>
              <a:off x="6134362" y="2825750"/>
              <a:ext cx="6089" cy="1"/>
            </a:xfrm>
            <a:custGeom>
              <a:avLst/>
              <a:gdLst/>
              <a:ahLst/>
              <a:cxnLst/>
              <a:rect l="0" t="0" r="0" b="0"/>
              <a:pathLst>
                <a:path w="6089" h="1">
                  <a:moveTo>
                    <a:pt x="6088" y="0"/>
                  </a:moveTo>
                  <a:lnTo>
                    <a:pt x="6088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4476"/>
            <p:cNvSpPr/>
            <p:nvPr>
              <p:custDataLst>
                <p:tags r:id="rId180"/>
              </p:custDataLst>
            </p:nvPr>
          </p:nvSpPr>
          <p:spPr>
            <a:xfrm>
              <a:off x="6220096" y="2741525"/>
              <a:ext cx="136255" cy="173126"/>
            </a:xfrm>
            <a:custGeom>
              <a:avLst/>
              <a:gdLst/>
              <a:ahLst/>
              <a:cxnLst/>
              <a:rect l="0" t="0" r="0" b="0"/>
              <a:pathLst>
                <a:path w="136255" h="173126">
                  <a:moveTo>
                    <a:pt x="110854" y="96925"/>
                  </a:moveTo>
                  <a:lnTo>
                    <a:pt x="110854" y="96925"/>
                  </a:lnTo>
                  <a:lnTo>
                    <a:pt x="110854" y="82619"/>
                  </a:lnTo>
                  <a:lnTo>
                    <a:pt x="107483" y="72539"/>
                  </a:lnTo>
                  <a:lnTo>
                    <a:pt x="102065" y="66566"/>
                  </a:lnTo>
                  <a:lnTo>
                    <a:pt x="98645" y="63986"/>
                  </a:lnTo>
                  <a:lnTo>
                    <a:pt x="80347" y="60354"/>
                  </a:lnTo>
                  <a:lnTo>
                    <a:pt x="57051" y="66020"/>
                  </a:lnTo>
                  <a:lnTo>
                    <a:pt x="32275" y="80007"/>
                  </a:lnTo>
                  <a:lnTo>
                    <a:pt x="10430" y="97557"/>
                  </a:lnTo>
                  <a:lnTo>
                    <a:pt x="2721" y="109906"/>
                  </a:lnTo>
                  <a:lnTo>
                    <a:pt x="0" y="122450"/>
                  </a:lnTo>
                  <a:lnTo>
                    <a:pt x="1144" y="135080"/>
                  </a:lnTo>
                  <a:lnTo>
                    <a:pt x="3847" y="140001"/>
                  </a:lnTo>
                  <a:lnTo>
                    <a:pt x="12495" y="147349"/>
                  </a:lnTo>
                  <a:lnTo>
                    <a:pt x="23394" y="151086"/>
                  </a:lnTo>
                  <a:lnTo>
                    <a:pt x="35294" y="152041"/>
                  </a:lnTo>
                  <a:lnTo>
                    <a:pt x="47639" y="150114"/>
                  </a:lnTo>
                  <a:lnTo>
                    <a:pt x="58299" y="143142"/>
                  </a:lnTo>
                  <a:lnTo>
                    <a:pt x="80012" y="114678"/>
                  </a:lnTo>
                  <a:lnTo>
                    <a:pt x="92207" y="91645"/>
                  </a:lnTo>
                  <a:lnTo>
                    <a:pt x="103272" y="65651"/>
                  </a:lnTo>
                  <a:lnTo>
                    <a:pt x="110542" y="39986"/>
                  </a:lnTo>
                  <a:lnTo>
                    <a:pt x="118601" y="11851"/>
                  </a:lnTo>
                  <a:lnTo>
                    <a:pt x="119471" y="2670"/>
                  </a:lnTo>
                  <a:lnTo>
                    <a:pt x="118716" y="221"/>
                  </a:lnTo>
                  <a:lnTo>
                    <a:pt x="116800" y="0"/>
                  </a:lnTo>
                  <a:lnTo>
                    <a:pt x="110909" y="3518"/>
                  </a:lnTo>
                  <a:lnTo>
                    <a:pt x="95630" y="33188"/>
                  </a:lnTo>
                  <a:lnTo>
                    <a:pt x="87390" y="55192"/>
                  </a:lnTo>
                  <a:lnTo>
                    <a:pt x="82787" y="79082"/>
                  </a:lnTo>
                  <a:lnTo>
                    <a:pt x="82152" y="102401"/>
                  </a:lnTo>
                  <a:lnTo>
                    <a:pt x="89728" y="130689"/>
                  </a:lnTo>
                  <a:lnTo>
                    <a:pt x="104930" y="157687"/>
                  </a:lnTo>
                  <a:lnTo>
                    <a:pt x="109021" y="162833"/>
                  </a:lnTo>
                  <a:lnTo>
                    <a:pt x="119212" y="168551"/>
                  </a:lnTo>
                  <a:lnTo>
                    <a:pt x="136254" y="1731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4477"/>
            <p:cNvSpPr/>
            <p:nvPr>
              <p:custDataLst>
                <p:tags r:id="rId181"/>
              </p:custDataLst>
            </p:nvPr>
          </p:nvSpPr>
          <p:spPr>
            <a:xfrm>
              <a:off x="6413584" y="2814815"/>
              <a:ext cx="82467" cy="87136"/>
            </a:xfrm>
            <a:custGeom>
              <a:avLst/>
              <a:gdLst/>
              <a:ahLst/>
              <a:cxnLst/>
              <a:rect l="0" t="0" r="0" b="0"/>
              <a:pathLst>
                <a:path w="82467" h="87136">
                  <a:moveTo>
                    <a:pt x="6266" y="10935"/>
                  </a:moveTo>
                  <a:lnTo>
                    <a:pt x="6266" y="10935"/>
                  </a:lnTo>
                  <a:lnTo>
                    <a:pt x="11734" y="0"/>
                  </a:lnTo>
                  <a:lnTo>
                    <a:pt x="8983" y="5500"/>
                  </a:lnTo>
                  <a:lnTo>
                    <a:pt x="4742" y="32823"/>
                  </a:lnTo>
                  <a:lnTo>
                    <a:pt x="870" y="61041"/>
                  </a:lnTo>
                  <a:lnTo>
                    <a:pt x="0" y="84194"/>
                  </a:lnTo>
                  <a:lnTo>
                    <a:pt x="1383" y="83763"/>
                  </a:lnTo>
                  <a:lnTo>
                    <a:pt x="6683" y="79522"/>
                  </a:lnTo>
                  <a:lnTo>
                    <a:pt x="20624" y="57527"/>
                  </a:lnTo>
                  <a:lnTo>
                    <a:pt x="41955" y="26641"/>
                  </a:lnTo>
                  <a:lnTo>
                    <a:pt x="43464" y="26344"/>
                  </a:lnTo>
                  <a:lnTo>
                    <a:pt x="45175" y="26852"/>
                  </a:lnTo>
                  <a:lnTo>
                    <a:pt x="47022" y="27896"/>
                  </a:lnTo>
                  <a:lnTo>
                    <a:pt x="52992" y="39479"/>
                  </a:lnTo>
                  <a:lnTo>
                    <a:pt x="58411" y="66618"/>
                  </a:lnTo>
                  <a:lnTo>
                    <a:pt x="63814" y="78469"/>
                  </a:lnTo>
                  <a:lnTo>
                    <a:pt x="65798" y="81357"/>
                  </a:lnTo>
                  <a:lnTo>
                    <a:pt x="68532" y="83283"/>
                  </a:lnTo>
                  <a:lnTo>
                    <a:pt x="82466" y="871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SMARTInkShape-4478"/>
            <p:cNvSpPr/>
            <p:nvPr>
              <p:custDataLst>
                <p:tags r:id="rId182"/>
              </p:custDataLst>
            </p:nvPr>
          </p:nvSpPr>
          <p:spPr>
            <a:xfrm>
              <a:off x="6420111" y="2717800"/>
              <a:ext cx="75423" cy="50801"/>
            </a:xfrm>
            <a:custGeom>
              <a:avLst/>
              <a:gdLst/>
              <a:ahLst/>
              <a:cxnLst/>
              <a:rect l="0" t="0" r="0" b="0"/>
              <a:pathLst>
                <a:path w="75423" h="50801">
                  <a:moveTo>
                    <a:pt x="6089" y="50800"/>
                  </a:moveTo>
                  <a:lnTo>
                    <a:pt x="6089" y="50800"/>
                  </a:lnTo>
                  <a:lnTo>
                    <a:pt x="2718" y="47429"/>
                  </a:lnTo>
                  <a:lnTo>
                    <a:pt x="1063" y="43892"/>
                  </a:lnTo>
                  <a:lnTo>
                    <a:pt x="0" y="39244"/>
                  </a:lnTo>
                  <a:lnTo>
                    <a:pt x="6558" y="38439"/>
                  </a:lnTo>
                  <a:lnTo>
                    <a:pt x="37413" y="40026"/>
                  </a:lnTo>
                  <a:lnTo>
                    <a:pt x="67113" y="45943"/>
                  </a:lnTo>
                  <a:lnTo>
                    <a:pt x="70054" y="47562"/>
                  </a:lnTo>
                  <a:lnTo>
                    <a:pt x="72016" y="47936"/>
                  </a:lnTo>
                  <a:lnTo>
                    <a:pt x="73324" y="47479"/>
                  </a:lnTo>
                  <a:lnTo>
                    <a:pt x="74196" y="46470"/>
                  </a:lnTo>
                  <a:lnTo>
                    <a:pt x="75164" y="43466"/>
                  </a:lnTo>
                  <a:lnTo>
                    <a:pt x="75422" y="41677"/>
                  </a:lnTo>
                  <a:lnTo>
                    <a:pt x="53554" y="11591"/>
                  </a:lnTo>
                  <a:lnTo>
                    <a:pt x="4418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1" name="SMARTInkShape-Group1126"/>
          <p:cNvGrpSpPr/>
          <p:nvPr/>
        </p:nvGrpSpPr>
        <p:grpSpPr>
          <a:xfrm>
            <a:off x="6667500" y="2736850"/>
            <a:ext cx="384697" cy="143895"/>
            <a:chOff x="6667500" y="2736850"/>
            <a:chExt cx="384697" cy="143895"/>
          </a:xfrm>
        </p:grpSpPr>
        <p:sp>
          <p:nvSpPr>
            <p:cNvPr id="78" name="SMARTInkShape-4479"/>
            <p:cNvSpPr/>
            <p:nvPr>
              <p:custDataLst>
                <p:tags r:id="rId173"/>
              </p:custDataLst>
            </p:nvPr>
          </p:nvSpPr>
          <p:spPr>
            <a:xfrm>
              <a:off x="6667500" y="2788944"/>
              <a:ext cx="76201" cy="17757"/>
            </a:xfrm>
            <a:custGeom>
              <a:avLst/>
              <a:gdLst/>
              <a:ahLst/>
              <a:cxnLst/>
              <a:rect l="0" t="0" r="0" b="0"/>
              <a:pathLst>
                <a:path w="76201" h="17757">
                  <a:moveTo>
                    <a:pt x="0" y="5056"/>
                  </a:moveTo>
                  <a:lnTo>
                    <a:pt x="0" y="5056"/>
                  </a:lnTo>
                  <a:lnTo>
                    <a:pt x="3371" y="1685"/>
                  </a:lnTo>
                  <a:lnTo>
                    <a:pt x="8789" y="30"/>
                  </a:lnTo>
                  <a:lnTo>
                    <a:pt x="16606" y="0"/>
                  </a:lnTo>
                  <a:lnTo>
                    <a:pt x="46779" y="9589"/>
                  </a:lnTo>
                  <a:lnTo>
                    <a:pt x="76200" y="177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SMARTInkShape-4480"/>
            <p:cNvSpPr/>
            <p:nvPr>
              <p:custDataLst>
                <p:tags r:id="rId174"/>
              </p:custDataLst>
            </p:nvPr>
          </p:nvSpPr>
          <p:spPr>
            <a:xfrm>
              <a:off x="6673850" y="282575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37271" y="6881"/>
                  </a:lnTo>
                  <a:lnTo>
                    <a:pt x="635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SMARTInkShape-4481"/>
            <p:cNvSpPr/>
            <p:nvPr>
              <p:custDataLst>
                <p:tags r:id="rId175"/>
              </p:custDataLst>
            </p:nvPr>
          </p:nvSpPr>
          <p:spPr>
            <a:xfrm>
              <a:off x="6930849" y="2736850"/>
              <a:ext cx="121348" cy="143895"/>
            </a:xfrm>
            <a:custGeom>
              <a:avLst/>
              <a:gdLst/>
              <a:ahLst/>
              <a:cxnLst/>
              <a:rect l="0" t="0" r="0" b="0"/>
              <a:pathLst>
                <a:path w="121348" h="143895">
                  <a:moveTo>
                    <a:pt x="66851" y="0"/>
                  </a:moveTo>
                  <a:lnTo>
                    <a:pt x="66851" y="0"/>
                  </a:lnTo>
                  <a:lnTo>
                    <a:pt x="48847" y="706"/>
                  </a:lnTo>
                  <a:lnTo>
                    <a:pt x="39094" y="3371"/>
                  </a:lnTo>
                  <a:lnTo>
                    <a:pt x="29585" y="10670"/>
                  </a:lnTo>
                  <a:lnTo>
                    <a:pt x="8611" y="39345"/>
                  </a:lnTo>
                  <a:lnTo>
                    <a:pt x="2161" y="60525"/>
                  </a:lnTo>
                  <a:lnTo>
                    <a:pt x="0" y="82639"/>
                  </a:lnTo>
                  <a:lnTo>
                    <a:pt x="1391" y="101875"/>
                  </a:lnTo>
                  <a:lnTo>
                    <a:pt x="8124" y="117950"/>
                  </a:lnTo>
                  <a:lnTo>
                    <a:pt x="12884" y="125200"/>
                  </a:lnTo>
                  <a:lnTo>
                    <a:pt x="25697" y="135137"/>
                  </a:lnTo>
                  <a:lnTo>
                    <a:pt x="41504" y="141200"/>
                  </a:lnTo>
                  <a:lnTo>
                    <a:pt x="60289" y="143894"/>
                  </a:lnTo>
                  <a:lnTo>
                    <a:pt x="87328" y="138669"/>
                  </a:lnTo>
                  <a:lnTo>
                    <a:pt x="100881" y="128188"/>
                  </a:lnTo>
                  <a:lnTo>
                    <a:pt x="110903" y="113417"/>
                  </a:lnTo>
                  <a:lnTo>
                    <a:pt x="119807" y="85267"/>
                  </a:lnTo>
                  <a:lnTo>
                    <a:pt x="121347" y="54584"/>
                  </a:lnTo>
                  <a:lnTo>
                    <a:pt x="116706" y="33667"/>
                  </a:lnTo>
                  <a:lnTo>
                    <a:pt x="106177" y="18256"/>
                  </a:lnTo>
                  <a:lnTo>
                    <a:pt x="99418" y="12170"/>
                  </a:lnTo>
                  <a:lnTo>
                    <a:pt x="84383" y="5409"/>
                  </a:lnTo>
                  <a:lnTo>
                    <a:pt x="55105" y="1068"/>
                  </a:lnTo>
                  <a:lnTo>
                    <a:pt x="4145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2" name="SMARTInkShape-4482"/>
          <p:cNvSpPr/>
          <p:nvPr>
            <p:custDataLst>
              <p:tags r:id="rId9"/>
            </p:custDataLst>
          </p:nvPr>
        </p:nvSpPr>
        <p:spPr>
          <a:xfrm>
            <a:off x="7270750" y="2789987"/>
            <a:ext cx="207865" cy="51003"/>
          </a:xfrm>
          <a:custGeom>
            <a:avLst/>
            <a:gdLst/>
            <a:ahLst/>
            <a:cxnLst/>
            <a:rect l="0" t="0" r="0" b="0"/>
            <a:pathLst>
              <a:path w="207865" h="51003">
                <a:moveTo>
                  <a:pt x="0" y="42113"/>
                </a:moveTo>
                <a:lnTo>
                  <a:pt x="0" y="42113"/>
                </a:lnTo>
                <a:lnTo>
                  <a:pt x="14305" y="16873"/>
                </a:lnTo>
                <a:lnTo>
                  <a:pt x="31128" y="5550"/>
                </a:lnTo>
                <a:lnTo>
                  <a:pt x="50616" y="0"/>
                </a:lnTo>
                <a:lnTo>
                  <a:pt x="63418" y="2465"/>
                </a:lnTo>
                <a:lnTo>
                  <a:pt x="76164" y="8969"/>
                </a:lnTo>
                <a:lnTo>
                  <a:pt x="104574" y="33045"/>
                </a:lnTo>
                <a:lnTo>
                  <a:pt x="128098" y="47826"/>
                </a:lnTo>
                <a:lnTo>
                  <a:pt x="129848" y="50155"/>
                </a:lnTo>
                <a:lnTo>
                  <a:pt x="131015" y="51002"/>
                </a:lnTo>
                <a:lnTo>
                  <a:pt x="131794" y="50861"/>
                </a:lnTo>
                <a:lnTo>
                  <a:pt x="132312" y="50062"/>
                </a:lnTo>
                <a:lnTo>
                  <a:pt x="131953" y="48823"/>
                </a:lnTo>
                <a:lnTo>
                  <a:pt x="108282" y="18399"/>
                </a:lnTo>
                <a:lnTo>
                  <a:pt x="102919" y="11951"/>
                </a:lnTo>
                <a:lnTo>
                  <a:pt x="103185" y="11421"/>
                </a:lnTo>
                <a:lnTo>
                  <a:pt x="105362" y="10833"/>
                </a:lnTo>
                <a:lnTo>
                  <a:pt x="130213" y="10425"/>
                </a:lnTo>
                <a:lnTo>
                  <a:pt x="161502" y="10375"/>
                </a:lnTo>
                <a:lnTo>
                  <a:pt x="189468" y="10365"/>
                </a:lnTo>
                <a:lnTo>
                  <a:pt x="203859" y="10363"/>
                </a:lnTo>
                <a:lnTo>
                  <a:pt x="205756" y="11774"/>
                </a:lnTo>
                <a:lnTo>
                  <a:pt x="207864" y="17105"/>
                </a:lnTo>
                <a:lnTo>
                  <a:pt x="207721" y="19797"/>
                </a:lnTo>
                <a:lnTo>
                  <a:pt x="200564" y="34749"/>
                </a:lnTo>
                <a:lnTo>
                  <a:pt x="194737" y="40722"/>
                </a:lnTo>
                <a:lnTo>
                  <a:pt x="184150" y="4846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8" name="SMARTInkShape-Group1128"/>
          <p:cNvGrpSpPr/>
          <p:nvPr/>
        </p:nvGrpSpPr>
        <p:grpSpPr>
          <a:xfrm>
            <a:off x="7696200" y="2710203"/>
            <a:ext cx="514351" cy="210769"/>
            <a:chOff x="7696200" y="2710203"/>
            <a:chExt cx="514351" cy="210769"/>
          </a:xfrm>
        </p:grpSpPr>
        <p:sp>
          <p:nvSpPr>
            <p:cNvPr id="83" name="SMARTInkShape-4483"/>
            <p:cNvSpPr/>
            <p:nvPr>
              <p:custDataLst>
                <p:tags r:id="rId168"/>
              </p:custDataLst>
            </p:nvPr>
          </p:nvSpPr>
          <p:spPr>
            <a:xfrm>
              <a:off x="7918911" y="2866541"/>
              <a:ext cx="69390" cy="41760"/>
            </a:xfrm>
            <a:custGeom>
              <a:avLst/>
              <a:gdLst/>
              <a:ahLst/>
              <a:cxnLst/>
              <a:rect l="0" t="0" r="0" b="0"/>
              <a:pathLst>
                <a:path w="69390" h="41760">
                  <a:moveTo>
                    <a:pt x="5889" y="3659"/>
                  </a:moveTo>
                  <a:lnTo>
                    <a:pt x="5889" y="3659"/>
                  </a:lnTo>
                  <a:lnTo>
                    <a:pt x="9548" y="0"/>
                  </a:lnTo>
                  <a:lnTo>
                    <a:pt x="7985" y="1563"/>
                  </a:lnTo>
                  <a:lnTo>
                    <a:pt x="7993" y="3673"/>
                  </a:lnTo>
                  <a:lnTo>
                    <a:pt x="9881" y="9780"/>
                  </a:lnTo>
                  <a:lnTo>
                    <a:pt x="9255" y="13384"/>
                  </a:lnTo>
                  <a:lnTo>
                    <a:pt x="1877" y="29307"/>
                  </a:lnTo>
                  <a:lnTo>
                    <a:pt x="0" y="39299"/>
                  </a:lnTo>
                  <a:lnTo>
                    <a:pt x="552" y="40119"/>
                  </a:lnTo>
                  <a:lnTo>
                    <a:pt x="3047" y="41030"/>
                  </a:lnTo>
                  <a:lnTo>
                    <a:pt x="15160" y="38172"/>
                  </a:lnTo>
                  <a:lnTo>
                    <a:pt x="37510" y="25816"/>
                  </a:lnTo>
                  <a:lnTo>
                    <a:pt x="50379" y="14614"/>
                  </a:lnTo>
                  <a:lnTo>
                    <a:pt x="54819" y="7924"/>
                  </a:lnTo>
                  <a:lnTo>
                    <a:pt x="55443" y="7913"/>
                  </a:lnTo>
                  <a:lnTo>
                    <a:pt x="55858" y="8612"/>
                  </a:lnTo>
                  <a:lnTo>
                    <a:pt x="57230" y="19167"/>
                  </a:lnTo>
                  <a:lnTo>
                    <a:pt x="61682" y="28777"/>
                  </a:lnTo>
                  <a:lnTo>
                    <a:pt x="62134" y="30988"/>
                  </a:lnTo>
                  <a:lnTo>
                    <a:pt x="69389" y="417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4484"/>
            <p:cNvSpPr/>
            <p:nvPr>
              <p:custDataLst>
                <p:tags r:id="rId169"/>
              </p:custDataLst>
            </p:nvPr>
          </p:nvSpPr>
          <p:spPr>
            <a:xfrm>
              <a:off x="8128000" y="27622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27437" y="0"/>
                  </a:lnTo>
                  <a:lnTo>
                    <a:pt x="54207" y="1882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4485"/>
            <p:cNvSpPr/>
            <p:nvPr>
              <p:custDataLst>
                <p:tags r:id="rId170"/>
              </p:custDataLst>
            </p:nvPr>
          </p:nvSpPr>
          <p:spPr>
            <a:xfrm>
              <a:off x="8134350" y="27876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6350"/>
                  </a:moveTo>
                  <a:lnTo>
                    <a:pt x="0" y="6350"/>
                  </a:lnTo>
                  <a:lnTo>
                    <a:pt x="12551" y="4468"/>
                  </a:lnTo>
                  <a:lnTo>
                    <a:pt x="41442" y="883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4486"/>
            <p:cNvSpPr/>
            <p:nvPr>
              <p:custDataLst>
                <p:tags r:id="rId171"/>
              </p:custDataLst>
            </p:nvPr>
          </p:nvSpPr>
          <p:spPr>
            <a:xfrm>
              <a:off x="7696200" y="2710203"/>
              <a:ext cx="118316" cy="145652"/>
            </a:xfrm>
            <a:custGeom>
              <a:avLst/>
              <a:gdLst/>
              <a:ahLst/>
              <a:cxnLst/>
              <a:rect l="0" t="0" r="0" b="0"/>
              <a:pathLst>
                <a:path w="118316" h="145652">
                  <a:moveTo>
                    <a:pt x="50800" y="26647"/>
                  </a:moveTo>
                  <a:lnTo>
                    <a:pt x="50800" y="26647"/>
                  </a:lnTo>
                  <a:lnTo>
                    <a:pt x="38591" y="54437"/>
                  </a:lnTo>
                  <a:lnTo>
                    <a:pt x="27035" y="83015"/>
                  </a:lnTo>
                  <a:lnTo>
                    <a:pt x="20627" y="112727"/>
                  </a:lnTo>
                  <a:lnTo>
                    <a:pt x="19258" y="126064"/>
                  </a:lnTo>
                  <a:lnTo>
                    <a:pt x="15697" y="98169"/>
                  </a:lnTo>
                  <a:lnTo>
                    <a:pt x="13588" y="67829"/>
                  </a:lnTo>
                  <a:lnTo>
                    <a:pt x="16334" y="38771"/>
                  </a:lnTo>
                  <a:lnTo>
                    <a:pt x="23487" y="22863"/>
                  </a:lnTo>
                  <a:lnTo>
                    <a:pt x="33722" y="10148"/>
                  </a:lnTo>
                  <a:lnTo>
                    <a:pt x="45326" y="2146"/>
                  </a:lnTo>
                  <a:lnTo>
                    <a:pt x="49973" y="435"/>
                  </a:lnTo>
                  <a:lnTo>
                    <a:pt x="53777" y="0"/>
                  </a:lnTo>
                  <a:lnTo>
                    <a:pt x="57017" y="416"/>
                  </a:lnTo>
                  <a:lnTo>
                    <a:pt x="59884" y="2104"/>
                  </a:lnTo>
                  <a:lnTo>
                    <a:pt x="64950" y="7743"/>
                  </a:lnTo>
                  <a:lnTo>
                    <a:pt x="65878" y="11222"/>
                  </a:lnTo>
                  <a:lnTo>
                    <a:pt x="65027" y="18851"/>
                  </a:lnTo>
                  <a:lnTo>
                    <a:pt x="57210" y="34450"/>
                  </a:lnTo>
                  <a:lnTo>
                    <a:pt x="34961" y="59015"/>
                  </a:lnTo>
                  <a:lnTo>
                    <a:pt x="34596" y="61631"/>
                  </a:lnTo>
                  <a:lnTo>
                    <a:pt x="36072" y="66420"/>
                  </a:lnTo>
                  <a:lnTo>
                    <a:pt x="44724" y="70900"/>
                  </a:lnTo>
                  <a:lnTo>
                    <a:pt x="73275" y="79525"/>
                  </a:lnTo>
                  <a:lnTo>
                    <a:pt x="97754" y="89273"/>
                  </a:lnTo>
                  <a:lnTo>
                    <a:pt x="108827" y="98931"/>
                  </a:lnTo>
                  <a:lnTo>
                    <a:pt x="115396" y="109573"/>
                  </a:lnTo>
                  <a:lnTo>
                    <a:pt x="118315" y="119006"/>
                  </a:lnTo>
                  <a:lnTo>
                    <a:pt x="116977" y="123498"/>
                  </a:lnTo>
                  <a:lnTo>
                    <a:pt x="109845" y="132251"/>
                  </a:lnTo>
                  <a:lnTo>
                    <a:pt x="83817" y="141741"/>
                  </a:lnTo>
                  <a:lnTo>
                    <a:pt x="52665" y="145651"/>
                  </a:lnTo>
                  <a:lnTo>
                    <a:pt x="24463" y="143438"/>
                  </a:lnTo>
                  <a:lnTo>
                    <a:pt x="12519" y="138291"/>
                  </a:lnTo>
                  <a:lnTo>
                    <a:pt x="0" y="1282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SMARTInkShape-4487"/>
            <p:cNvSpPr/>
            <p:nvPr>
              <p:custDataLst>
                <p:tags r:id="rId172"/>
              </p:custDataLst>
            </p:nvPr>
          </p:nvSpPr>
          <p:spPr>
            <a:xfrm>
              <a:off x="7834393" y="2841730"/>
              <a:ext cx="52308" cy="79242"/>
            </a:xfrm>
            <a:custGeom>
              <a:avLst/>
              <a:gdLst/>
              <a:ahLst/>
              <a:cxnLst/>
              <a:rect l="0" t="0" r="0" b="0"/>
              <a:pathLst>
                <a:path w="52308" h="79242">
                  <a:moveTo>
                    <a:pt x="20557" y="9420"/>
                  </a:moveTo>
                  <a:lnTo>
                    <a:pt x="20557" y="9420"/>
                  </a:lnTo>
                  <a:lnTo>
                    <a:pt x="37149" y="0"/>
                  </a:lnTo>
                  <a:lnTo>
                    <a:pt x="39379" y="318"/>
                  </a:lnTo>
                  <a:lnTo>
                    <a:pt x="41572" y="1235"/>
                  </a:lnTo>
                  <a:lnTo>
                    <a:pt x="43034" y="2552"/>
                  </a:lnTo>
                  <a:lnTo>
                    <a:pt x="44658" y="5897"/>
                  </a:lnTo>
                  <a:lnTo>
                    <a:pt x="45572" y="15118"/>
                  </a:lnTo>
                  <a:lnTo>
                    <a:pt x="38260" y="24652"/>
                  </a:lnTo>
                  <a:lnTo>
                    <a:pt x="9090" y="53498"/>
                  </a:lnTo>
                  <a:lnTo>
                    <a:pt x="304" y="66538"/>
                  </a:lnTo>
                  <a:lnTo>
                    <a:pt x="0" y="68665"/>
                  </a:lnTo>
                  <a:lnTo>
                    <a:pt x="502" y="70084"/>
                  </a:lnTo>
                  <a:lnTo>
                    <a:pt x="7951" y="75450"/>
                  </a:lnTo>
                  <a:lnTo>
                    <a:pt x="15725" y="78138"/>
                  </a:lnTo>
                  <a:lnTo>
                    <a:pt x="41446" y="79241"/>
                  </a:lnTo>
                  <a:lnTo>
                    <a:pt x="45834" y="77376"/>
                  </a:lnTo>
                  <a:lnTo>
                    <a:pt x="52307" y="729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3" name="SMARTInkShape-Group1129"/>
          <p:cNvGrpSpPr/>
          <p:nvPr/>
        </p:nvGrpSpPr>
        <p:grpSpPr>
          <a:xfrm>
            <a:off x="8380380" y="2682348"/>
            <a:ext cx="274671" cy="206903"/>
            <a:chOff x="8380380" y="2682348"/>
            <a:chExt cx="274671" cy="206903"/>
          </a:xfrm>
        </p:grpSpPr>
        <p:sp>
          <p:nvSpPr>
            <p:cNvPr id="89" name="SMARTInkShape-4488"/>
            <p:cNvSpPr/>
            <p:nvPr>
              <p:custDataLst>
                <p:tags r:id="rId164"/>
              </p:custDataLst>
            </p:nvPr>
          </p:nvSpPr>
          <p:spPr>
            <a:xfrm>
              <a:off x="8388350" y="2717800"/>
              <a:ext cx="19051" cy="84001"/>
            </a:xfrm>
            <a:custGeom>
              <a:avLst/>
              <a:gdLst/>
              <a:ahLst/>
              <a:cxnLst/>
              <a:rect l="0" t="0" r="0" b="0"/>
              <a:pathLst>
                <a:path w="19051" h="84001">
                  <a:moveTo>
                    <a:pt x="19050" y="0"/>
                  </a:moveTo>
                  <a:lnTo>
                    <a:pt x="19050" y="0"/>
                  </a:lnTo>
                  <a:lnTo>
                    <a:pt x="15679" y="29886"/>
                  </a:lnTo>
                  <a:lnTo>
                    <a:pt x="12582" y="56782"/>
                  </a:lnTo>
                  <a:lnTo>
                    <a:pt x="7310" y="82109"/>
                  </a:lnTo>
                  <a:lnTo>
                    <a:pt x="6284" y="83667"/>
                  </a:lnTo>
                  <a:lnTo>
                    <a:pt x="4895" y="84000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SMARTInkShape-4489"/>
            <p:cNvSpPr/>
            <p:nvPr>
              <p:custDataLst>
                <p:tags r:id="rId165"/>
              </p:custDataLst>
            </p:nvPr>
          </p:nvSpPr>
          <p:spPr>
            <a:xfrm>
              <a:off x="8380380" y="2682348"/>
              <a:ext cx="84478" cy="151609"/>
            </a:xfrm>
            <a:custGeom>
              <a:avLst/>
              <a:gdLst/>
              <a:ahLst/>
              <a:cxnLst/>
              <a:rect l="0" t="0" r="0" b="0"/>
              <a:pathLst>
                <a:path w="84478" h="151609">
                  <a:moveTo>
                    <a:pt x="20670" y="16402"/>
                  </a:moveTo>
                  <a:lnTo>
                    <a:pt x="20670" y="16402"/>
                  </a:lnTo>
                  <a:lnTo>
                    <a:pt x="39537" y="3310"/>
                  </a:lnTo>
                  <a:lnTo>
                    <a:pt x="49281" y="0"/>
                  </a:lnTo>
                  <a:lnTo>
                    <a:pt x="58316" y="410"/>
                  </a:lnTo>
                  <a:lnTo>
                    <a:pt x="62701" y="1507"/>
                  </a:lnTo>
                  <a:lnTo>
                    <a:pt x="65624" y="3650"/>
                  </a:lnTo>
                  <a:lnTo>
                    <a:pt x="67573" y="6490"/>
                  </a:lnTo>
                  <a:lnTo>
                    <a:pt x="68871" y="9794"/>
                  </a:lnTo>
                  <a:lnTo>
                    <a:pt x="67621" y="14113"/>
                  </a:lnTo>
                  <a:lnTo>
                    <a:pt x="60587" y="24557"/>
                  </a:lnTo>
                  <a:lnTo>
                    <a:pt x="29629" y="54740"/>
                  </a:lnTo>
                  <a:lnTo>
                    <a:pt x="17344" y="69836"/>
                  </a:lnTo>
                  <a:lnTo>
                    <a:pt x="17041" y="71780"/>
                  </a:lnTo>
                  <a:lnTo>
                    <a:pt x="17545" y="73782"/>
                  </a:lnTo>
                  <a:lnTo>
                    <a:pt x="18587" y="75822"/>
                  </a:lnTo>
                  <a:lnTo>
                    <a:pt x="21398" y="77182"/>
                  </a:lnTo>
                  <a:lnTo>
                    <a:pt x="50373" y="82915"/>
                  </a:lnTo>
                  <a:lnTo>
                    <a:pt x="67492" y="92005"/>
                  </a:lnTo>
                  <a:lnTo>
                    <a:pt x="81502" y="107007"/>
                  </a:lnTo>
                  <a:lnTo>
                    <a:pt x="83803" y="112083"/>
                  </a:lnTo>
                  <a:lnTo>
                    <a:pt x="84477" y="121486"/>
                  </a:lnTo>
                  <a:lnTo>
                    <a:pt x="80544" y="130369"/>
                  </a:lnTo>
                  <a:lnTo>
                    <a:pt x="77519" y="134713"/>
                  </a:lnTo>
                  <a:lnTo>
                    <a:pt x="66632" y="141422"/>
                  </a:lnTo>
                  <a:lnTo>
                    <a:pt x="42755" y="149165"/>
                  </a:lnTo>
                  <a:lnTo>
                    <a:pt x="25546" y="151608"/>
                  </a:lnTo>
                  <a:lnTo>
                    <a:pt x="13194" y="147990"/>
                  </a:lnTo>
                  <a:lnTo>
                    <a:pt x="4883" y="141678"/>
                  </a:lnTo>
                  <a:lnTo>
                    <a:pt x="1679" y="138019"/>
                  </a:lnTo>
                  <a:lnTo>
                    <a:pt x="248" y="134875"/>
                  </a:lnTo>
                  <a:lnTo>
                    <a:pt x="0" y="132073"/>
                  </a:lnTo>
                  <a:lnTo>
                    <a:pt x="1620" y="1243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SMARTInkShape-4490"/>
            <p:cNvSpPr/>
            <p:nvPr>
              <p:custDataLst>
                <p:tags r:id="rId166"/>
              </p:custDataLst>
            </p:nvPr>
          </p:nvSpPr>
          <p:spPr>
            <a:xfrm>
              <a:off x="8489950" y="2832824"/>
              <a:ext cx="57151" cy="50077"/>
            </a:xfrm>
            <a:custGeom>
              <a:avLst/>
              <a:gdLst/>
              <a:ahLst/>
              <a:cxnLst/>
              <a:rect l="0" t="0" r="0" b="0"/>
              <a:pathLst>
                <a:path w="57151" h="50077">
                  <a:moveTo>
                    <a:pt x="0" y="37376"/>
                  </a:moveTo>
                  <a:lnTo>
                    <a:pt x="0" y="37376"/>
                  </a:lnTo>
                  <a:lnTo>
                    <a:pt x="3371" y="37376"/>
                  </a:lnTo>
                  <a:lnTo>
                    <a:pt x="6907" y="33613"/>
                  </a:lnTo>
                  <a:lnTo>
                    <a:pt x="12242" y="27237"/>
                  </a:lnTo>
                  <a:lnTo>
                    <a:pt x="29151" y="11645"/>
                  </a:lnTo>
                  <a:lnTo>
                    <a:pt x="34828" y="4773"/>
                  </a:lnTo>
                  <a:lnTo>
                    <a:pt x="43043" y="0"/>
                  </a:lnTo>
                  <a:lnTo>
                    <a:pt x="44265" y="18212"/>
                  </a:lnTo>
                  <a:lnTo>
                    <a:pt x="44414" y="35237"/>
                  </a:lnTo>
                  <a:lnTo>
                    <a:pt x="45837" y="38772"/>
                  </a:lnTo>
                  <a:lnTo>
                    <a:pt x="57150" y="500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4491"/>
            <p:cNvSpPr/>
            <p:nvPr>
              <p:custDataLst>
                <p:tags r:id="rId167"/>
              </p:custDataLst>
            </p:nvPr>
          </p:nvSpPr>
          <p:spPr>
            <a:xfrm>
              <a:off x="8610600" y="2813050"/>
              <a:ext cx="44451" cy="76201"/>
            </a:xfrm>
            <a:custGeom>
              <a:avLst/>
              <a:gdLst/>
              <a:ahLst/>
              <a:cxnLst/>
              <a:rect l="0" t="0" r="0" b="0"/>
              <a:pathLst>
                <a:path w="44451" h="76201">
                  <a:moveTo>
                    <a:pt x="0" y="0"/>
                  </a:moveTo>
                  <a:lnTo>
                    <a:pt x="0" y="0"/>
                  </a:lnTo>
                  <a:lnTo>
                    <a:pt x="0" y="12209"/>
                  </a:lnTo>
                  <a:lnTo>
                    <a:pt x="1882" y="17891"/>
                  </a:lnTo>
                  <a:lnTo>
                    <a:pt x="3371" y="20394"/>
                  </a:lnTo>
                  <a:lnTo>
                    <a:pt x="3659" y="23474"/>
                  </a:lnTo>
                  <a:lnTo>
                    <a:pt x="621" y="42637"/>
                  </a:lnTo>
                  <a:lnTo>
                    <a:pt x="1119" y="45358"/>
                  </a:lnTo>
                  <a:lnTo>
                    <a:pt x="2157" y="47172"/>
                  </a:lnTo>
                  <a:lnTo>
                    <a:pt x="3555" y="48382"/>
                  </a:lnTo>
                  <a:lnTo>
                    <a:pt x="5192" y="48482"/>
                  </a:lnTo>
                  <a:lnTo>
                    <a:pt x="8893" y="46712"/>
                  </a:lnTo>
                  <a:lnTo>
                    <a:pt x="29070" y="22933"/>
                  </a:lnTo>
                  <a:lnTo>
                    <a:pt x="33616" y="20776"/>
                  </a:lnTo>
                  <a:lnTo>
                    <a:pt x="34406" y="20906"/>
                  </a:lnTo>
                  <a:lnTo>
                    <a:pt x="34225" y="21698"/>
                  </a:lnTo>
                  <a:lnTo>
                    <a:pt x="33400" y="22932"/>
                  </a:lnTo>
                  <a:lnTo>
                    <a:pt x="34365" y="28066"/>
                  </a:lnTo>
                  <a:lnTo>
                    <a:pt x="35610" y="31411"/>
                  </a:lnTo>
                  <a:lnTo>
                    <a:pt x="35112" y="38890"/>
                  </a:lnTo>
                  <a:lnTo>
                    <a:pt x="33991" y="42860"/>
                  </a:lnTo>
                  <a:lnTo>
                    <a:pt x="35785" y="58560"/>
                  </a:lnTo>
                  <a:lnTo>
                    <a:pt x="4445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4" name="SMARTInkShape-Group1130"/>
          <p:cNvGrpSpPr/>
          <p:nvPr/>
        </p:nvGrpSpPr>
        <p:grpSpPr>
          <a:xfrm>
            <a:off x="5365750" y="3390900"/>
            <a:ext cx="842443" cy="419584"/>
            <a:chOff x="5365750" y="3390900"/>
            <a:chExt cx="842443" cy="419584"/>
          </a:xfrm>
        </p:grpSpPr>
        <p:sp>
          <p:nvSpPr>
            <p:cNvPr id="94" name="SMARTInkShape-4492"/>
            <p:cNvSpPr/>
            <p:nvPr>
              <p:custDataLst>
                <p:tags r:id="rId154"/>
              </p:custDataLst>
            </p:nvPr>
          </p:nvSpPr>
          <p:spPr>
            <a:xfrm>
              <a:off x="5365750" y="3395474"/>
              <a:ext cx="133351" cy="415010"/>
            </a:xfrm>
            <a:custGeom>
              <a:avLst/>
              <a:gdLst/>
              <a:ahLst/>
              <a:cxnLst/>
              <a:rect l="0" t="0" r="0" b="0"/>
              <a:pathLst>
                <a:path w="133351" h="415010">
                  <a:moveTo>
                    <a:pt x="133350" y="14476"/>
                  </a:moveTo>
                  <a:lnTo>
                    <a:pt x="133350" y="14476"/>
                  </a:lnTo>
                  <a:lnTo>
                    <a:pt x="129979" y="7734"/>
                  </a:lnTo>
                  <a:lnTo>
                    <a:pt x="122679" y="2543"/>
                  </a:lnTo>
                  <a:lnTo>
                    <a:pt x="117770" y="170"/>
                  </a:lnTo>
                  <a:lnTo>
                    <a:pt x="113791" y="0"/>
                  </a:lnTo>
                  <a:lnTo>
                    <a:pt x="110433" y="1297"/>
                  </a:lnTo>
                  <a:lnTo>
                    <a:pt x="96603" y="13519"/>
                  </a:lnTo>
                  <a:lnTo>
                    <a:pt x="92324" y="28867"/>
                  </a:lnTo>
                  <a:lnTo>
                    <a:pt x="90422" y="51211"/>
                  </a:lnTo>
                  <a:lnTo>
                    <a:pt x="89576" y="79956"/>
                  </a:lnTo>
                  <a:lnTo>
                    <a:pt x="90762" y="96935"/>
                  </a:lnTo>
                  <a:lnTo>
                    <a:pt x="92963" y="115310"/>
                  </a:lnTo>
                  <a:lnTo>
                    <a:pt x="95842" y="134615"/>
                  </a:lnTo>
                  <a:lnTo>
                    <a:pt x="98467" y="154541"/>
                  </a:lnTo>
                  <a:lnTo>
                    <a:pt x="100923" y="174880"/>
                  </a:lnTo>
                  <a:lnTo>
                    <a:pt x="103265" y="195496"/>
                  </a:lnTo>
                  <a:lnTo>
                    <a:pt x="105532" y="217000"/>
                  </a:lnTo>
                  <a:lnTo>
                    <a:pt x="107750" y="239098"/>
                  </a:lnTo>
                  <a:lnTo>
                    <a:pt x="109933" y="261590"/>
                  </a:lnTo>
                  <a:lnTo>
                    <a:pt x="110683" y="281524"/>
                  </a:lnTo>
                  <a:lnTo>
                    <a:pt x="110477" y="299752"/>
                  </a:lnTo>
                  <a:lnTo>
                    <a:pt x="109635" y="316844"/>
                  </a:lnTo>
                  <a:lnTo>
                    <a:pt x="103055" y="347122"/>
                  </a:lnTo>
                  <a:lnTo>
                    <a:pt x="92369" y="373280"/>
                  </a:lnTo>
                  <a:lnTo>
                    <a:pt x="78212" y="394313"/>
                  </a:lnTo>
                  <a:lnTo>
                    <a:pt x="62513" y="407424"/>
                  </a:lnTo>
                  <a:lnTo>
                    <a:pt x="54375" y="411908"/>
                  </a:lnTo>
                  <a:lnTo>
                    <a:pt x="37807" y="415009"/>
                  </a:lnTo>
                  <a:lnTo>
                    <a:pt x="22448" y="413329"/>
                  </a:lnTo>
                  <a:lnTo>
                    <a:pt x="0" y="4018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SMARTInkShape-4493"/>
            <p:cNvSpPr/>
            <p:nvPr>
              <p:custDataLst>
                <p:tags r:id="rId155"/>
              </p:custDataLst>
            </p:nvPr>
          </p:nvSpPr>
          <p:spPr>
            <a:xfrm>
              <a:off x="5425682" y="3536950"/>
              <a:ext cx="107122" cy="104714"/>
            </a:xfrm>
            <a:custGeom>
              <a:avLst/>
              <a:gdLst/>
              <a:ahLst/>
              <a:cxnLst/>
              <a:rect l="0" t="0" r="0" b="0"/>
              <a:pathLst>
                <a:path w="107122" h="104714">
                  <a:moveTo>
                    <a:pt x="48018" y="0"/>
                  </a:moveTo>
                  <a:lnTo>
                    <a:pt x="48018" y="0"/>
                  </a:lnTo>
                  <a:lnTo>
                    <a:pt x="37905" y="0"/>
                  </a:lnTo>
                  <a:lnTo>
                    <a:pt x="27296" y="5644"/>
                  </a:lnTo>
                  <a:lnTo>
                    <a:pt x="16230" y="15914"/>
                  </a:lnTo>
                  <a:lnTo>
                    <a:pt x="6609" y="29886"/>
                  </a:lnTo>
                  <a:lnTo>
                    <a:pt x="0" y="56990"/>
                  </a:lnTo>
                  <a:lnTo>
                    <a:pt x="2218" y="73306"/>
                  </a:lnTo>
                  <a:lnTo>
                    <a:pt x="4784" y="80621"/>
                  </a:lnTo>
                  <a:lnTo>
                    <a:pt x="15162" y="92511"/>
                  </a:lnTo>
                  <a:lnTo>
                    <a:pt x="21881" y="97657"/>
                  </a:lnTo>
                  <a:lnTo>
                    <a:pt x="38753" y="103375"/>
                  </a:lnTo>
                  <a:lnTo>
                    <a:pt x="68086" y="104713"/>
                  </a:lnTo>
                  <a:lnTo>
                    <a:pt x="78330" y="103675"/>
                  </a:lnTo>
                  <a:lnTo>
                    <a:pt x="85865" y="100867"/>
                  </a:lnTo>
                  <a:lnTo>
                    <a:pt x="96118" y="92102"/>
                  </a:lnTo>
                  <a:lnTo>
                    <a:pt x="105858" y="71896"/>
                  </a:lnTo>
                  <a:lnTo>
                    <a:pt x="107121" y="56178"/>
                  </a:lnTo>
                  <a:lnTo>
                    <a:pt x="106470" y="48035"/>
                  </a:lnTo>
                  <a:lnTo>
                    <a:pt x="100102" y="33343"/>
                  </a:lnTo>
                  <a:lnTo>
                    <a:pt x="89511" y="20464"/>
                  </a:lnTo>
                  <a:lnTo>
                    <a:pt x="75396" y="10036"/>
                  </a:lnTo>
                  <a:lnTo>
                    <a:pt x="61597" y="4460"/>
                  </a:lnTo>
                  <a:lnTo>
                    <a:pt x="4166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SMARTInkShape-4494"/>
            <p:cNvSpPr/>
            <p:nvPr>
              <p:custDataLst>
                <p:tags r:id="rId156"/>
              </p:custDataLst>
            </p:nvPr>
          </p:nvSpPr>
          <p:spPr>
            <a:xfrm>
              <a:off x="5641083" y="3543300"/>
              <a:ext cx="80268" cy="106121"/>
            </a:xfrm>
            <a:custGeom>
              <a:avLst/>
              <a:gdLst/>
              <a:ahLst/>
              <a:cxnLst/>
              <a:rect l="0" t="0" r="0" b="0"/>
              <a:pathLst>
                <a:path w="80268" h="106121">
                  <a:moveTo>
                    <a:pt x="29467" y="0"/>
                  </a:moveTo>
                  <a:lnTo>
                    <a:pt x="29467" y="0"/>
                  </a:lnTo>
                  <a:lnTo>
                    <a:pt x="17258" y="15580"/>
                  </a:lnTo>
                  <a:lnTo>
                    <a:pt x="3040" y="43738"/>
                  </a:lnTo>
                  <a:lnTo>
                    <a:pt x="0" y="66739"/>
                  </a:lnTo>
                  <a:lnTo>
                    <a:pt x="1789" y="78110"/>
                  </a:lnTo>
                  <a:lnTo>
                    <a:pt x="10134" y="92445"/>
                  </a:lnTo>
                  <a:lnTo>
                    <a:pt x="19463" y="99412"/>
                  </a:lnTo>
                  <a:lnTo>
                    <a:pt x="32077" y="104155"/>
                  </a:lnTo>
                  <a:lnTo>
                    <a:pt x="56895" y="106120"/>
                  </a:lnTo>
                  <a:lnTo>
                    <a:pt x="68939" y="104079"/>
                  </a:lnTo>
                  <a:lnTo>
                    <a:pt x="75232" y="100820"/>
                  </a:lnTo>
                  <a:lnTo>
                    <a:pt x="80267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SMARTInkShape-4495"/>
            <p:cNvSpPr/>
            <p:nvPr>
              <p:custDataLst>
                <p:tags r:id="rId157"/>
              </p:custDataLst>
            </p:nvPr>
          </p:nvSpPr>
          <p:spPr>
            <a:xfrm>
              <a:off x="5651500" y="357505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12700"/>
                  </a:moveTo>
                  <a:lnTo>
                    <a:pt x="0" y="12700"/>
                  </a:lnTo>
                  <a:lnTo>
                    <a:pt x="10139" y="11995"/>
                  </a:lnTo>
                  <a:lnTo>
                    <a:pt x="39967" y="3861"/>
                  </a:lnTo>
                  <a:lnTo>
                    <a:pt x="68964" y="763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SMARTInkShape-4496"/>
            <p:cNvSpPr/>
            <p:nvPr>
              <p:custDataLst>
                <p:tags r:id="rId158"/>
              </p:custDataLst>
            </p:nvPr>
          </p:nvSpPr>
          <p:spPr>
            <a:xfrm>
              <a:off x="5924245" y="3504919"/>
              <a:ext cx="103922" cy="127282"/>
            </a:xfrm>
            <a:custGeom>
              <a:avLst/>
              <a:gdLst/>
              <a:ahLst/>
              <a:cxnLst/>
              <a:rect l="0" t="0" r="0" b="0"/>
              <a:pathLst>
                <a:path w="103922" h="127282">
                  <a:moveTo>
                    <a:pt x="76505" y="57431"/>
                  </a:moveTo>
                  <a:lnTo>
                    <a:pt x="76505" y="57431"/>
                  </a:lnTo>
                  <a:lnTo>
                    <a:pt x="76505" y="34287"/>
                  </a:lnTo>
                  <a:lnTo>
                    <a:pt x="75094" y="31418"/>
                  </a:lnTo>
                  <a:lnTo>
                    <a:pt x="72742" y="29506"/>
                  </a:lnTo>
                  <a:lnTo>
                    <a:pt x="69763" y="28231"/>
                  </a:lnTo>
                  <a:lnTo>
                    <a:pt x="60808" y="28696"/>
                  </a:lnTo>
                  <a:lnTo>
                    <a:pt x="49068" y="32665"/>
                  </a:lnTo>
                  <a:lnTo>
                    <a:pt x="34442" y="41485"/>
                  </a:lnTo>
                  <a:lnTo>
                    <a:pt x="13712" y="68464"/>
                  </a:lnTo>
                  <a:lnTo>
                    <a:pt x="907" y="96527"/>
                  </a:lnTo>
                  <a:lnTo>
                    <a:pt x="0" y="103956"/>
                  </a:lnTo>
                  <a:lnTo>
                    <a:pt x="2757" y="115973"/>
                  </a:lnTo>
                  <a:lnTo>
                    <a:pt x="6173" y="119743"/>
                  </a:lnTo>
                  <a:lnTo>
                    <a:pt x="15613" y="123930"/>
                  </a:lnTo>
                  <a:lnTo>
                    <a:pt x="26864" y="123910"/>
                  </a:lnTo>
                  <a:lnTo>
                    <a:pt x="32827" y="122917"/>
                  </a:lnTo>
                  <a:lnTo>
                    <a:pt x="45098" y="116169"/>
                  </a:lnTo>
                  <a:lnTo>
                    <a:pt x="51334" y="111406"/>
                  </a:lnTo>
                  <a:lnTo>
                    <a:pt x="66851" y="87849"/>
                  </a:lnTo>
                  <a:lnTo>
                    <a:pt x="75978" y="66716"/>
                  </a:lnTo>
                  <a:lnTo>
                    <a:pt x="84738" y="43919"/>
                  </a:lnTo>
                  <a:lnTo>
                    <a:pt x="96897" y="14073"/>
                  </a:lnTo>
                  <a:lnTo>
                    <a:pt x="103870" y="918"/>
                  </a:lnTo>
                  <a:lnTo>
                    <a:pt x="103921" y="0"/>
                  </a:lnTo>
                  <a:lnTo>
                    <a:pt x="103249" y="94"/>
                  </a:lnTo>
                  <a:lnTo>
                    <a:pt x="83303" y="26297"/>
                  </a:lnTo>
                  <a:lnTo>
                    <a:pt x="73411" y="47827"/>
                  </a:lnTo>
                  <a:lnTo>
                    <a:pt x="66193" y="71507"/>
                  </a:lnTo>
                  <a:lnTo>
                    <a:pt x="63280" y="83748"/>
                  </a:lnTo>
                  <a:lnTo>
                    <a:pt x="63455" y="94026"/>
                  </a:lnTo>
                  <a:lnTo>
                    <a:pt x="76505" y="1272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4497"/>
            <p:cNvSpPr/>
            <p:nvPr>
              <p:custDataLst>
                <p:tags r:id="rId159"/>
              </p:custDataLst>
            </p:nvPr>
          </p:nvSpPr>
          <p:spPr>
            <a:xfrm>
              <a:off x="5835650" y="35877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SMARTInkShape-4498"/>
            <p:cNvSpPr/>
            <p:nvPr>
              <p:custDataLst>
                <p:tags r:id="rId160"/>
              </p:custDataLst>
            </p:nvPr>
          </p:nvSpPr>
          <p:spPr>
            <a:xfrm>
              <a:off x="5645150" y="3448050"/>
              <a:ext cx="113040" cy="43397"/>
            </a:xfrm>
            <a:custGeom>
              <a:avLst/>
              <a:gdLst/>
              <a:ahLst/>
              <a:cxnLst/>
              <a:rect l="0" t="0" r="0" b="0"/>
              <a:pathLst>
                <a:path w="113040" h="43397">
                  <a:moveTo>
                    <a:pt x="0" y="31750"/>
                  </a:moveTo>
                  <a:lnTo>
                    <a:pt x="0" y="31750"/>
                  </a:lnTo>
                  <a:lnTo>
                    <a:pt x="27451" y="33161"/>
                  </a:lnTo>
                  <a:lnTo>
                    <a:pt x="58228" y="40478"/>
                  </a:lnTo>
                  <a:lnTo>
                    <a:pt x="85143" y="43273"/>
                  </a:lnTo>
                  <a:lnTo>
                    <a:pt x="104720" y="43396"/>
                  </a:lnTo>
                  <a:lnTo>
                    <a:pt x="107914" y="42336"/>
                  </a:lnTo>
                  <a:lnTo>
                    <a:pt x="110042" y="40924"/>
                  </a:lnTo>
                  <a:lnTo>
                    <a:pt x="111461" y="39277"/>
                  </a:lnTo>
                  <a:lnTo>
                    <a:pt x="113039" y="35566"/>
                  </a:lnTo>
                  <a:lnTo>
                    <a:pt x="112754" y="33588"/>
                  </a:lnTo>
                  <a:lnTo>
                    <a:pt x="110556" y="29509"/>
                  </a:lnTo>
                  <a:lnTo>
                    <a:pt x="83271" y="3593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SMARTInkShape-4499"/>
            <p:cNvSpPr/>
            <p:nvPr>
              <p:custDataLst>
                <p:tags r:id="rId161"/>
              </p:custDataLst>
            </p:nvPr>
          </p:nvSpPr>
          <p:spPr>
            <a:xfrm>
              <a:off x="5670550" y="35369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27629" y="1324"/>
                  </a:lnTo>
                  <a:lnTo>
                    <a:pt x="53342" y="392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4500"/>
            <p:cNvSpPr/>
            <p:nvPr>
              <p:custDataLst>
                <p:tags r:id="rId162"/>
              </p:custDataLst>
            </p:nvPr>
          </p:nvSpPr>
          <p:spPr>
            <a:xfrm>
              <a:off x="6057900" y="3492334"/>
              <a:ext cx="88901" cy="136225"/>
            </a:xfrm>
            <a:custGeom>
              <a:avLst/>
              <a:gdLst/>
              <a:ahLst/>
              <a:cxnLst/>
              <a:rect l="0" t="0" r="0" b="0"/>
              <a:pathLst>
                <a:path w="88901" h="136225">
                  <a:moveTo>
                    <a:pt x="0" y="101766"/>
                  </a:moveTo>
                  <a:lnTo>
                    <a:pt x="0" y="101766"/>
                  </a:lnTo>
                  <a:lnTo>
                    <a:pt x="5069" y="95991"/>
                  </a:lnTo>
                  <a:lnTo>
                    <a:pt x="8838" y="89557"/>
                  </a:lnTo>
                  <a:lnTo>
                    <a:pt x="16628" y="83875"/>
                  </a:lnTo>
                  <a:lnTo>
                    <a:pt x="44967" y="66510"/>
                  </a:lnTo>
                  <a:lnTo>
                    <a:pt x="72897" y="37804"/>
                  </a:lnTo>
                  <a:lnTo>
                    <a:pt x="83061" y="19079"/>
                  </a:lnTo>
                  <a:lnTo>
                    <a:pt x="87170" y="3496"/>
                  </a:lnTo>
                  <a:lnTo>
                    <a:pt x="87040" y="975"/>
                  </a:lnTo>
                  <a:lnTo>
                    <a:pt x="86249" y="0"/>
                  </a:lnTo>
                  <a:lnTo>
                    <a:pt x="85017" y="55"/>
                  </a:lnTo>
                  <a:lnTo>
                    <a:pt x="69797" y="10246"/>
                  </a:lnTo>
                  <a:lnTo>
                    <a:pt x="50784" y="40155"/>
                  </a:lnTo>
                  <a:lnTo>
                    <a:pt x="38093" y="62624"/>
                  </a:lnTo>
                  <a:lnTo>
                    <a:pt x="27513" y="84369"/>
                  </a:lnTo>
                  <a:lnTo>
                    <a:pt x="22811" y="105794"/>
                  </a:lnTo>
                  <a:lnTo>
                    <a:pt x="23674" y="114329"/>
                  </a:lnTo>
                  <a:lnTo>
                    <a:pt x="30277" y="127575"/>
                  </a:lnTo>
                  <a:lnTo>
                    <a:pt x="36413" y="131672"/>
                  </a:lnTo>
                  <a:lnTo>
                    <a:pt x="52637" y="136224"/>
                  </a:lnTo>
                  <a:lnTo>
                    <a:pt x="67844" y="134485"/>
                  </a:lnTo>
                  <a:lnTo>
                    <a:pt x="88900" y="1271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4501"/>
            <p:cNvSpPr/>
            <p:nvPr>
              <p:custDataLst>
                <p:tags r:id="rId163"/>
              </p:custDataLst>
            </p:nvPr>
          </p:nvSpPr>
          <p:spPr>
            <a:xfrm>
              <a:off x="6108700" y="3390900"/>
              <a:ext cx="99493" cy="49657"/>
            </a:xfrm>
            <a:custGeom>
              <a:avLst/>
              <a:gdLst/>
              <a:ahLst/>
              <a:cxnLst/>
              <a:rect l="0" t="0" r="0" b="0"/>
              <a:pathLst>
                <a:path w="99493" h="49657">
                  <a:moveTo>
                    <a:pt x="0" y="38100"/>
                  </a:moveTo>
                  <a:lnTo>
                    <a:pt x="0" y="38100"/>
                  </a:lnTo>
                  <a:lnTo>
                    <a:pt x="25417" y="39981"/>
                  </a:lnTo>
                  <a:lnTo>
                    <a:pt x="50805" y="45007"/>
                  </a:lnTo>
                  <a:lnTo>
                    <a:pt x="81297" y="49656"/>
                  </a:lnTo>
                  <a:lnTo>
                    <a:pt x="90930" y="48410"/>
                  </a:lnTo>
                  <a:lnTo>
                    <a:pt x="94486" y="47090"/>
                  </a:lnTo>
                  <a:lnTo>
                    <a:pt x="96858" y="45505"/>
                  </a:lnTo>
                  <a:lnTo>
                    <a:pt x="99492" y="41861"/>
                  </a:lnTo>
                  <a:lnTo>
                    <a:pt x="98782" y="36009"/>
                  </a:lnTo>
                  <a:lnTo>
                    <a:pt x="95409" y="28704"/>
                  </a:lnTo>
                  <a:lnTo>
                    <a:pt x="86987" y="16658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5" name="SMARTInkShape-4502"/>
          <p:cNvSpPr/>
          <p:nvPr>
            <p:custDataLst>
              <p:tags r:id="rId10"/>
            </p:custDataLst>
          </p:nvPr>
        </p:nvSpPr>
        <p:spPr>
          <a:xfrm>
            <a:off x="5362706" y="3880373"/>
            <a:ext cx="117345" cy="132675"/>
          </a:xfrm>
          <a:custGeom>
            <a:avLst/>
            <a:gdLst/>
            <a:ahLst/>
            <a:cxnLst/>
            <a:rect l="0" t="0" r="0" b="0"/>
            <a:pathLst>
              <a:path w="117345" h="132675">
                <a:moveTo>
                  <a:pt x="110994" y="12177"/>
                </a:moveTo>
                <a:lnTo>
                  <a:pt x="110994" y="12177"/>
                </a:lnTo>
                <a:lnTo>
                  <a:pt x="107623" y="5435"/>
                </a:lnTo>
                <a:lnTo>
                  <a:pt x="105219" y="3449"/>
                </a:lnTo>
                <a:lnTo>
                  <a:pt x="98785" y="1242"/>
                </a:lnTo>
                <a:lnTo>
                  <a:pt x="80487" y="0"/>
                </a:lnTo>
                <a:lnTo>
                  <a:pt x="53820" y="9745"/>
                </a:lnTo>
                <a:lnTo>
                  <a:pt x="26948" y="22667"/>
                </a:lnTo>
                <a:lnTo>
                  <a:pt x="13432" y="34948"/>
                </a:lnTo>
                <a:lnTo>
                  <a:pt x="4133" y="49109"/>
                </a:lnTo>
                <a:lnTo>
                  <a:pt x="0" y="62458"/>
                </a:lnTo>
                <a:lnTo>
                  <a:pt x="1926" y="75446"/>
                </a:lnTo>
                <a:lnTo>
                  <a:pt x="8192" y="88274"/>
                </a:lnTo>
                <a:lnTo>
                  <a:pt x="24325" y="106691"/>
                </a:lnTo>
                <a:lnTo>
                  <a:pt x="46665" y="120693"/>
                </a:lnTo>
                <a:lnTo>
                  <a:pt x="71159" y="128918"/>
                </a:lnTo>
                <a:lnTo>
                  <a:pt x="99075" y="132055"/>
                </a:lnTo>
                <a:lnTo>
                  <a:pt x="112010" y="132674"/>
                </a:lnTo>
                <a:lnTo>
                  <a:pt x="113788" y="132020"/>
                </a:lnTo>
                <a:lnTo>
                  <a:pt x="114974" y="130878"/>
                </a:lnTo>
                <a:lnTo>
                  <a:pt x="116291" y="127727"/>
                </a:lnTo>
                <a:lnTo>
                  <a:pt x="117344" y="12012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8" name="SMARTInkShape-Group1132"/>
          <p:cNvGrpSpPr/>
          <p:nvPr/>
        </p:nvGrpSpPr>
        <p:grpSpPr>
          <a:xfrm>
            <a:off x="6362700" y="3514242"/>
            <a:ext cx="50801" cy="45350"/>
            <a:chOff x="6362700" y="3514242"/>
            <a:chExt cx="50801" cy="45350"/>
          </a:xfrm>
        </p:grpSpPr>
        <p:sp>
          <p:nvSpPr>
            <p:cNvPr id="106" name="SMARTInkShape-4503"/>
            <p:cNvSpPr/>
            <p:nvPr>
              <p:custDataLst>
                <p:tags r:id="rId152"/>
              </p:custDataLst>
            </p:nvPr>
          </p:nvSpPr>
          <p:spPr>
            <a:xfrm>
              <a:off x="6362700" y="3543300"/>
              <a:ext cx="44451" cy="16292"/>
            </a:xfrm>
            <a:custGeom>
              <a:avLst/>
              <a:gdLst/>
              <a:ahLst/>
              <a:cxnLst/>
              <a:rect l="0" t="0" r="0" b="0"/>
              <a:pathLst>
                <a:path w="44451" h="16292">
                  <a:moveTo>
                    <a:pt x="0" y="0"/>
                  </a:moveTo>
                  <a:lnTo>
                    <a:pt x="0" y="0"/>
                  </a:lnTo>
                  <a:lnTo>
                    <a:pt x="0" y="8838"/>
                  </a:lnTo>
                  <a:lnTo>
                    <a:pt x="706" y="10126"/>
                  </a:lnTo>
                  <a:lnTo>
                    <a:pt x="1882" y="10984"/>
                  </a:lnTo>
                  <a:lnTo>
                    <a:pt x="5069" y="11937"/>
                  </a:lnTo>
                  <a:lnTo>
                    <a:pt x="8838" y="12361"/>
                  </a:lnTo>
                  <a:lnTo>
                    <a:pt x="12865" y="14431"/>
                  </a:lnTo>
                  <a:lnTo>
                    <a:pt x="14927" y="15970"/>
                  </a:lnTo>
                  <a:lnTo>
                    <a:pt x="17712" y="16291"/>
                  </a:lnTo>
                  <a:lnTo>
                    <a:pt x="444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SMARTInkShape-4504"/>
            <p:cNvSpPr/>
            <p:nvPr>
              <p:custDataLst>
                <p:tags r:id="rId153"/>
              </p:custDataLst>
            </p:nvPr>
          </p:nvSpPr>
          <p:spPr>
            <a:xfrm>
              <a:off x="6362700" y="3514242"/>
              <a:ext cx="50801" cy="10009"/>
            </a:xfrm>
            <a:custGeom>
              <a:avLst/>
              <a:gdLst/>
              <a:ahLst/>
              <a:cxnLst/>
              <a:rect l="0" t="0" r="0" b="0"/>
              <a:pathLst>
                <a:path w="50801" h="10009">
                  <a:moveTo>
                    <a:pt x="0" y="3658"/>
                  </a:moveTo>
                  <a:lnTo>
                    <a:pt x="0" y="3658"/>
                  </a:lnTo>
                  <a:lnTo>
                    <a:pt x="0" y="287"/>
                  </a:lnTo>
                  <a:lnTo>
                    <a:pt x="706" y="0"/>
                  </a:lnTo>
                  <a:lnTo>
                    <a:pt x="5775" y="2260"/>
                  </a:lnTo>
                  <a:lnTo>
                    <a:pt x="15195" y="3949"/>
                  </a:lnTo>
                  <a:lnTo>
                    <a:pt x="23474" y="7899"/>
                  </a:lnTo>
                  <a:lnTo>
                    <a:pt x="50800" y="10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9" name="SMARTInkShape-4505"/>
          <p:cNvSpPr/>
          <p:nvPr>
            <p:custDataLst>
              <p:tags r:id="rId11"/>
            </p:custDataLst>
          </p:nvPr>
        </p:nvSpPr>
        <p:spPr>
          <a:xfrm>
            <a:off x="2851234" y="3311927"/>
            <a:ext cx="37553" cy="52216"/>
          </a:xfrm>
          <a:custGeom>
            <a:avLst/>
            <a:gdLst/>
            <a:ahLst/>
            <a:cxnLst/>
            <a:rect l="0" t="0" r="0" b="0"/>
            <a:pathLst>
              <a:path w="37553" h="52216">
                <a:moveTo>
                  <a:pt x="12616" y="15473"/>
                </a:moveTo>
                <a:lnTo>
                  <a:pt x="12616" y="15473"/>
                </a:lnTo>
                <a:lnTo>
                  <a:pt x="9245" y="15473"/>
                </a:lnTo>
                <a:lnTo>
                  <a:pt x="8252" y="14767"/>
                </a:lnTo>
                <a:lnTo>
                  <a:pt x="7590" y="13592"/>
                </a:lnTo>
                <a:lnTo>
                  <a:pt x="7149" y="12102"/>
                </a:lnTo>
                <a:lnTo>
                  <a:pt x="6149" y="11815"/>
                </a:lnTo>
                <a:lnTo>
                  <a:pt x="3156" y="13377"/>
                </a:lnTo>
                <a:lnTo>
                  <a:pt x="2076" y="14781"/>
                </a:lnTo>
                <a:lnTo>
                  <a:pt x="876" y="18222"/>
                </a:lnTo>
                <a:lnTo>
                  <a:pt x="0" y="35812"/>
                </a:lnTo>
                <a:lnTo>
                  <a:pt x="1835" y="40505"/>
                </a:lnTo>
                <a:lnTo>
                  <a:pt x="3312" y="42744"/>
                </a:lnTo>
                <a:lnTo>
                  <a:pt x="5002" y="44237"/>
                </a:lnTo>
                <a:lnTo>
                  <a:pt x="8762" y="45896"/>
                </a:lnTo>
                <a:lnTo>
                  <a:pt x="14845" y="46830"/>
                </a:lnTo>
                <a:lnTo>
                  <a:pt x="19016" y="45167"/>
                </a:lnTo>
                <a:lnTo>
                  <a:pt x="21116" y="43735"/>
                </a:lnTo>
                <a:lnTo>
                  <a:pt x="22516" y="41370"/>
                </a:lnTo>
                <a:lnTo>
                  <a:pt x="24072" y="34979"/>
                </a:lnTo>
                <a:lnTo>
                  <a:pt x="22881" y="27435"/>
                </a:lnTo>
                <a:lnTo>
                  <a:pt x="18245" y="17136"/>
                </a:lnTo>
                <a:lnTo>
                  <a:pt x="14412" y="12684"/>
                </a:lnTo>
                <a:lnTo>
                  <a:pt x="7478" y="9592"/>
                </a:lnTo>
                <a:lnTo>
                  <a:pt x="4924" y="11213"/>
                </a:lnTo>
                <a:lnTo>
                  <a:pt x="3254" y="12633"/>
                </a:lnTo>
                <a:lnTo>
                  <a:pt x="1400" y="16092"/>
                </a:lnTo>
                <a:lnTo>
                  <a:pt x="209" y="24062"/>
                </a:lnTo>
                <a:lnTo>
                  <a:pt x="1928" y="28227"/>
                </a:lnTo>
                <a:lnTo>
                  <a:pt x="3374" y="30326"/>
                </a:lnTo>
                <a:lnTo>
                  <a:pt x="5749" y="31725"/>
                </a:lnTo>
                <a:lnTo>
                  <a:pt x="17818" y="33970"/>
                </a:lnTo>
                <a:lnTo>
                  <a:pt x="20318" y="34154"/>
                </a:lnTo>
                <a:lnTo>
                  <a:pt x="24976" y="32477"/>
                </a:lnTo>
                <a:lnTo>
                  <a:pt x="30344" y="29023"/>
                </a:lnTo>
                <a:lnTo>
                  <a:pt x="29197" y="24788"/>
                </a:lnTo>
                <a:lnTo>
                  <a:pt x="27904" y="21683"/>
                </a:lnTo>
                <a:lnTo>
                  <a:pt x="26335" y="19613"/>
                </a:lnTo>
                <a:lnTo>
                  <a:pt x="13334" y="12647"/>
                </a:lnTo>
                <a:lnTo>
                  <a:pt x="10272" y="12178"/>
                </a:lnTo>
                <a:lnTo>
                  <a:pt x="4989" y="13538"/>
                </a:lnTo>
                <a:lnTo>
                  <a:pt x="3298" y="14889"/>
                </a:lnTo>
                <a:lnTo>
                  <a:pt x="1419" y="18271"/>
                </a:lnTo>
                <a:lnTo>
                  <a:pt x="114" y="28263"/>
                </a:lnTo>
                <a:lnTo>
                  <a:pt x="48" y="30349"/>
                </a:lnTo>
                <a:lnTo>
                  <a:pt x="1856" y="34549"/>
                </a:lnTo>
                <a:lnTo>
                  <a:pt x="3326" y="36657"/>
                </a:lnTo>
                <a:lnTo>
                  <a:pt x="5717" y="38062"/>
                </a:lnTo>
                <a:lnTo>
                  <a:pt x="17812" y="40318"/>
                </a:lnTo>
                <a:lnTo>
                  <a:pt x="20313" y="40502"/>
                </a:lnTo>
                <a:lnTo>
                  <a:pt x="24974" y="38827"/>
                </a:lnTo>
                <a:lnTo>
                  <a:pt x="27205" y="37392"/>
                </a:lnTo>
                <a:lnTo>
                  <a:pt x="28692" y="35730"/>
                </a:lnTo>
                <a:lnTo>
                  <a:pt x="30344" y="32002"/>
                </a:lnTo>
                <a:lnTo>
                  <a:pt x="29197" y="26112"/>
                </a:lnTo>
                <a:lnTo>
                  <a:pt x="24584" y="16743"/>
                </a:lnTo>
                <a:lnTo>
                  <a:pt x="16705" y="7257"/>
                </a:lnTo>
                <a:lnTo>
                  <a:pt x="12552" y="4766"/>
                </a:lnTo>
                <a:lnTo>
                  <a:pt x="10457" y="4102"/>
                </a:lnTo>
                <a:lnTo>
                  <a:pt x="9060" y="5070"/>
                </a:lnTo>
                <a:lnTo>
                  <a:pt x="3263" y="17195"/>
                </a:lnTo>
                <a:lnTo>
                  <a:pt x="2853" y="19443"/>
                </a:lnTo>
                <a:lnTo>
                  <a:pt x="3285" y="21647"/>
                </a:lnTo>
                <a:lnTo>
                  <a:pt x="4941" y="25978"/>
                </a:lnTo>
                <a:lnTo>
                  <a:pt x="5677" y="30255"/>
                </a:lnTo>
                <a:lnTo>
                  <a:pt x="9767" y="34507"/>
                </a:lnTo>
                <a:lnTo>
                  <a:pt x="16289" y="38044"/>
                </a:lnTo>
                <a:lnTo>
                  <a:pt x="23891" y="39616"/>
                </a:lnTo>
                <a:lnTo>
                  <a:pt x="30092" y="38432"/>
                </a:lnTo>
                <a:lnTo>
                  <a:pt x="32733" y="37129"/>
                </a:lnTo>
                <a:lnTo>
                  <a:pt x="34494" y="35555"/>
                </a:lnTo>
                <a:lnTo>
                  <a:pt x="36451" y="31924"/>
                </a:lnTo>
                <a:lnTo>
                  <a:pt x="37552" y="22542"/>
                </a:lnTo>
                <a:lnTo>
                  <a:pt x="35929" y="16733"/>
                </a:lnTo>
                <a:lnTo>
                  <a:pt x="34508" y="14197"/>
                </a:lnTo>
                <a:lnTo>
                  <a:pt x="17610" y="730"/>
                </a:lnTo>
                <a:lnTo>
                  <a:pt x="15239" y="0"/>
                </a:lnTo>
                <a:lnTo>
                  <a:pt x="12954" y="219"/>
                </a:lnTo>
                <a:lnTo>
                  <a:pt x="10725" y="1070"/>
                </a:lnTo>
                <a:lnTo>
                  <a:pt x="6366" y="5779"/>
                </a:lnTo>
                <a:lnTo>
                  <a:pt x="2783" y="12576"/>
                </a:lnTo>
                <a:lnTo>
                  <a:pt x="1190" y="20300"/>
                </a:lnTo>
                <a:lnTo>
                  <a:pt x="2364" y="26556"/>
                </a:lnTo>
                <a:lnTo>
                  <a:pt x="3664" y="29211"/>
                </a:lnTo>
                <a:lnTo>
                  <a:pt x="5237" y="30982"/>
                </a:lnTo>
                <a:lnTo>
                  <a:pt x="18247" y="37427"/>
                </a:lnTo>
                <a:lnTo>
                  <a:pt x="21309" y="37870"/>
                </a:lnTo>
                <a:lnTo>
                  <a:pt x="33534" y="35103"/>
                </a:lnTo>
                <a:lnTo>
                  <a:pt x="35028" y="34204"/>
                </a:lnTo>
                <a:lnTo>
                  <a:pt x="36024" y="32899"/>
                </a:lnTo>
                <a:lnTo>
                  <a:pt x="36688" y="31324"/>
                </a:lnTo>
                <a:lnTo>
                  <a:pt x="35544" y="25810"/>
                </a:lnTo>
                <a:lnTo>
                  <a:pt x="30934" y="16654"/>
                </a:lnTo>
                <a:lnTo>
                  <a:pt x="26402" y="11765"/>
                </a:lnTo>
                <a:lnTo>
                  <a:pt x="16622" y="5751"/>
                </a:lnTo>
                <a:lnTo>
                  <a:pt x="11339" y="4096"/>
                </a:lnTo>
                <a:lnTo>
                  <a:pt x="9648" y="5066"/>
                </a:lnTo>
                <a:lnTo>
                  <a:pt x="8521" y="7124"/>
                </a:lnTo>
                <a:lnTo>
                  <a:pt x="931" y="32661"/>
                </a:lnTo>
                <a:lnTo>
                  <a:pt x="2248" y="39105"/>
                </a:lnTo>
                <a:lnTo>
                  <a:pt x="5076" y="46699"/>
                </a:lnTo>
                <a:lnTo>
                  <a:pt x="5472" y="48990"/>
                </a:lnTo>
                <a:lnTo>
                  <a:pt x="7148" y="50518"/>
                </a:lnTo>
                <a:lnTo>
                  <a:pt x="12773" y="52215"/>
                </a:lnTo>
                <a:lnTo>
                  <a:pt x="19976" y="51088"/>
                </a:lnTo>
                <a:lnTo>
                  <a:pt x="29357" y="47986"/>
                </a:lnTo>
                <a:lnTo>
                  <a:pt x="30127" y="47027"/>
                </a:lnTo>
                <a:lnTo>
                  <a:pt x="30982" y="44078"/>
                </a:lnTo>
                <a:lnTo>
                  <a:pt x="31463" y="35081"/>
                </a:lnTo>
                <a:lnTo>
                  <a:pt x="28235" y="23478"/>
                </a:lnTo>
                <a:lnTo>
                  <a:pt x="26556" y="20809"/>
                </a:lnTo>
                <a:lnTo>
                  <a:pt x="22810" y="17845"/>
                </a:lnTo>
                <a:lnTo>
                  <a:pt x="16734" y="16176"/>
                </a:lnTo>
                <a:lnTo>
                  <a:pt x="14656" y="17353"/>
                </a:lnTo>
                <a:lnTo>
                  <a:pt x="10465" y="22423"/>
                </a:lnTo>
                <a:lnTo>
                  <a:pt x="8132" y="27499"/>
                </a:lnTo>
                <a:lnTo>
                  <a:pt x="7510" y="29840"/>
                </a:lnTo>
                <a:lnTo>
                  <a:pt x="8700" y="36205"/>
                </a:lnTo>
                <a:lnTo>
                  <a:pt x="10006" y="39877"/>
                </a:lnTo>
                <a:lnTo>
                  <a:pt x="11581" y="42326"/>
                </a:lnTo>
                <a:lnTo>
                  <a:pt x="15214" y="45046"/>
                </a:lnTo>
                <a:lnTo>
                  <a:pt x="24596" y="46578"/>
                </a:lnTo>
                <a:lnTo>
                  <a:pt x="26953" y="46087"/>
                </a:lnTo>
                <a:lnTo>
                  <a:pt x="28524" y="45055"/>
                </a:lnTo>
                <a:lnTo>
                  <a:pt x="31045" y="41699"/>
                </a:lnTo>
                <a:lnTo>
                  <a:pt x="31482" y="37746"/>
                </a:lnTo>
                <a:lnTo>
                  <a:pt x="30838" y="36672"/>
                </a:lnTo>
                <a:lnTo>
                  <a:pt x="29703" y="35956"/>
                </a:lnTo>
                <a:lnTo>
                  <a:pt x="28241" y="35478"/>
                </a:lnTo>
                <a:lnTo>
                  <a:pt x="22812" y="31435"/>
                </a:lnTo>
                <a:lnTo>
                  <a:pt x="21530" y="31053"/>
                </a:lnTo>
                <a:lnTo>
                  <a:pt x="20675" y="31505"/>
                </a:lnTo>
                <a:lnTo>
                  <a:pt x="18966" y="3452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0" name="SMARTInkShape-4506"/>
          <p:cNvSpPr/>
          <p:nvPr>
            <p:custDataLst>
              <p:tags r:id="rId12"/>
            </p:custDataLst>
          </p:nvPr>
        </p:nvSpPr>
        <p:spPr>
          <a:xfrm>
            <a:off x="2629419" y="3257550"/>
            <a:ext cx="88382" cy="101601"/>
          </a:xfrm>
          <a:custGeom>
            <a:avLst/>
            <a:gdLst/>
            <a:ahLst/>
            <a:cxnLst/>
            <a:rect l="0" t="0" r="0" b="0"/>
            <a:pathLst>
              <a:path w="88382" h="101601">
                <a:moveTo>
                  <a:pt x="88381" y="0"/>
                </a:moveTo>
                <a:lnTo>
                  <a:pt x="88381" y="0"/>
                </a:lnTo>
                <a:lnTo>
                  <a:pt x="59820" y="30443"/>
                </a:lnTo>
                <a:lnTo>
                  <a:pt x="31861" y="61988"/>
                </a:lnTo>
                <a:lnTo>
                  <a:pt x="1234" y="93475"/>
                </a:lnTo>
                <a:lnTo>
                  <a:pt x="649" y="92655"/>
                </a:lnTo>
                <a:lnTo>
                  <a:pt x="0" y="87982"/>
                </a:lnTo>
                <a:lnTo>
                  <a:pt x="4653" y="62639"/>
                </a:lnTo>
                <a:lnTo>
                  <a:pt x="10485" y="31919"/>
                </a:lnTo>
                <a:lnTo>
                  <a:pt x="11958" y="17086"/>
                </a:lnTo>
                <a:lnTo>
                  <a:pt x="12032" y="17035"/>
                </a:lnTo>
                <a:lnTo>
                  <a:pt x="12820" y="20271"/>
                </a:lnTo>
                <a:lnTo>
                  <a:pt x="23712" y="51465"/>
                </a:lnTo>
                <a:lnTo>
                  <a:pt x="42218" y="79266"/>
                </a:lnTo>
                <a:lnTo>
                  <a:pt x="59271" y="94539"/>
                </a:lnTo>
                <a:lnTo>
                  <a:pt x="62981" y="1016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5" name="SMARTInkShape-Group1135"/>
          <p:cNvGrpSpPr/>
          <p:nvPr/>
        </p:nvGrpSpPr>
        <p:grpSpPr>
          <a:xfrm>
            <a:off x="3176144" y="3689350"/>
            <a:ext cx="411607" cy="360260"/>
            <a:chOff x="3176144" y="3689350"/>
            <a:chExt cx="411607" cy="360260"/>
          </a:xfrm>
        </p:grpSpPr>
        <p:sp>
          <p:nvSpPr>
            <p:cNvPr id="111" name="SMARTInkShape-4507"/>
            <p:cNvSpPr/>
            <p:nvPr>
              <p:custDataLst>
                <p:tags r:id="rId148"/>
              </p:custDataLst>
            </p:nvPr>
          </p:nvSpPr>
          <p:spPr>
            <a:xfrm>
              <a:off x="3176144" y="3835400"/>
              <a:ext cx="30522" cy="43720"/>
            </a:xfrm>
            <a:custGeom>
              <a:avLst/>
              <a:gdLst/>
              <a:ahLst/>
              <a:cxnLst/>
              <a:rect l="0" t="0" r="0" b="0"/>
              <a:pathLst>
                <a:path w="30522" h="43720">
                  <a:moveTo>
                    <a:pt x="11556" y="0"/>
                  </a:moveTo>
                  <a:lnTo>
                    <a:pt x="11556" y="0"/>
                  </a:lnTo>
                  <a:lnTo>
                    <a:pt x="8185" y="0"/>
                  </a:lnTo>
                  <a:lnTo>
                    <a:pt x="4649" y="1881"/>
                  </a:lnTo>
                  <a:lnTo>
                    <a:pt x="2718" y="3371"/>
                  </a:lnTo>
                  <a:lnTo>
                    <a:pt x="572" y="8789"/>
                  </a:lnTo>
                  <a:lnTo>
                    <a:pt x="0" y="12209"/>
                  </a:lnTo>
                  <a:lnTo>
                    <a:pt x="1246" y="19772"/>
                  </a:lnTo>
                  <a:lnTo>
                    <a:pt x="10442" y="41983"/>
                  </a:lnTo>
                  <a:lnTo>
                    <a:pt x="11519" y="42806"/>
                  </a:lnTo>
                  <a:lnTo>
                    <a:pt x="14597" y="43719"/>
                  </a:lnTo>
                  <a:lnTo>
                    <a:pt x="16406" y="42552"/>
                  </a:lnTo>
                  <a:lnTo>
                    <a:pt x="26454" y="26709"/>
                  </a:lnTo>
                  <a:lnTo>
                    <a:pt x="27132" y="22745"/>
                  </a:lnTo>
                  <a:lnTo>
                    <a:pt x="24774" y="5417"/>
                  </a:lnTo>
                  <a:lnTo>
                    <a:pt x="23896" y="4317"/>
                  </a:lnTo>
                  <a:lnTo>
                    <a:pt x="22605" y="4288"/>
                  </a:lnTo>
                  <a:lnTo>
                    <a:pt x="19289" y="6139"/>
                  </a:lnTo>
                  <a:lnTo>
                    <a:pt x="15463" y="9314"/>
                  </a:lnTo>
                  <a:lnTo>
                    <a:pt x="13293" y="14958"/>
                  </a:lnTo>
                  <a:lnTo>
                    <a:pt x="11899" y="26708"/>
                  </a:lnTo>
                  <a:lnTo>
                    <a:pt x="13590" y="31390"/>
                  </a:lnTo>
                  <a:lnTo>
                    <a:pt x="17054" y="36774"/>
                  </a:lnTo>
                  <a:lnTo>
                    <a:pt x="19408" y="37511"/>
                  </a:lnTo>
                  <a:lnTo>
                    <a:pt x="21024" y="37707"/>
                  </a:lnTo>
                  <a:lnTo>
                    <a:pt x="22101" y="37133"/>
                  </a:lnTo>
                  <a:lnTo>
                    <a:pt x="22820" y="36044"/>
                  </a:lnTo>
                  <a:lnTo>
                    <a:pt x="30521" y="7050"/>
                  </a:lnTo>
                  <a:lnTo>
                    <a:pt x="27210" y="9928"/>
                  </a:lnTo>
                  <a:lnTo>
                    <a:pt x="25569" y="15231"/>
                  </a:lnTo>
                  <a:lnTo>
                    <a:pt x="25131" y="18621"/>
                  </a:lnTo>
                  <a:lnTo>
                    <a:pt x="24134" y="20880"/>
                  </a:lnTo>
                  <a:lnTo>
                    <a:pt x="22764" y="22387"/>
                  </a:lnTo>
                  <a:lnTo>
                    <a:pt x="21145" y="23391"/>
                  </a:lnTo>
                  <a:lnTo>
                    <a:pt x="20065" y="24766"/>
                  </a:lnTo>
                  <a:lnTo>
                    <a:pt x="17906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SMARTInkShape-4508"/>
            <p:cNvSpPr/>
            <p:nvPr>
              <p:custDataLst>
                <p:tags r:id="rId149"/>
              </p:custDataLst>
            </p:nvPr>
          </p:nvSpPr>
          <p:spPr>
            <a:xfrm>
              <a:off x="3188064" y="3941101"/>
              <a:ext cx="74502" cy="108509"/>
            </a:xfrm>
            <a:custGeom>
              <a:avLst/>
              <a:gdLst/>
              <a:ahLst/>
              <a:cxnLst/>
              <a:rect l="0" t="0" r="0" b="0"/>
              <a:pathLst>
                <a:path w="74502" h="108509">
                  <a:moveTo>
                    <a:pt x="25036" y="53049"/>
                  </a:moveTo>
                  <a:lnTo>
                    <a:pt x="25036" y="53049"/>
                  </a:lnTo>
                  <a:lnTo>
                    <a:pt x="21665" y="56420"/>
                  </a:lnTo>
                  <a:lnTo>
                    <a:pt x="20010" y="61838"/>
                  </a:lnTo>
                  <a:lnTo>
                    <a:pt x="13791" y="85251"/>
                  </a:lnTo>
                  <a:lnTo>
                    <a:pt x="5855" y="101639"/>
                  </a:lnTo>
                  <a:lnTo>
                    <a:pt x="865" y="108508"/>
                  </a:lnTo>
                  <a:lnTo>
                    <a:pt x="455" y="108366"/>
                  </a:lnTo>
                  <a:lnTo>
                    <a:pt x="0" y="106327"/>
                  </a:lnTo>
                  <a:lnTo>
                    <a:pt x="1566" y="79690"/>
                  </a:lnTo>
                  <a:lnTo>
                    <a:pt x="8439" y="53416"/>
                  </a:lnTo>
                  <a:lnTo>
                    <a:pt x="23404" y="22626"/>
                  </a:lnTo>
                  <a:lnTo>
                    <a:pt x="44991" y="992"/>
                  </a:lnTo>
                  <a:lnTo>
                    <a:pt x="46806" y="0"/>
                  </a:lnTo>
                  <a:lnTo>
                    <a:pt x="48016" y="44"/>
                  </a:lnTo>
                  <a:lnTo>
                    <a:pt x="48823" y="779"/>
                  </a:lnTo>
                  <a:lnTo>
                    <a:pt x="47837" y="5359"/>
                  </a:lnTo>
                  <a:lnTo>
                    <a:pt x="44342" y="12098"/>
                  </a:lnTo>
                  <a:lnTo>
                    <a:pt x="35852" y="23825"/>
                  </a:lnTo>
                  <a:lnTo>
                    <a:pt x="31974" y="37894"/>
                  </a:lnTo>
                  <a:lnTo>
                    <a:pt x="33189" y="38713"/>
                  </a:lnTo>
                  <a:lnTo>
                    <a:pt x="48719" y="40206"/>
                  </a:lnTo>
                  <a:lnTo>
                    <a:pt x="58943" y="41012"/>
                  </a:lnTo>
                  <a:lnTo>
                    <a:pt x="66754" y="45406"/>
                  </a:lnTo>
                  <a:lnTo>
                    <a:pt x="71329" y="49182"/>
                  </a:lnTo>
                  <a:lnTo>
                    <a:pt x="73833" y="53212"/>
                  </a:lnTo>
                  <a:lnTo>
                    <a:pt x="74501" y="55274"/>
                  </a:lnTo>
                  <a:lnTo>
                    <a:pt x="73535" y="58060"/>
                  </a:lnTo>
                  <a:lnTo>
                    <a:pt x="68698" y="64919"/>
                  </a:lnTo>
                  <a:lnTo>
                    <a:pt x="58042" y="73342"/>
                  </a:lnTo>
                  <a:lnTo>
                    <a:pt x="42577" y="76936"/>
                  </a:lnTo>
                  <a:lnTo>
                    <a:pt x="27960" y="78001"/>
                  </a:lnTo>
                  <a:lnTo>
                    <a:pt x="24869" y="76739"/>
                  </a:lnTo>
                  <a:lnTo>
                    <a:pt x="22808" y="74487"/>
                  </a:lnTo>
                  <a:lnTo>
                    <a:pt x="18686" y="657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SMARTInkShape-4509"/>
            <p:cNvSpPr/>
            <p:nvPr>
              <p:custDataLst>
                <p:tags r:id="rId150"/>
              </p:custDataLst>
            </p:nvPr>
          </p:nvSpPr>
          <p:spPr>
            <a:xfrm>
              <a:off x="3394424" y="3689350"/>
              <a:ext cx="37766" cy="40880"/>
            </a:xfrm>
            <a:custGeom>
              <a:avLst/>
              <a:gdLst/>
              <a:ahLst/>
              <a:cxnLst/>
              <a:rect l="0" t="0" r="0" b="0"/>
              <a:pathLst>
                <a:path w="37766" h="40880">
                  <a:moveTo>
                    <a:pt x="21876" y="0"/>
                  </a:moveTo>
                  <a:lnTo>
                    <a:pt x="21876" y="0"/>
                  </a:lnTo>
                  <a:lnTo>
                    <a:pt x="18505" y="0"/>
                  </a:lnTo>
                  <a:lnTo>
                    <a:pt x="14969" y="3763"/>
                  </a:lnTo>
                  <a:lnTo>
                    <a:pt x="11751" y="10139"/>
                  </a:lnTo>
                  <a:lnTo>
                    <a:pt x="10320" y="17676"/>
                  </a:lnTo>
                  <a:lnTo>
                    <a:pt x="11566" y="23849"/>
                  </a:lnTo>
                  <a:lnTo>
                    <a:pt x="16234" y="31290"/>
                  </a:lnTo>
                  <a:lnTo>
                    <a:pt x="20074" y="35073"/>
                  </a:lnTo>
                  <a:lnTo>
                    <a:pt x="24132" y="36755"/>
                  </a:lnTo>
                  <a:lnTo>
                    <a:pt x="30384" y="37701"/>
                  </a:lnTo>
                  <a:lnTo>
                    <a:pt x="31076" y="36423"/>
                  </a:lnTo>
                  <a:lnTo>
                    <a:pt x="29963" y="31240"/>
                  </a:lnTo>
                  <a:lnTo>
                    <a:pt x="23500" y="17120"/>
                  </a:lnTo>
                  <a:lnTo>
                    <a:pt x="19540" y="11607"/>
                  </a:lnTo>
                  <a:lnTo>
                    <a:pt x="15429" y="8686"/>
                  </a:lnTo>
                  <a:lnTo>
                    <a:pt x="13344" y="7907"/>
                  </a:lnTo>
                  <a:lnTo>
                    <a:pt x="11249" y="8094"/>
                  </a:lnTo>
                  <a:lnTo>
                    <a:pt x="7040" y="10182"/>
                  </a:lnTo>
                  <a:lnTo>
                    <a:pt x="704" y="18696"/>
                  </a:lnTo>
                  <a:lnTo>
                    <a:pt x="0" y="21636"/>
                  </a:lnTo>
                  <a:lnTo>
                    <a:pt x="236" y="24302"/>
                  </a:lnTo>
                  <a:lnTo>
                    <a:pt x="2381" y="29145"/>
                  </a:lnTo>
                  <a:lnTo>
                    <a:pt x="5686" y="33650"/>
                  </a:lnTo>
                  <a:lnTo>
                    <a:pt x="14884" y="40152"/>
                  </a:lnTo>
                  <a:lnTo>
                    <a:pt x="18626" y="40879"/>
                  </a:lnTo>
                  <a:lnTo>
                    <a:pt x="26546" y="39805"/>
                  </a:lnTo>
                  <a:lnTo>
                    <a:pt x="29223" y="38531"/>
                  </a:lnTo>
                  <a:lnTo>
                    <a:pt x="31007" y="36976"/>
                  </a:lnTo>
                  <a:lnTo>
                    <a:pt x="37242" y="26040"/>
                  </a:lnTo>
                  <a:lnTo>
                    <a:pt x="37765" y="22299"/>
                  </a:lnTo>
                  <a:lnTo>
                    <a:pt x="35135" y="8729"/>
                  </a:lnTo>
                  <a:lnTo>
                    <a:pt x="33538" y="7936"/>
                  </a:lnTo>
                  <a:lnTo>
                    <a:pt x="21876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4510"/>
            <p:cNvSpPr/>
            <p:nvPr>
              <p:custDataLst>
                <p:tags r:id="rId151"/>
              </p:custDataLst>
            </p:nvPr>
          </p:nvSpPr>
          <p:spPr>
            <a:xfrm>
              <a:off x="3498850" y="3689350"/>
              <a:ext cx="88901" cy="141095"/>
            </a:xfrm>
            <a:custGeom>
              <a:avLst/>
              <a:gdLst/>
              <a:ahLst/>
              <a:cxnLst/>
              <a:rect l="0" t="0" r="0" b="0"/>
              <a:pathLst>
                <a:path w="88901" h="141095">
                  <a:moveTo>
                    <a:pt x="0" y="6350"/>
                  </a:moveTo>
                  <a:lnTo>
                    <a:pt x="0" y="6350"/>
                  </a:lnTo>
                  <a:lnTo>
                    <a:pt x="3371" y="6350"/>
                  </a:lnTo>
                  <a:lnTo>
                    <a:pt x="6907" y="11995"/>
                  </a:lnTo>
                  <a:lnTo>
                    <a:pt x="22076" y="39549"/>
                  </a:lnTo>
                  <a:lnTo>
                    <a:pt x="33431" y="63145"/>
                  </a:lnTo>
                  <a:lnTo>
                    <a:pt x="40166" y="90755"/>
                  </a:lnTo>
                  <a:lnTo>
                    <a:pt x="36836" y="119762"/>
                  </a:lnTo>
                  <a:lnTo>
                    <a:pt x="31376" y="135674"/>
                  </a:lnTo>
                  <a:lnTo>
                    <a:pt x="29384" y="139133"/>
                  </a:lnTo>
                  <a:lnTo>
                    <a:pt x="26645" y="140733"/>
                  </a:lnTo>
                  <a:lnTo>
                    <a:pt x="23408" y="141094"/>
                  </a:lnTo>
                  <a:lnTo>
                    <a:pt x="19838" y="140629"/>
                  </a:lnTo>
                  <a:lnTo>
                    <a:pt x="16753" y="138203"/>
                  </a:lnTo>
                  <a:lnTo>
                    <a:pt x="11444" y="129862"/>
                  </a:lnTo>
                  <a:lnTo>
                    <a:pt x="7356" y="102191"/>
                  </a:lnTo>
                  <a:lnTo>
                    <a:pt x="8059" y="78570"/>
                  </a:lnTo>
                  <a:lnTo>
                    <a:pt x="13225" y="64553"/>
                  </a:lnTo>
                  <a:lnTo>
                    <a:pt x="27437" y="48133"/>
                  </a:lnTo>
                  <a:lnTo>
                    <a:pt x="54861" y="29943"/>
                  </a:lnTo>
                  <a:lnTo>
                    <a:pt x="86220" y="7988"/>
                  </a:lnTo>
                  <a:lnTo>
                    <a:pt x="87113" y="6736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8" name="SMARTInkShape-Group1136"/>
          <p:cNvGrpSpPr/>
          <p:nvPr/>
        </p:nvGrpSpPr>
        <p:grpSpPr>
          <a:xfrm>
            <a:off x="3045341" y="2908561"/>
            <a:ext cx="96043" cy="297811"/>
            <a:chOff x="3045341" y="2908561"/>
            <a:chExt cx="96043" cy="297811"/>
          </a:xfrm>
        </p:grpSpPr>
        <p:sp>
          <p:nvSpPr>
            <p:cNvPr id="116" name="SMARTInkShape-4511"/>
            <p:cNvSpPr/>
            <p:nvPr>
              <p:custDataLst>
                <p:tags r:id="rId146"/>
              </p:custDataLst>
            </p:nvPr>
          </p:nvSpPr>
          <p:spPr>
            <a:xfrm>
              <a:off x="3045341" y="3156833"/>
              <a:ext cx="34410" cy="49539"/>
            </a:xfrm>
            <a:custGeom>
              <a:avLst/>
              <a:gdLst/>
              <a:ahLst/>
              <a:cxnLst/>
              <a:rect l="0" t="0" r="0" b="0"/>
              <a:pathLst>
                <a:path w="34410" h="49539">
                  <a:moveTo>
                    <a:pt x="34409" y="5467"/>
                  </a:moveTo>
                  <a:lnTo>
                    <a:pt x="34409" y="5467"/>
                  </a:lnTo>
                  <a:lnTo>
                    <a:pt x="31038" y="2096"/>
                  </a:lnTo>
                  <a:lnTo>
                    <a:pt x="27502" y="441"/>
                  </a:lnTo>
                  <a:lnTo>
                    <a:pt x="25571" y="0"/>
                  </a:lnTo>
                  <a:lnTo>
                    <a:pt x="23578" y="411"/>
                  </a:lnTo>
                  <a:lnTo>
                    <a:pt x="19482" y="2749"/>
                  </a:lnTo>
                  <a:lnTo>
                    <a:pt x="18108" y="5066"/>
                  </a:lnTo>
                  <a:lnTo>
                    <a:pt x="15902" y="17042"/>
                  </a:lnTo>
                  <a:lnTo>
                    <a:pt x="15466" y="26411"/>
                  </a:lnTo>
                  <a:lnTo>
                    <a:pt x="17288" y="30768"/>
                  </a:lnTo>
                  <a:lnTo>
                    <a:pt x="20836" y="35943"/>
                  </a:lnTo>
                  <a:lnTo>
                    <a:pt x="21833" y="35662"/>
                  </a:lnTo>
                  <a:lnTo>
                    <a:pt x="24821" y="33468"/>
                  </a:lnTo>
                  <a:lnTo>
                    <a:pt x="26620" y="30142"/>
                  </a:lnTo>
                  <a:lnTo>
                    <a:pt x="31528" y="15824"/>
                  </a:lnTo>
                  <a:lnTo>
                    <a:pt x="30071" y="10541"/>
                  </a:lnTo>
                  <a:lnTo>
                    <a:pt x="28695" y="8849"/>
                  </a:lnTo>
                  <a:lnTo>
                    <a:pt x="25284" y="6970"/>
                  </a:lnTo>
                  <a:lnTo>
                    <a:pt x="22682" y="7880"/>
                  </a:lnTo>
                  <a:lnTo>
                    <a:pt x="16026" y="12654"/>
                  </a:lnTo>
                  <a:lnTo>
                    <a:pt x="787" y="31989"/>
                  </a:lnTo>
                  <a:lnTo>
                    <a:pt x="0" y="34437"/>
                  </a:lnTo>
                  <a:lnTo>
                    <a:pt x="181" y="36775"/>
                  </a:lnTo>
                  <a:lnTo>
                    <a:pt x="1925" y="43436"/>
                  </a:lnTo>
                  <a:lnTo>
                    <a:pt x="2169" y="45596"/>
                  </a:lnTo>
                  <a:lnTo>
                    <a:pt x="3038" y="47037"/>
                  </a:lnTo>
                  <a:lnTo>
                    <a:pt x="4323" y="47997"/>
                  </a:lnTo>
                  <a:lnTo>
                    <a:pt x="7632" y="49064"/>
                  </a:lnTo>
                  <a:lnTo>
                    <a:pt x="11454" y="49538"/>
                  </a:lnTo>
                  <a:lnTo>
                    <a:pt x="12756" y="48959"/>
                  </a:lnTo>
                  <a:lnTo>
                    <a:pt x="13624" y="47867"/>
                  </a:lnTo>
                  <a:lnTo>
                    <a:pt x="14588" y="44772"/>
                  </a:lnTo>
                  <a:lnTo>
                    <a:pt x="15258" y="34980"/>
                  </a:lnTo>
                  <a:lnTo>
                    <a:pt x="14586" y="33609"/>
                  </a:lnTo>
                  <a:lnTo>
                    <a:pt x="13432" y="32695"/>
                  </a:lnTo>
                  <a:lnTo>
                    <a:pt x="9009" y="308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SMARTInkShape-4512"/>
            <p:cNvSpPr/>
            <p:nvPr>
              <p:custDataLst>
                <p:tags r:id="rId147"/>
              </p:custDataLst>
            </p:nvPr>
          </p:nvSpPr>
          <p:spPr>
            <a:xfrm>
              <a:off x="3088100" y="2908561"/>
              <a:ext cx="53284" cy="135460"/>
            </a:xfrm>
            <a:custGeom>
              <a:avLst/>
              <a:gdLst/>
              <a:ahLst/>
              <a:cxnLst/>
              <a:rect l="0" t="0" r="0" b="0"/>
              <a:pathLst>
                <a:path w="53284" h="135460">
                  <a:moveTo>
                    <a:pt x="29750" y="6089"/>
                  </a:moveTo>
                  <a:lnTo>
                    <a:pt x="29750" y="6089"/>
                  </a:lnTo>
                  <a:lnTo>
                    <a:pt x="17817" y="1063"/>
                  </a:lnTo>
                  <a:lnTo>
                    <a:pt x="8735" y="0"/>
                  </a:lnTo>
                  <a:lnTo>
                    <a:pt x="7273" y="1325"/>
                  </a:lnTo>
                  <a:lnTo>
                    <a:pt x="5649" y="6558"/>
                  </a:lnTo>
                  <a:lnTo>
                    <a:pt x="4735" y="20810"/>
                  </a:lnTo>
                  <a:lnTo>
                    <a:pt x="8284" y="32387"/>
                  </a:lnTo>
                  <a:lnTo>
                    <a:pt x="22061" y="60437"/>
                  </a:lnTo>
                  <a:lnTo>
                    <a:pt x="42029" y="88086"/>
                  </a:lnTo>
                  <a:lnTo>
                    <a:pt x="50949" y="106819"/>
                  </a:lnTo>
                  <a:lnTo>
                    <a:pt x="53283" y="116945"/>
                  </a:lnTo>
                  <a:lnTo>
                    <a:pt x="52494" y="120915"/>
                  </a:lnTo>
                  <a:lnTo>
                    <a:pt x="47855" y="127208"/>
                  </a:lnTo>
                  <a:lnTo>
                    <a:pt x="33939" y="134717"/>
                  </a:lnTo>
                  <a:lnTo>
                    <a:pt x="22439" y="135459"/>
                  </a:lnTo>
                  <a:lnTo>
                    <a:pt x="16409" y="134669"/>
                  </a:lnTo>
                  <a:lnTo>
                    <a:pt x="7828" y="130028"/>
                  </a:lnTo>
                  <a:lnTo>
                    <a:pt x="4552" y="126815"/>
                  </a:lnTo>
                  <a:lnTo>
                    <a:pt x="912" y="117600"/>
                  </a:lnTo>
                  <a:lnTo>
                    <a:pt x="0" y="107155"/>
                  </a:lnTo>
                  <a:lnTo>
                    <a:pt x="1946" y="97809"/>
                  </a:lnTo>
                  <a:lnTo>
                    <a:pt x="7045" y="90833"/>
                  </a:lnTo>
                  <a:lnTo>
                    <a:pt x="10380" y="87985"/>
                  </a:lnTo>
                  <a:lnTo>
                    <a:pt x="17848" y="84820"/>
                  </a:lnTo>
                  <a:lnTo>
                    <a:pt x="36100" y="822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7" name="SMARTInkShape-Group1137"/>
          <p:cNvGrpSpPr/>
          <p:nvPr/>
        </p:nvGrpSpPr>
        <p:grpSpPr>
          <a:xfrm>
            <a:off x="6617176" y="3431691"/>
            <a:ext cx="602775" cy="256165"/>
            <a:chOff x="6617176" y="3431691"/>
            <a:chExt cx="602775" cy="256165"/>
          </a:xfrm>
        </p:grpSpPr>
        <p:sp>
          <p:nvSpPr>
            <p:cNvPr id="119" name="SMARTInkShape-4513"/>
            <p:cNvSpPr/>
            <p:nvPr>
              <p:custDataLst>
                <p:tags r:id="rId138"/>
              </p:custDataLst>
            </p:nvPr>
          </p:nvSpPr>
          <p:spPr>
            <a:xfrm>
              <a:off x="6617176" y="3467100"/>
              <a:ext cx="94775" cy="146051"/>
            </a:xfrm>
            <a:custGeom>
              <a:avLst/>
              <a:gdLst/>
              <a:ahLst/>
              <a:cxnLst/>
              <a:rect l="0" t="0" r="0" b="0"/>
              <a:pathLst>
                <a:path w="94775" h="146051">
                  <a:moveTo>
                    <a:pt x="43974" y="0"/>
                  </a:moveTo>
                  <a:lnTo>
                    <a:pt x="43974" y="0"/>
                  </a:lnTo>
                  <a:lnTo>
                    <a:pt x="37233" y="0"/>
                  </a:lnTo>
                  <a:lnTo>
                    <a:pt x="30159" y="3763"/>
                  </a:lnTo>
                  <a:lnTo>
                    <a:pt x="18244" y="15696"/>
                  </a:lnTo>
                  <a:lnTo>
                    <a:pt x="10666" y="27437"/>
                  </a:lnTo>
                  <a:lnTo>
                    <a:pt x="3139" y="50619"/>
                  </a:lnTo>
                  <a:lnTo>
                    <a:pt x="595" y="78106"/>
                  </a:lnTo>
                  <a:lnTo>
                    <a:pt x="0" y="93275"/>
                  </a:lnTo>
                  <a:lnTo>
                    <a:pt x="5379" y="107072"/>
                  </a:lnTo>
                  <a:lnTo>
                    <a:pt x="14827" y="118849"/>
                  </a:lnTo>
                  <a:lnTo>
                    <a:pt x="46188" y="137054"/>
                  </a:lnTo>
                  <a:lnTo>
                    <a:pt x="67930" y="144064"/>
                  </a:lnTo>
                  <a:lnTo>
                    <a:pt x="94774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SMARTInkShape-4514"/>
            <p:cNvSpPr/>
            <p:nvPr>
              <p:custDataLst>
                <p:tags r:id="rId139"/>
              </p:custDataLst>
            </p:nvPr>
          </p:nvSpPr>
          <p:spPr>
            <a:xfrm>
              <a:off x="6642100" y="3530600"/>
              <a:ext cx="95251" cy="6177"/>
            </a:xfrm>
            <a:custGeom>
              <a:avLst/>
              <a:gdLst/>
              <a:ahLst/>
              <a:cxnLst/>
              <a:rect l="0" t="0" r="0" b="0"/>
              <a:pathLst>
                <a:path w="95251" h="6177">
                  <a:moveTo>
                    <a:pt x="0" y="0"/>
                  </a:moveTo>
                  <a:lnTo>
                    <a:pt x="0" y="0"/>
                  </a:lnTo>
                  <a:lnTo>
                    <a:pt x="6481" y="705"/>
                  </a:lnTo>
                  <a:lnTo>
                    <a:pt x="35975" y="5467"/>
                  </a:lnTo>
                  <a:lnTo>
                    <a:pt x="63080" y="6176"/>
                  </a:lnTo>
                  <a:lnTo>
                    <a:pt x="81014" y="5593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SMARTInkShape-4515"/>
            <p:cNvSpPr/>
            <p:nvPr>
              <p:custDataLst>
                <p:tags r:id="rId140"/>
              </p:custDataLst>
            </p:nvPr>
          </p:nvSpPr>
          <p:spPr>
            <a:xfrm>
              <a:off x="6624816" y="3467100"/>
              <a:ext cx="137935" cy="6351"/>
            </a:xfrm>
            <a:custGeom>
              <a:avLst/>
              <a:gdLst/>
              <a:ahLst/>
              <a:cxnLst/>
              <a:rect l="0" t="0" r="0" b="0"/>
              <a:pathLst>
                <a:path w="137935" h="6351">
                  <a:moveTo>
                    <a:pt x="10934" y="6350"/>
                  </a:moveTo>
                  <a:lnTo>
                    <a:pt x="10934" y="6350"/>
                  </a:lnTo>
                  <a:lnTo>
                    <a:pt x="0" y="6350"/>
                  </a:lnTo>
                  <a:lnTo>
                    <a:pt x="31646" y="6350"/>
                  </a:lnTo>
                  <a:lnTo>
                    <a:pt x="52595" y="4469"/>
                  </a:lnTo>
                  <a:lnTo>
                    <a:pt x="74605" y="1986"/>
                  </a:lnTo>
                  <a:lnTo>
                    <a:pt x="102864" y="588"/>
                  </a:lnTo>
                  <a:lnTo>
                    <a:pt x="13793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SMARTInkShape-4516"/>
            <p:cNvSpPr/>
            <p:nvPr>
              <p:custDataLst>
                <p:tags r:id="rId141"/>
              </p:custDataLst>
            </p:nvPr>
          </p:nvSpPr>
          <p:spPr>
            <a:xfrm>
              <a:off x="6750050" y="3589356"/>
              <a:ext cx="43115" cy="80945"/>
            </a:xfrm>
            <a:custGeom>
              <a:avLst/>
              <a:gdLst/>
              <a:ahLst/>
              <a:cxnLst/>
              <a:rect l="0" t="0" r="0" b="0"/>
              <a:pathLst>
                <a:path w="43115" h="80945">
                  <a:moveTo>
                    <a:pt x="0" y="42844"/>
                  </a:moveTo>
                  <a:lnTo>
                    <a:pt x="0" y="42844"/>
                  </a:lnTo>
                  <a:lnTo>
                    <a:pt x="11933" y="29029"/>
                  </a:lnTo>
                  <a:lnTo>
                    <a:pt x="32939" y="3816"/>
                  </a:lnTo>
                  <a:lnTo>
                    <a:pt x="37688" y="804"/>
                  </a:lnTo>
                  <a:lnTo>
                    <a:pt x="39942" y="0"/>
                  </a:lnTo>
                  <a:lnTo>
                    <a:pt x="41445" y="171"/>
                  </a:lnTo>
                  <a:lnTo>
                    <a:pt x="42446" y="989"/>
                  </a:lnTo>
                  <a:lnTo>
                    <a:pt x="43114" y="2241"/>
                  </a:lnTo>
                  <a:lnTo>
                    <a:pt x="39116" y="28186"/>
                  </a:lnTo>
                  <a:lnTo>
                    <a:pt x="32859" y="58265"/>
                  </a:lnTo>
                  <a:lnTo>
                    <a:pt x="31750" y="809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SMARTInkShape-4517"/>
            <p:cNvSpPr/>
            <p:nvPr>
              <p:custDataLst>
                <p:tags r:id="rId142"/>
              </p:custDataLst>
            </p:nvPr>
          </p:nvSpPr>
          <p:spPr>
            <a:xfrm>
              <a:off x="6859105" y="3594100"/>
              <a:ext cx="44933" cy="93756"/>
            </a:xfrm>
            <a:custGeom>
              <a:avLst/>
              <a:gdLst/>
              <a:ahLst/>
              <a:cxnLst/>
              <a:rect l="0" t="0" r="0" b="0"/>
              <a:pathLst>
                <a:path w="44933" h="93756">
                  <a:moveTo>
                    <a:pt x="17945" y="0"/>
                  </a:moveTo>
                  <a:lnTo>
                    <a:pt x="17945" y="0"/>
                  </a:lnTo>
                  <a:lnTo>
                    <a:pt x="5735" y="26515"/>
                  </a:lnTo>
                  <a:lnTo>
                    <a:pt x="921" y="48151"/>
                  </a:lnTo>
                  <a:lnTo>
                    <a:pt x="0" y="74266"/>
                  </a:lnTo>
                  <a:lnTo>
                    <a:pt x="2444" y="81925"/>
                  </a:lnTo>
                  <a:lnTo>
                    <a:pt x="9645" y="87681"/>
                  </a:lnTo>
                  <a:lnTo>
                    <a:pt x="19900" y="91886"/>
                  </a:lnTo>
                  <a:lnTo>
                    <a:pt x="31514" y="93755"/>
                  </a:lnTo>
                  <a:lnTo>
                    <a:pt x="39968" y="92704"/>
                  </a:lnTo>
                  <a:lnTo>
                    <a:pt x="43210" y="91436"/>
                  </a:lnTo>
                  <a:lnTo>
                    <a:pt x="44666" y="89179"/>
                  </a:lnTo>
                  <a:lnTo>
                    <a:pt x="44932" y="86264"/>
                  </a:lnTo>
                  <a:lnTo>
                    <a:pt x="43345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SMARTInkShape-4518"/>
            <p:cNvSpPr/>
            <p:nvPr>
              <p:custDataLst>
                <p:tags r:id="rId143"/>
              </p:custDataLst>
            </p:nvPr>
          </p:nvSpPr>
          <p:spPr>
            <a:xfrm>
              <a:off x="6838950" y="36385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6350"/>
                  </a:moveTo>
                  <a:lnTo>
                    <a:pt x="0" y="6350"/>
                  </a:lnTo>
                  <a:lnTo>
                    <a:pt x="27136" y="6350"/>
                  </a:lnTo>
                  <a:lnTo>
                    <a:pt x="50437" y="5645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SMARTInkShape-4519"/>
            <p:cNvSpPr/>
            <p:nvPr>
              <p:custDataLst>
                <p:tags r:id="rId144"/>
              </p:custDataLst>
            </p:nvPr>
          </p:nvSpPr>
          <p:spPr>
            <a:xfrm>
              <a:off x="6972378" y="3524250"/>
              <a:ext cx="6273" cy="6351"/>
            </a:xfrm>
            <a:custGeom>
              <a:avLst/>
              <a:gdLst/>
              <a:ahLst/>
              <a:cxnLst/>
              <a:rect l="0" t="0" r="0" b="0"/>
              <a:pathLst>
                <a:path w="6273" h="6351">
                  <a:moveTo>
                    <a:pt x="6272" y="6350"/>
                  </a:moveTo>
                  <a:lnTo>
                    <a:pt x="6272" y="6350"/>
                  </a:lnTo>
                  <a:lnTo>
                    <a:pt x="0" y="78"/>
                  </a:lnTo>
                  <a:lnTo>
                    <a:pt x="627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SMARTInkShape-4520"/>
            <p:cNvSpPr/>
            <p:nvPr>
              <p:custDataLst>
                <p:tags r:id="rId145"/>
              </p:custDataLst>
            </p:nvPr>
          </p:nvSpPr>
          <p:spPr>
            <a:xfrm>
              <a:off x="7107047" y="3431691"/>
              <a:ext cx="112904" cy="180019"/>
            </a:xfrm>
            <a:custGeom>
              <a:avLst/>
              <a:gdLst/>
              <a:ahLst/>
              <a:cxnLst/>
              <a:rect l="0" t="0" r="0" b="0"/>
              <a:pathLst>
                <a:path w="112904" h="180019">
                  <a:moveTo>
                    <a:pt x="24003" y="3659"/>
                  </a:moveTo>
                  <a:lnTo>
                    <a:pt x="24003" y="3659"/>
                  </a:lnTo>
                  <a:lnTo>
                    <a:pt x="27374" y="288"/>
                  </a:lnTo>
                  <a:lnTo>
                    <a:pt x="29072" y="0"/>
                  </a:lnTo>
                  <a:lnTo>
                    <a:pt x="30910" y="515"/>
                  </a:lnTo>
                  <a:lnTo>
                    <a:pt x="32841" y="1563"/>
                  </a:lnTo>
                  <a:lnTo>
                    <a:pt x="34987" y="8372"/>
                  </a:lnTo>
                  <a:lnTo>
                    <a:pt x="34312" y="29750"/>
                  </a:lnTo>
                  <a:lnTo>
                    <a:pt x="29996" y="51238"/>
                  </a:lnTo>
                  <a:lnTo>
                    <a:pt x="21022" y="74900"/>
                  </a:lnTo>
                  <a:lnTo>
                    <a:pt x="13742" y="99527"/>
                  </a:lnTo>
                  <a:lnTo>
                    <a:pt x="8154" y="123878"/>
                  </a:lnTo>
                  <a:lnTo>
                    <a:pt x="1746" y="155304"/>
                  </a:lnTo>
                  <a:lnTo>
                    <a:pt x="0" y="168893"/>
                  </a:lnTo>
                  <a:lnTo>
                    <a:pt x="1651" y="173082"/>
                  </a:lnTo>
                  <a:lnTo>
                    <a:pt x="4869" y="175874"/>
                  </a:lnTo>
                  <a:lnTo>
                    <a:pt x="14087" y="178977"/>
                  </a:lnTo>
                  <a:lnTo>
                    <a:pt x="32589" y="180018"/>
                  </a:lnTo>
                  <a:lnTo>
                    <a:pt x="58375" y="176172"/>
                  </a:lnTo>
                  <a:lnTo>
                    <a:pt x="89991" y="169874"/>
                  </a:lnTo>
                  <a:lnTo>
                    <a:pt x="100549" y="169090"/>
                  </a:lnTo>
                  <a:lnTo>
                    <a:pt x="105765" y="170788"/>
                  </a:lnTo>
                  <a:lnTo>
                    <a:pt x="112903" y="1751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28" name="SMARTInkShape-4521"/>
          <p:cNvSpPr/>
          <p:nvPr>
            <p:custDataLst>
              <p:tags r:id="rId13"/>
            </p:custDataLst>
          </p:nvPr>
        </p:nvSpPr>
        <p:spPr>
          <a:xfrm>
            <a:off x="3244850" y="3028950"/>
            <a:ext cx="152401" cy="88901"/>
          </a:xfrm>
          <a:custGeom>
            <a:avLst/>
            <a:gdLst/>
            <a:ahLst/>
            <a:cxnLst/>
            <a:rect l="0" t="0" r="0" b="0"/>
            <a:pathLst>
              <a:path w="152401" h="88901">
                <a:moveTo>
                  <a:pt x="0" y="88900"/>
                </a:moveTo>
                <a:lnTo>
                  <a:pt x="0" y="88900"/>
                </a:lnTo>
                <a:lnTo>
                  <a:pt x="29886" y="62385"/>
                </a:lnTo>
                <a:lnTo>
                  <a:pt x="53619" y="47491"/>
                </a:lnTo>
                <a:lnTo>
                  <a:pt x="78525" y="34140"/>
                </a:lnTo>
                <a:lnTo>
                  <a:pt x="103778" y="24619"/>
                </a:lnTo>
                <a:lnTo>
                  <a:pt x="132243" y="7850"/>
                </a:lnTo>
                <a:lnTo>
                  <a:pt x="143841" y="2326"/>
                </a:lnTo>
                <a:lnTo>
                  <a:pt x="15240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31" name="SMARTInkShape-Group1139"/>
          <p:cNvGrpSpPr/>
          <p:nvPr/>
        </p:nvGrpSpPr>
        <p:grpSpPr>
          <a:xfrm>
            <a:off x="3613410" y="3162300"/>
            <a:ext cx="177541" cy="463551"/>
            <a:chOff x="3613410" y="3162300"/>
            <a:chExt cx="177541" cy="463551"/>
          </a:xfrm>
        </p:grpSpPr>
        <p:sp>
          <p:nvSpPr>
            <p:cNvPr id="129" name="SMARTInkShape-4522"/>
            <p:cNvSpPr/>
            <p:nvPr>
              <p:custDataLst>
                <p:tags r:id="rId136"/>
              </p:custDataLst>
            </p:nvPr>
          </p:nvSpPr>
          <p:spPr>
            <a:xfrm>
              <a:off x="3651250" y="3556000"/>
              <a:ext cx="139701" cy="69851"/>
            </a:xfrm>
            <a:custGeom>
              <a:avLst/>
              <a:gdLst/>
              <a:ahLst/>
              <a:cxnLst/>
              <a:rect l="0" t="0" r="0" b="0"/>
              <a:pathLst>
                <a:path w="139701" h="69851">
                  <a:moveTo>
                    <a:pt x="0" y="69850"/>
                  </a:moveTo>
                  <a:lnTo>
                    <a:pt x="0" y="69850"/>
                  </a:lnTo>
                  <a:lnTo>
                    <a:pt x="3371" y="66479"/>
                  </a:lnTo>
                  <a:lnTo>
                    <a:pt x="28562" y="55103"/>
                  </a:lnTo>
                  <a:lnTo>
                    <a:pt x="53618" y="43844"/>
                  </a:lnTo>
                  <a:lnTo>
                    <a:pt x="81503" y="31570"/>
                  </a:lnTo>
                  <a:lnTo>
                    <a:pt x="112839" y="14781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SMARTInkShape-4523"/>
            <p:cNvSpPr/>
            <p:nvPr>
              <p:custDataLst>
                <p:tags r:id="rId137"/>
              </p:custDataLst>
            </p:nvPr>
          </p:nvSpPr>
          <p:spPr>
            <a:xfrm>
              <a:off x="3613410" y="3162300"/>
              <a:ext cx="133091" cy="207245"/>
            </a:xfrm>
            <a:custGeom>
              <a:avLst/>
              <a:gdLst/>
              <a:ahLst/>
              <a:cxnLst/>
              <a:rect l="0" t="0" r="0" b="0"/>
              <a:pathLst>
                <a:path w="133091" h="207245">
                  <a:moveTo>
                    <a:pt x="6090" y="0"/>
                  </a:moveTo>
                  <a:lnTo>
                    <a:pt x="6090" y="0"/>
                  </a:lnTo>
                  <a:lnTo>
                    <a:pt x="623" y="0"/>
                  </a:lnTo>
                  <a:lnTo>
                    <a:pt x="4882" y="21341"/>
                  </a:lnTo>
                  <a:lnTo>
                    <a:pt x="5553" y="43351"/>
                  </a:lnTo>
                  <a:lnTo>
                    <a:pt x="5851" y="71949"/>
                  </a:lnTo>
                  <a:lnTo>
                    <a:pt x="5984" y="103474"/>
                  </a:lnTo>
                  <a:lnTo>
                    <a:pt x="5337" y="134183"/>
                  </a:lnTo>
                  <a:lnTo>
                    <a:pt x="2698" y="159590"/>
                  </a:lnTo>
                  <a:lnTo>
                    <a:pt x="617" y="186986"/>
                  </a:lnTo>
                  <a:lnTo>
                    <a:pt x="0" y="201767"/>
                  </a:lnTo>
                  <a:lnTo>
                    <a:pt x="619" y="204361"/>
                  </a:lnTo>
                  <a:lnTo>
                    <a:pt x="1737" y="206091"/>
                  </a:lnTo>
                  <a:lnTo>
                    <a:pt x="3188" y="207244"/>
                  </a:lnTo>
                  <a:lnTo>
                    <a:pt x="33338" y="197313"/>
                  </a:lnTo>
                  <a:lnTo>
                    <a:pt x="59319" y="188756"/>
                  </a:lnTo>
                  <a:lnTo>
                    <a:pt x="87478" y="179165"/>
                  </a:lnTo>
                  <a:lnTo>
                    <a:pt x="118615" y="172127"/>
                  </a:lnTo>
                  <a:lnTo>
                    <a:pt x="121324" y="171902"/>
                  </a:lnTo>
                  <a:lnTo>
                    <a:pt x="126214" y="173532"/>
                  </a:lnTo>
                  <a:lnTo>
                    <a:pt x="128506" y="174955"/>
                  </a:lnTo>
                  <a:lnTo>
                    <a:pt x="130034" y="176609"/>
                  </a:lnTo>
                  <a:lnTo>
                    <a:pt x="133090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7" name="SMARTInkShape-Group1140"/>
          <p:cNvGrpSpPr/>
          <p:nvPr/>
        </p:nvGrpSpPr>
        <p:grpSpPr>
          <a:xfrm>
            <a:off x="7378700" y="3418992"/>
            <a:ext cx="361951" cy="149512"/>
            <a:chOff x="7378700" y="3418992"/>
            <a:chExt cx="361951" cy="149512"/>
          </a:xfrm>
        </p:grpSpPr>
        <p:sp>
          <p:nvSpPr>
            <p:cNvPr id="132" name="SMARTInkShape-4524"/>
            <p:cNvSpPr/>
            <p:nvPr>
              <p:custDataLst>
                <p:tags r:id="rId131"/>
              </p:custDataLst>
            </p:nvPr>
          </p:nvSpPr>
          <p:spPr>
            <a:xfrm>
              <a:off x="7378700" y="3511812"/>
              <a:ext cx="63501" cy="12439"/>
            </a:xfrm>
            <a:custGeom>
              <a:avLst/>
              <a:gdLst/>
              <a:ahLst/>
              <a:cxnLst/>
              <a:rect l="0" t="0" r="0" b="0"/>
              <a:pathLst>
                <a:path w="63501" h="12439">
                  <a:moveTo>
                    <a:pt x="0" y="6088"/>
                  </a:moveTo>
                  <a:lnTo>
                    <a:pt x="0" y="6088"/>
                  </a:lnTo>
                  <a:lnTo>
                    <a:pt x="3371" y="2717"/>
                  </a:lnTo>
                  <a:lnTo>
                    <a:pt x="6907" y="1062"/>
                  </a:lnTo>
                  <a:lnTo>
                    <a:pt x="21668" y="0"/>
                  </a:lnTo>
                  <a:lnTo>
                    <a:pt x="35505" y="3187"/>
                  </a:lnTo>
                  <a:lnTo>
                    <a:pt x="52061" y="10732"/>
                  </a:lnTo>
                  <a:lnTo>
                    <a:pt x="63500" y="124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4525"/>
            <p:cNvSpPr/>
            <p:nvPr>
              <p:custDataLst>
                <p:tags r:id="rId132"/>
              </p:custDataLst>
            </p:nvPr>
          </p:nvSpPr>
          <p:spPr>
            <a:xfrm>
              <a:off x="7413141" y="3473450"/>
              <a:ext cx="3660" cy="63501"/>
            </a:xfrm>
            <a:custGeom>
              <a:avLst/>
              <a:gdLst/>
              <a:ahLst/>
              <a:cxnLst/>
              <a:rect l="0" t="0" r="0" b="0"/>
              <a:pathLst>
                <a:path w="3660" h="63501">
                  <a:moveTo>
                    <a:pt x="3659" y="0"/>
                  </a:moveTo>
                  <a:lnTo>
                    <a:pt x="3659" y="0"/>
                  </a:lnTo>
                  <a:lnTo>
                    <a:pt x="288" y="0"/>
                  </a:lnTo>
                  <a:lnTo>
                    <a:pt x="0" y="1411"/>
                  </a:lnTo>
                  <a:lnTo>
                    <a:pt x="3382" y="32638"/>
                  </a:lnTo>
                  <a:lnTo>
                    <a:pt x="3659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SMARTInkShape-4526"/>
            <p:cNvSpPr/>
            <p:nvPr>
              <p:custDataLst>
                <p:tags r:id="rId133"/>
              </p:custDataLst>
            </p:nvPr>
          </p:nvSpPr>
          <p:spPr>
            <a:xfrm>
              <a:off x="7596935" y="3418992"/>
              <a:ext cx="92916" cy="149512"/>
            </a:xfrm>
            <a:custGeom>
              <a:avLst/>
              <a:gdLst/>
              <a:ahLst/>
              <a:cxnLst/>
              <a:rect l="0" t="0" r="0" b="0"/>
              <a:pathLst>
                <a:path w="92916" h="149512">
                  <a:moveTo>
                    <a:pt x="35765" y="3658"/>
                  </a:moveTo>
                  <a:lnTo>
                    <a:pt x="35765" y="3658"/>
                  </a:lnTo>
                  <a:lnTo>
                    <a:pt x="35765" y="0"/>
                  </a:lnTo>
                  <a:lnTo>
                    <a:pt x="35765" y="1562"/>
                  </a:lnTo>
                  <a:lnTo>
                    <a:pt x="25626" y="24933"/>
                  </a:lnTo>
                  <a:lnTo>
                    <a:pt x="14103" y="56293"/>
                  </a:lnTo>
                  <a:lnTo>
                    <a:pt x="3162" y="86830"/>
                  </a:lnTo>
                  <a:lnTo>
                    <a:pt x="0" y="109910"/>
                  </a:lnTo>
                  <a:lnTo>
                    <a:pt x="1760" y="123554"/>
                  </a:lnTo>
                  <a:lnTo>
                    <a:pt x="6776" y="132909"/>
                  </a:lnTo>
                  <a:lnTo>
                    <a:pt x="17533" y="142143"/>
                  </a:lnTo>
                  <a:lnTo>
                    <a:pt x="21494" y="144665"/>
                  </a:lnTo>
                  <a:lnTo>
                    <a:pt x="37180" y="148214"/>
                  </a:lnTo>
                  <a:lnTo>
                    <a:pt x="65820" y="149511"/>
                  </a:lnTo>
                  <a:lnTo>
                    <a:pt x="75228" y="148915"/>
                  </a:lnTo>
                  <a:lnTo>
                    <a:pt x="92915" y="1433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SMARTInkShape-4527"/>
            <p:cNvSpPr/>
            <p:nvPr>
              <p:custDataLst>
                <p:tags r:id="rId134"/>
              </p:custDataLst>
            </p:nvPr>
          </p:nvSpPr>
          <p:spPr>
            <a:xfrm>
              <a:off x="7613650" y="3489307"/>
              <a:ext cx="95251" cy="9544"/>
            </a:xfrm>
            <a:custGeom>
              <a:avLst/>
              <a:gdLst/>
              <a:ahLst/>
              <a:cxnLst/>
              <a:rect l="0" t="0" r="0" b="0"/>
              <a:pathLst>
                <a:path w="95251" h="9544">
                  <a:moveTo>
                    <a:pt x="0" y="9543"/>
                  </a:moveTo>
                  <a:lnTo>
                    <a:pt x="0" y="9543"/>
                  </a:lnTo>
                  <a:lnTo>
                    <a:pt x="3371" y="6172"/>
                  </a:lnTo>
                  <a:lnTo>
                    <a:pt x="5775" y="5885"/>
                  </a:lnTo>
                  <a:lnTo>
                    <a:pt x="18018" y="7440"/>
                  </a:lnTo>
                  <a:lnTo>
                    <a:pt x="42341" y="4059"/>
                  </a:lnTo>
                  <a:lnTo>
                    <a:pt x="67030" y="0"/>
                  </a:lnTo>
                  <a:lnTo>
                    <a:pt x="95250" y="31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SMARTInkShape-4528"/>
            <p:cNvSpPr/>
            <p:nvPr>
              <p:custDataLst>
                <p:tags r:id="rId135"/>
              </p:custDataLst>
            </p:nvPr>
          </p:nvSpPr>
          <p:spPr>
            <a:xfrm>
              <a:off x="7626350" y="3422728"/>
              <a:ext cx="114301" cy="12623"/>
            </a:xfrm>
            <a:custGeom>
              <a:avLst/>
              <a:gdLst/>
              <a:ahLst/>
              <a:cxnLst/>
              <a:rect l="0" t="0" r="0" b="0"/>
              <a:pathLst>
                <a:path w="114301" h="12623">
                  <a:moveTo>
                    <a:pt x="0" y="6272"/>
                  </a:moveTo>
                  <a:lnTo>
                    <a:pt x="0" y="6272"/>
                  </a:lnTo>
                  <a:lnTo>
                    <a:pt x="0" y="2901"/>
                  </a:lnTo>
                  <a:lnTo>
                    <a:pt x="7526" y="1246"/>
                  </a:lnTo>
                  <a:lnTo>
                    <a:pt x="31983" y="183"/>
                  </a:lnTo>
                  <a:lnTo>
                    <a:pt x="57610" y="0"/>
                  </a:lnTo>
                  <a:lnTo>
                    <a:pt x="87737" y="5007"/>
                  </a:lnTo>
                  <a:lnTo>
                    <a:pt x="114300" y="126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4" name="SMARTInkShape-Group1141"/>
          <p:cNvGrpSpPr/>
          <p:nvPr/>
        </p:nvGrpSpPr>
        <p:grpSpPr>
          <a:xfrm>
            <a:off x="7507619" y="3371850"/>
            <a:ext cx="569582" cy="254001"/>
            <a:chOff x="7507619" y="3371850"/>
            <a:chExt cx="569582" cy="254001"/>
          </a:xfrm>
        </p:grpSpPr>
        <p:sp>
          <p:nvSpPr>
            <p:cNvPr id="138" name="SMARTInkShape-4529"/>
            <p:cNvSpPr/>
            <p:nvPr>
              <p:custDataLst>
                <p:tags r:id="rId125"/>
              </p:custDataLst>
            </p:nvPr>
          </p:nvSpPr>
          <p:spPr>
            <a:xfrm>
              <a:off x="7547668" y="3371850"/>
              <a:ext cx="15183" cy="95251"/>
            </a:xfrm>
            <a:custGeom>
              <a:avLst/>
              <a:gdLst/>
              <a:ahLst/>
              <a:cxnLst/>
              <a:rect l="0" t="0" r="0" b="0"/>
              <a:pathLst>
                <a:path w="15183" h="95251">
                  <a:moveTo>
                    <a:pt x="15182" y="0"/>
                  </a:moveTo>
                  <a:lnTo>
                    <a:pt x="15182" y="0"/>
                  </a:lnTo>
                  <a:lnTo>
                    <a:pt x="15182" y="3371"/>
                  </a:lnTo>
                  <a:lnTo>
                    <a:pt x="3249" y="28561"/>
                  </a:lnTo>
                  <a:lnTo>
                    <a:pt x="0" y="42327"/>
                  </a:lnTo>
                  <a:lnTo>
                    <a:pt x="2139" y="58716"/>
                  </a:lnTo>
                  <a:lnTo>
                    <a:pt x="8530" y="90334"/>
                  </a:lnTo>
                  <a:lnTo>
                    <a:pt x="8832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SMARTInkShape-4530"/>
            <p:cNvSpPr/>
            <p:nvPr>
              <p:custDataLst>
                <p:tags r:id="rId126"/>
              </p:custDataLst>
            </p:nvPr>
          </p:nvSpPr>
          <p:spPr>
            <a:xfrm>
              <a:off x="7537450" y="3467100"/>
              <a:ext cx="31751" cy="6351"/>
            </a:xfrm>
            <a:custGeom>
              <a:avLst/>
              <a:gdLst/>
              <a:ahLst/>
              <a:cxnLst/>
              <a:rect l="0" t="0" r="0" b="0"/>
              <a:pathLst>
                <a:path w="31751" h="6351">
                  <a:moveTo>
                    <a:pt x="0" y="0"/>
                  </a:moveTo>
                  <a:lnTo>
                    <a:pt x="0" y="0"/>
                  </a:lnTo>
                  <a:lnTo>
                    <a:pt x="18297" y="0"/>
                  </a:lnTo>
                  <a:lnTo>
                    <a:pt x="24124" y="1881"/>
                  </a:lnTo>
                  <a:lnTo>
                    <a:pt x="317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SMARTInkShape-4531"/>
            <p:cNvSpPr/>
            <p:nvPr>
              <p:custDataLst>
                <p:tags r:id="rId127"/>
              </p:custDataLst>
            </p:nvPr>
          </p:nvSpPr>
          <p:spPr>
            <a:xfrm>
              <a:off x="7507619" y="3511550"/>
              <a:ext cx="55232" cy="95251"/>
            </a:xfrm>
            <a:custGeom>
              <a:avLst/>
              <a:gdLst/>
              <a:ahLst/>
              <a:cxnLst/>
              <a:rect l="0" t="0" r="0" b="0"/>
              <a:pathLst>
                <a:path w="55232" h="95251">
                  <a:moveTo>
                    <a:pt x="23481" y="0"/>
                  </a:moveTo>
                  <a:lnTo>
                    <a:pt x="23481" y="0"/>
                  </a:lnTo>
                  <a:lnTo>
                    <a:pt x="37786" y="0"/>
                  </a:lnTo>
                  <a:lnTo>
                    <a:pt x="42303" y="1881"/>
                  </a:lnTo>
                  <a:lnTo>
                    <a:pt x="44496" y="3371"/>
                  </a:lnTo>
                  <a:lnTo>
                    <a:pt x="45958" y="5775"/>
                  </a:lnTo>
                  <a:lnTo>
                    <a:pt x="47582" y="12209"/>
                  </a:lnTo>
                  <a:lnTo>
                    <a:pt x="46421" y="19772"/>
                  </a:lnTo>
                  <a:lnTo>
                    <a:pt x="45125" y="23765"/>
                  </a:lnTo>
                  <a:lnTo>
                    <a:pt x="22150" y="51421"/>
                  </a:lnTo>
                  <a:lnTo>
                    <a:pt x="2400" y="72492"/>
                  </a:lnTo>
                  <a:lnTo>
                    <a:pt x="0" y="77610"/>
                  </a:lnTo>
                  <a:lnTo>
                    <a:pt x="66" y="79962"/>
                  </a:lnTo>
                  <a:lnTo>
                    <a:pt x="2021" y="84457"/>
                  </a:lnTo>
                  <a:lnTo>
                    <a:pt x="10459" y="90955"/>
                  </a:lnTo>
                  <a:lnTo>
                    <a:pt x="18525" y="93977"/>
                  </a:lnTo>
                  <a:lnTo>
                    <a:pt x="49834" y="95217"/>
                  </a:lnTo>
                  <a:lnTo>
                    <a:pt x="55231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SMARTInkShape-4532"/>
            <p:cNvSpPr/>
            <p:nvPr>
              <p:custDataLst>
                <p:tags r:id="rId128"/>
              </p:custDataLst>
            </p:nvPr>
          </p:nvSpPr>
          <p:spPr>
            <a:xfrm>
              <a:off x="7753350" y="3556530"/>
              <a:ext cx="37707" cy="69321"/>
            </a:xfrm>
            <a:custGeom>
              <a:avLst/>
              <a:gdLst/>
              <a:ahLst/>
              <a:cxnLst/>
              <a:rect l="0" t="0" r="0" b="0"/>
              <a:pathLst>
                <a:path w="37707" h="69321">
                  <a:moveTo>
                    <a:pt x="0" y="43920"/>
                  </a:moveTo>
                  <a:lnTo>
                    <a:pt x="0" y="43920"/>
                  </a:lnTo>
                  <a:lnTo>
                    <a:pt x="18298" y="16163"/>
                  </a:lnTo>
                  <a:lnTo>
                    <a:pt x="26667" y="5514"/>
                  </a:lnTo>
                  <a:lnTo>
                    <a:pt x="31373" y="2156"/>
                  </a:lnTo>
                  <a:lnTo>
                    <a:pt x="36771" y="0"/>
                  </a:lnTo>
                  <a:lnTo>
                    <a:pt x="37214" y="529"/>
                  </a:lnTo>
                  <a:lnTo>
                    <a:pt x="37706" y="2998"/>
                  </a:lnTo>
                  <a:lnTo>
                    <a:pt x="32316" y="33784"/>
                  </a:lnTo>
                  <a:lnTo>
                    <a:pt x="31094" y="59406"/>
                  </a:lnTo>
                  <a:lnTo>
                    <a:pt x="25400" y="693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SMARTInkShape-4533"/>
            <p:cNvSpPr/>
            <p:nvPr>
              <p:custDataLst>
                <p:tags r:id="rId129"/>
              </p:custDataLst>
            </p:nvPr>
          </p:nvSpPr>
          <p:spPr>
            <a:xfrm>
              <a:off x="7835900" y="3569583"/>
              <a:ext cx="44451" cy="56268"/>
            </a:xfrm>
            <a:custGeom>
              <a:avLst/>
              <a:gdLst/>
              <a:ahLst/>
              <a:cxnLst/>
              <a:rect l="0" t="0" r="0" b="0"/>
              <a:pathLst>
                <a:path w="44451" h="56268">
                  <a:moveTo>
                    <a:pt x="0" y="5467"/>
                  </a:moveTo>
                  <a:lnTo>
                    <a:pt x="0" y="5467"/>
                  </a:lnTo>
                  <a:lnTo>
                    <a:pt x="5467" y="0"/>
                  </a:lnTo>
                  <a:lnTo>
                    <a:pt x="6089" y="6120"/>
                  </a:lnTo>
                  <a:lnTo>
                    <a:pt x="5593" y="20831"/>
                  </a:lnTo>
                  <a:lnTo>
                    <a:pt x="2676" y="32440"/>
                  </a:lnTo>
                  <a:lnTo>
                    <a:pt x="5727" y="45333"/>
                  </a:lnTo>
                  <a:lnTo>
                    <a:pt x="7345" y="46156"/>
                  </a:lnTo>
                  <a:lnTo>
                    <a:pt x="12907" y="45188"/>
                  </a:lnTo>
                  <a:lnTo>
                    <a:pt x="20082" y="38642"/>
                  </a:lnTo>
                  <a:lnTo>
                    <a:pt x="35283" y="22013"/>
                  </a:lnTo>
                  <a:lnTo>
                    <a:pt x="40715" y="19306"/>
                  </a:lnTo>
                  <a:lnTo>
                    <a:pt x="40549" y="18927"/>
                  </a:lnTo>
                  <a:lnTo>
                    <a:pt x="39732" y="18673"/>
                  </a:lnTo>
                  <a:lnTo>
                    <a:pt x="39188" y="19210"/>
                  </a:lnTo>
                  <a:lnTo>
                    <a:pt x="38584" y="21688"/>
                  </a:lnTo>
                  <a:lnTo>
                    <a:pt x="38142" y="41945"/>
                  </a:lnTo>
                  <a:lnTo>
                    <a:pt x="40000" y="48255"/>
                  </a:lnTo>
                  <a:lnTo>
                    <a:pt x="44450" y="562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SMARTInkShape-4534"/>
            <p:cNvSpPr/>
            <p:nvPr>
              <p:custDataLst>
                <p:tags r:id="rId130"/>
              </p:custDataLst>
            </p:nvPr>
          </p:nvSpPr>
          <p:spPr>
            <a:xfrm>
              <a:off x="7946693" y="3387346"/>
              <a:ext cx="130508" cy="155955"/>
            </a:xfrm>
            <a:custGeom>
              <a:avLst/>
              <a:gdLst/>
              <a:ahLst/>
              <a:cxnLst/>
              <a:rect l="0" t="0" r="0" b="0"/>
              <a:pathLst>
                <a:path w="130508" h="155955">
                  <a:moveTo>
                    <a:pt x="79707" y="117854"/>
                  </a:moveTo>
                  <a:lnTo>
                    <a:pt x="79707" y="117854"/>
                  </a:lnTo>
                  <a:lnTo>
                    <a:pt x="79002" y="107009"/>
                  </a:lnTo>
                  <a:lnTo>
                    <a:pt x="76336" y="96806"/>
                  </a:lnTo>
                  <a:lnTo>
                    <a:pt x="70918" y="88979"/>
                  </a:lnTo>
                  <a:lnTo>
                    <a:pt x="55942" y="78205"/>
                  </a:lnTo>
                  <a:lnTo>
                    <a:pt x="45862" y="77419"/>
                  </a:lnTo>
                  <a:lnTo>
                    <a:pt x="40210" y="78198"/>
                  </a:lnTo>
                  <a:lnTo>
                    <a:pt x="28286" y="84706"/>
                  </a:lnTo>
                  <a:lnTo>
                    <a:pt x="16636" y="95361"/>
                  </a:lnTo>
                  <a:lnTo>
                    <a:pt x="3556" y="115815"/>
                  </a:lnTo>
                  <a:lnTo>
                    <a:pt x="0" y="126590"/>
                  </a:lnTo>
                  <a:lnTo>
                    <a:pt x="464" y="130734"/>
                  </a:lnTo>
                  <a:lnTo>
                    <a:pt x="2184" y="134201"/>
                  </a:lnTo>
                  <a:lnTo>
                    <a:pt x="4741" y="137219"/>
                  </a:lnTo>
                  <a:lnTo>
                    <a:pt x="15109" y="140572"/>
                  </a:lnTo>
                  <a:lnTo>
                    <a:pt x="21825" y="141466"/>
                  </a:lnTo>
                  <a:lnTo>
                    <a:pt x="34931" y="136815"/>
                  </a:lnTo>
                  <a:lnTo>
                    <a:pt x="63964" y="116582"/>
                  </a:lnTo>
                  <a:lnTo>
                    <a:pt x="81784" y="91685"/>
                  </a:lnTo>
                  <a:lnTo>
                    <a:pt x="91448" y="70240"/>
                  </a:lnTo>
                  <a:lnTo>
                    <a:pt x="99742" y="47303"/>
                  </a:lnTo>
                  <a:lnTo>
                    <a:pt x="107673" y="17379"/>
                  </a:lnTo>
                  <a:lnTo>
                    <a:pt x="110959" y="0"/>
                  </a:lnTo>
                  <a:lnTo>
                    <a:pt x="104567" y="11516"/>
                  </a:lnTo>
                  <a:lnTo>
                    <a:pt x="97107" y="36174"/>
                  </a:lnTo>
                  <a:lnTo>
                    <a:pt x="92615" y="57563"/>
                  </a:lnTo>
                  <a:lnTo>
                    <a:pt x="89677" y="80474"/>
                  </a:lnTo>
                  <a:lnTo>
                    <a:pt x="90723" y="102417"/>
                  </a:lnTo>
                  <a:lnTo>
                    <a:pt x="98650" y="131232"/>
                  </a:lnTo>
                  <a:lnTo>
                    <a:pt x="103624" y="138062"/>
                  </a:lnTo>
                  <a:lnTo>
                    <a:pt x="130507" y="1559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6" name="SMARTInkShape-Group1142"/>
          <p:cNvGrpSpPr/>
          <p:nvPr/>
        </p:nvGrpSpPr>
        <p:grpSpPr>
          <a:xfrm>
            <a:off x="8216900" y="3318017"/>
            <a:ext cx="787401" cy="237984"/>
            <a:chOff x="8216900" y="3318017"/>
            <a:chExt cx="787401" cy="237984"/>
          </a:xfrm>
        </p:grpSpPr>
        <p:sp>
          <p:nvSpPr>
            <p:cNvPr id="145" name="SMARTInkShape-4535"/>
            <p:cNvSpPr/>
            <p:nvPr>
              <p:custDataLst>
                <p:tags r:id="rId114"/>
              </p:custDataLst>
            </p:nvPr>
          </p:nvSpPr>
          <p:spPr>
            <a:xfrm>
              <a:off x="8216900" y="3473450"/>
              <a:ext cx="63501" cy="5763"/>
            </a:xfrm>
            <a:custGeom>
              <a:avLst/>
              <a:gdLst/>
              <a:ahLst/>
              <a:cxnLst/>
              <a:rect l="0" t="0" r="0" b="0"/>
              <a:pathLst>
                <a:path w="63501" h="5763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28543" y="5762"/>
                  </a:lnTo>
                  <a:lnTo>
                    <a:pt x="44676" y="547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SMARTInkShape-4536"/>
            <p:cNvSpPr/>
            <p:nvPr>
              <p:custDataLst>
                <p:tags r:id="rId115"/>
              </p:custDataLst>
            </p:nvPr>
          </p:nvSpPr>
          <p:spPr>
            <a:xfrm>
              <a:off x="8235950" y="3441700"/>
              <a:ext cx="12701" cy="69851"/>
            </a:xfrm>
            <a:custGeom>
              <a:avLst/>
              <a:gdLst/>
              <a:ahLst/>
              <a:cxnLst/>
              <a:rect l="0" t="0" r="0" b="0"/>
              <a:pathLst>
                <a:path w="12701" h="69851">
                  <a:moveTo>
                    <a:pt x="0" y="0"/>
                  </a:moveTo>
                  <a:lnTo>
                    <a:pt x="0" y="0"/>
                  </a:lnTo>
                  <a:lnTo>
                    <a:pt x="3371" y="6742"/>
                  </a:lnTo>
                  <a:lnTo>
                    <a:pt x="3145" y="15697"/>
                  </a:lnTo>
                  <a:lnTo>
                    <a:pt x="2103" y="26732"/>
                  </a:lnTo>
                  <a:lnTo>
                    <a:pt x="9023" y="57325"/>
                  </a:lnTo>
                  <a:lnTo>
                    <a:pt x="1270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SMARTInkShape-4537"/>
            <p:cNvSpPr/>
            <p:nvPr>
              <p:custDataLst>
                <p:tags r:id="rId116"/>
              </p:custDataLst>
            </p:nvPr>
          </p:nvSpPr>
          <p:spPr>
            <a:xfrm>
              <a:off x="8394700" y="3328386"/>
              <a:ext cx="31584" cy="100615"/>
            </a:xfrm>
            <a:custGeom>
              <a:avLst/>
              <a:gdLst/>
              <a:ahLst/>
              <a:cxnLst/>
              <a:rect l="0" t="0" r="0" b="0"/>
              <a:pathLst>
                <a:path w="31584" h="100615">
                  <a:moveTo>
                    <a:pt x="0" y="43464"/>
                  </a:moveTo>
                  <a:lnTo>
                    <a:pt x="0" y="43464"/>
                  </a:lnTo>
                  <a:lnTo>
                    <a:pt x="11933" y="29649"/>
                  </a:lnTo>
                  <a:lnTo>
                    <a:pt x="25333" y="4003"/>
                  </a:lnTo>
                  <a:lnTo>
                    <a:pt x="30482" y="0"/>
                  </a:lnTo>
                  <a:lnTo>
                    <a:pt x="31583" y="26774"/>
                  </a:lnTo>
                  <a:lnTo>
                    <a:pt x="28346" y="55376"/>
                  </a:lnTo>
                  <a:lnTo>
                    <a:pt x="25788" y="85928"/>
                  </a:lnTo>
                  <a:lnTo>
                    <a:pt x="25400" y="1006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SMARTInkShape-4538"/>
            <p:cNvSpPr/>
            <p:nvPr>
              <p:custDataLst>
                <p:tags r:id="rId117"/>
              </p:custDataLst>
            </p:nvPr>
          </p:nvSpPr>
          <p:spPr>
            <a:xfrm>
              <a:off x="8375650" y="343535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12700"/>
                  </a:moveTo>
                  <a:lnTo>
                    <a:pt x="0" y="12700"/>
                  </a:lnTo>
                  <a:lnTo>
                    <a:pt x="29886" y="3862"/>
                  </a:lnTo>
                  <a:lnTo>
                    <a:pt x="61373" y="508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SMARTInkShape-4539"/>
            <p:cNvSpPr/>
            <p:nvPr>
              <p:custDataLst>
                <p:tags r:id="rId118"/>
              </p:custDataLst>
            </p:nvPr>
          </p:nvSpPr>
          <p:spPr>
            <a:xfrm>
              <a:off x="8398582" y="3474333"/>
              <a:ext cx="59619" cy="81668"/>
            </a:xfrm>
            <a:custGeom>
              <a:avLst/>
              <a:gdLst/>
              <a:ahLst/>
              <a:cxnLst/>
              <a:rect l="0" t="0" r="0" b="0"/>
              <a:pathLst>
                <a:path w="59619" h="81668">
                  <a:moveTo>
                    <a:pt x="8818" y="5467"/>
                  </a:moveTo>
                  <a:lnTo>
                    <a:pt x="8818" y="5467"/>
                  </a:lnTo>
                  <a:lnTo>
                    <a:pt x="28590" y="0"/>
                  </a:lnTo>
                  <a:lnTo>
                    <a:pt x="39292" y="2749"/>
                  </a:lnTo>
                  <a:lnTo>
                    <a:pt x="41835" y="4361"/>
                  </a:lnTo>
                  <a:lnTo>
                    <a:pt x="44658" y="8033"/>
                  </a:lnTo>
                  <a:lnTo>
                    <a:pt x="44000" y="10705"/>
                  </a:lnTo>
                  <a:lnTo>
                    <a:pt x="24243" y="39281"/>
                  </a:lnTo>
                  <a:lnTo>
                    <a:pt x="882" y="69579"/>
                  </a:lnTo>
                  <a:lnTo>
                    <a:pt x="0" y="71491"/>
                  </a:lnTo>
                  <a:lnTo>
                    <a:pt x="117" y="72766"/>
                  </a:lnTo>
                  <a:lnTo>
                    <a:pt x="901" y="73617"/>
                  </a:lnTo>
                  <a:lnTo>
                    <a:pt x="8745" y="78184"/>
                  </a:lnTo>
                  <a:lnTo>
                    <a:pt x="20007" y="80635"/>
                  </a:lnTo>
                  <a:lnTo>
                    <a:pt x="50914" y="81649"/>
                  </a:lnTo>
                  <a:lnTo>
                    <a:pt x="59618" y="81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SMARTInkShape-4540"/>
            <p:cNvSpPr/>
            <p:nvPr>
              <p:custDataLst>
                <p:tags r:id="rId119"/>
              </p:custDataLst>
            </p:nvPr>
          </p:nvSpPr>
          <p:spPr>
            <a:xfrm>
              <a:off x="8573201" y="3384550"/>
              <a:ext cx="94982" cy="111061"/>
            </a:xfrm>
            <a:custGeom>
              <a:avLst/>
              <a:gdLst/>
              <a:ahLst/>
              <a:cxnLst/>
              <a:rect l="0" t="0" r="0" b="0"/>
              <a:pathLst>
                <a:path w="94982" h="111061">
                  <a:moveTo>
                    <a:pt x="31049" y="0"/>
                  </a:moveTo>
                  <a:lnTo>
                    <a:pt x="31049" y="0"/>
                  </a:lnTo>
                  <a:lnTo>
                    <a:pt x="27677" y="0"/>
                  </a:lnTo>
                  <a:lnTo>
                    <a:pt x="11277" y="27630"/>
                  </a:lnTo>
                  <a:lnTo>
                    <a:pt x="4622" y="44030"/>
                  </a:lnTo>
                  <a:lnTo>
                    <a:pt x="876" y="71685"/>
                  </a:lnTo>
                  <a:lnTo>
                    <a:pt x="0" y="86893"/>
                  </a:lnTo>
                  <a:lnTo>
                    <a:pt x="3294" y="93207"/>
                  </a:lnTo>
                  <a:lnTo>
                    <a:pt x="16362" y="103984"/>
                  </a:lnTo>
                  <a:lnTo>
                    <a:pt x="33928" y="109715"/>
                  </a:lnTo>
                  <a:lnTo>
                    <a:pt x="63652" y="111060"/>
                  </a:lnTo>
                  <a:lnTo>
                    <a:pt x="91817" y="108564"/>
                  </a:lnTo>
                  <a:lnTo>
                    <a:pt x="94138" y="107654"/>
                  </a:lnTo>
                  <a:lnTo>
                    <a:pt x="94981" y="106341"/>
                  </a:lnTo>
                  <a:lnTo>
                    <a:pt x="94549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SMARTInkShape-4541"/>
            <p:cNvSpPr/>
            <p:nvPr>
              <p:custDataLst>
                <p:tags r:id="rId120"/>
              </p:custDataLst>
            </p:nvPr>
          </p:nvSpPr>
          <p:spPr>
            <a:xfrm>
              <a:off x="8591550" y="3435350"/>
              <a:ext cx="82551" cy="19051"/>
            </a:xfrm>
            <a:custGeom>
              <a:avLst/>
              <a:gdLst/>
              <a:ahLst/>
              <a:cxnLst/>
              <a:rect l="0" t="0" r="0" b="0"/>
              <a:pathLst>
                <a:path w="82551" h="19051">
                  <a:moveTo>
                    <a:pt x="0" y="19050"/>
                  </a:moveTo>
                  <a:lnTo>
                    <a:pt x="0" y="19050"/>
                  </a:lnTo>
                  <a:lnTo>
                    <a:pt x="6480" y="18345"/>
                  </a:lnTo>
                  <a:lnTo>
                    <a:pt x="35975" y="10211"/>
                  </a:lnTo>
                  <a:lnTo>
                    <a:pt x="66033" y="6407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SMARTInkShape-4542"/>
            <p:cNvSpPr/>
            <p:nvPr>
              <p:custDataLst>
                <p:tags r:id="rId121"/>
              </p:custDataLst>
            </p:nvPr>
          </p:nvSpPr>
          <p:spPr>
            <a:xfrm>
              <a:off x="8605132" y="3372664"/>
              <a:ext cx="100719" cy="18237"/>
            </a:xfrm>
            <a:custGeom>
              <a:avLst/>
              <a:gdLst/>
              <a:ahLst/>
              <a:cxnLst/>
              <a:rect l="0" t="0" r="0" b="0"/>
              <a:pathLst>
                <a:path w="100719" h="18237">
                  <a:moveTo>
                    <a:pt x="5468" y="18236"/>
                  </a:moveTo>
                  <a:lnTo>
                    <a:pt x="5468" y="18236"/>
                  </a:lnTo>
                  <a:lnTo>
                    <a:pt x="2097" y="14865"/>
                  </a:lnTo>
                  <a:lnTo>
                    <a:pt x="442" y="11329"/>
                  </a:lnTo>
                  <a:lnTo>
                    <a:pt x="0" y="9398"/>
                  </a:lnTo>
                  <a:lnTo>
                    <a:pt x="1823" y="7405"/>
                  </a:lnTo>
                  <a:lnTo>
                    <a:pt x="9493" y="3309"/>
                  </a:lnTo>
                  <a:lnTo>
                    <a:pt x="40391" y="0"/>
                  </a:lnTo>
                  <a:lnTo>
                    <a:pt x="68340" y="1228"/>
                  </a:lnTo>
                  <a:lnTo>
                    <a:pt x="100718" y="553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SMARTInkShape-4543"/>
            <p:cNvSpPr/>
            <p:nvPr>
              <p:custDataLst>
                <p:tags r:id="rId122"/>
              </p:custDataLst>
            </p:nvPr>
          </p:nvSpPr>
          <p:spPr>
            <a:xfrm>
              <a:off x="8705850" y="3457266"/>
              <a:ext cx="44451" cy="66427"/>
            </a:xfrm>
            <a:custGeom>
              <a:avLst/>
              <a:gdLst/>
              <a:ahLst/>
              <a:cxnLst/>
              <a:rect l="0" t="0" r="0" b="0"/>
              <a:pathLst>
                <a:path w="44451" h="66427">
                  <a:moveTo>
                    <a:pt x="0" y="9834"/>
                  </a:moveTo>
                  <a:lnTo>
                    <a:pt x="0" y="9834"/>
                  </a:lnTo>
                  <a:lnTo>
                    <a:pt x="3371" y="6463"/>
                  </a:lnTo>
                  <a:lnTo>
                    <a:pt x="8789" y="4808"/>
                  </a:lnTo>
                  <a:lnTo>
                    <a:pt x="15195" y="3367"/>
                  </a:lnTo>
                  <a:lnTo>
                    <a:pt x="20394" y="374"/>
                  </a:lnTo>
                  <a:lnTo>
                    <a:pt x="22768" y="0"/>
                  </a:lnTo>
                  <a:lnTo>
                    <a:pt x="25057" y="456"/>
                  </a:lnTo>
                  <a:lnTo>
                    <a:pt x="27288" y="1465"/>
                  </a:lnTo>
                  <a:lnTo>
                    <a:pt x="28775" y="3549"/>
                  </a:lnTo>
                  <a:lnTo>
                    <a:pt x="30428" y="9628"/>
                  </a:lnTo>
                  <a:lnTo>
                    <a:pt x="29457" y="13224"/>
                  </a:lnTo>
                  <a:lnTo>
                    <a:pt x="17760" y="29136"/>
                  </a:lnTo>
                  <a:lnTo>
                    <a:pt x="10716" y="38168"/>
                  </a:lnTo>
                  <a:lnTo>
                    <a:pt x="2325" y="57450"/>
                  </a:lnTo>
                  <a:lnTo>
                    <a:pt x="459" y="65101"/>
                  </a:lnTo>
                  <a:lnTo>
                    <a:pt x="1718" y="65729"/>
                  </a:lnTo>
                  <a:lnTo>
                    <a:pt x="6878" y="66426"/>
                  </a:lnTo>
                  <a:lnTo>
                    <a:pt x="11993" y="64855"/>
                  </a:lnTo>
                  <a:lnTo>
                    <a:pt x="14346" y="63448"/>
                  </a:lnTo>
                  <a:lnTo>
                    <a:pt x="27554" y="61190"/>
                  </a:lnTo>
                  <a:lnTo>
                    <a:pt x="44450" y="606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SMARTInkShape-4544"/>
            <p:cNvSpPr/>
            <p:nvPr>
              <p:custDataLst>
                <p:tags r:id="rId123"/>
              </p:custDataLst>
            </p:nvPr>
          </p:nvSpPr>
          <p:spPr>
            <a:xfrm>
              <a:off x="8773880" y="3460750"/>
              <a:ext cx="39921" cy="76201"/>
            </a:xfrm>
            <a:custGeom>
              <a:avLst/>
              <a:gdLst/>
              <a:ahLst/>
              <a:cxnLst/>
              <a:rect l="0" t="0" r="0" b="0"/>
              <a:pathLst>
                <a:path w="39921" h="76201">
                  <a:moveTo>
                    <a:pt x="8170" y="0"/>
                  </a:moveTo>
                  <a:lnTo>
                    <a:pt x="8170" y="0"/>
                  </a:lnTo>
                  <a:lnTo>
                    <a:pt x="8170" y="26515"/>
                  </a:lnTo>
                  <a:lnTo>
                    <a:pt x="0" y="53534"/>
                  </a:lnTo>
                  <a:lnTo>
                    <a:pt x="1460" y="61531"/>
                  </a:lnTo>
                  <a:lnTo>
                    <a:pt x="2285" y="62188"/>
                  </a:lnTo>
                  <a:lnTo>
                    <a:pt x="5085" y="62917"/>
                  </a:lnTo>
                  <a:lnTo>
                    <a:pt x="6818" y="61700"/>
                  </a:lnTo>
                  <a:lnTo>
                    <a:pt x="28483" y="31535"/>
                  </a:lnTo>
                  <a:lnTo>
                    <a:pt x="32063" y="27218"/>
                  </a:lnTo>
                  <a:lnTo>
                    <a:pt x="32565" y="27317"/>
                  </a:lnTo>
                  <a:lnTo>
                    <a:pt x="32900" y="28089"/>
                  </a:lnTo>
                  <a:lnTo>
                    <a:pt x="33978" y="31534"/>
                  </a:lnTo>
                  <a:lnTo>
                    <a:pt x="37846" y="42112"/>
                  </a:lnTo>
                  <a:lnTo>
                    <a:pt x="39866" y="72986"/>
                  </a:lnTo>
                  <a:lnTo>
                    <a:pt x="3992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SMARTInkShape-4545"/>
            <p:cNvSpPr/>
            <p:nvPr>
              <p:custDataLst>
                <p:tags r:id="rId124"/>
              </p:custDataLst>
            </p:nvPr>
          </p:nvSpPr>
          <p:spPr>
            <a:xfrm>
              <a:off x="8886724" y="3318017"/>
              <a:ext cx="117577" cy="168134"/>
            </a:xfrm>
            <a:custGeom>
              <a:avLst/>
              <a:gdLst/>
              <a:ahLst/>
              <a:cxnLst/>
              <a:rect l="0" t="0" r="0" b="0"/>
              <a:pathLst>
                <a:path w="117577" h="168134">
                  <a:moveTo>
                    <a:pt x="66776" y="104633"/>
                  </a:moveTo>
                  <a:lnTo>
                    <a:pt x="66776" y="104633"/>
                  </a:lnTo>
                  <a:lnTo>
                    <a:pt x="57938" y="81489"/>
                  </a:lnTo>
                  <a:lnTo>
                    <a:pt x="54533" y="78620"/>
                  </a:lnTo>
                  <a:lnTo>
                    <a:pt x="45107" y="75433"/>
                  </a:lnTo>
                  <a:lnTo>
                    <a:pt x="31980" y="79661"/>
                  </a:lnTo>
                  <a:lnTo>
                    <a:pt x="18150" y="88595"/>
                  </a:lnTo>
                  <a:lnTo>
                    <a:pt x="7300" y="99622"/>
                  </a:lnTo>
                  <a:lnTo>
                    <a:pt x="1537" y="111578"/>
                  </a:lnTo>
                  <a:lnTo>
                    <a:pt x="0" y="117730"/>
                  </a:lnTo>
                  <a:lnTo>
                    <a:pt x="1092" y="122536"/>
                  </a:lnTo>
                  <a:lnTo>
                    <a:pt x="3936" y="126446"/>
                  </a:lnTo>
                  <a:lnTo>
                    <a:pt x="12037" y="131967"/>
                  </a:lnTo>
                  <a:lnTo>
                    <a:pt x="20340" y="134420"/>
                  </a:lnTo>
                  <a:lnTo>
                    <a:pt x="36319" y="132431"/>
                  </a:lnTo>
                  <a:lnTo>
                    <a:pt x="46418" y="125454"/>
                  </a:lnTo>
                  <a:lnTo>
                    <a:pt x="55612" y="113887"/>
                  </a:lnTo>
                  <a:lnTo>
                    <a:pt x="68721" y="86835"/>
                  </a:lnTo>
                  <a:lnTo>
                    <a:pt x="77282" y="64267"/>
                  </a:lnTo>
                  <a:lnTo>
                    <a:pt x="83911" y="40126"/>
                  </a:lnTo>
                  <a:lnTo>
                    <a:pt x="89727" y="10260"/>
                  </a:lnTo>
                  <a:lnTo>
                    <a:pt x="90382" y="601"/>
                  </a:lnTo>
                  <a:lnTo>
                    <a:pt x="89568" y="0"/>
                  </a:lnTo>
                  <a:lnTo>
                    <a:pt x="88321" y="1011"/>
                  </a:lnTo>
                  <a:lnTo>
                    <a:pt x="79823" y="22660"/>
                  </a:lnTo>
                  <a:lnTo>
                    <a:pt x="74221" y="44211"/>
                  </a:lnTo>
                  <a:lnTo>
                    <a:pt x="70084" y="67901"/>
                  </a:lnTo>
                  <a:lnTo>
                    <a:pt x="68246" y="92541"/>
                  </a:lnTo>
                  <a:lnTo>
                    <a:pt x="69311" y="115721"/>
                  </a:lnTo>
                  <a:lnTo>
                    <a:pt x="70583" y="126842"/>
                  </a:lnTo>
                  <a:lnTo>
                    <a:pt x="74252" y="135667"/>
                  </a:lnTo>
                  <a:lnTo>
                    <a:pt x="85856" y="149235"/>
                  </a:lnTo>
                  <a:lnTo>
                    <a:pt x="117576" y="1681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4" name="SMARTInkShape-Group1143"/>
          <p:cNvGrpSpPr/>
          <p:nvPr/>
        </p:nvGrpSpPr>
        <p:grpSpPr>
          <a:xfrm>
            <a:off x="3168650" y="3778068"/>
            <a:ext cx="908051" cy="533583"/>
            <a:chOff x="3168650" y="3778068"/>
            <a:chExt cx="908051" cy="533583"/>
          </a:xfrm>
        </p:grpSpPr>
        <p:sp>
          <p:nvSpPr>
            <p:cNvPr id="157" name="SMARTInkShape-4546"/>
            <p:cNvSpPr/>
            <p:nvPr>
              <p:custDataLst>
                <p:tags r:id="rId107"/>
              </p:custDataLst>
            </p:nvPr>
          </p:nvSpPr>
          <p:spPr>
            <a:xfrm>
              <a:off x="3340100" y="4121150"/>
              <a:ext cx="82551" cy="158751"/>
            </a:xfrm>
            <a:custGeom>
              <a:avLst/>
              <a:gdLst/>
              <a:ahLst/>
              <a:cxnLst/>
              <a:rect l="0" t="0" r="0" b="0"/>
              <a:pathLst>
                <a:path w="82551" h="158751">
                  <a:moveTo>
                    <a:pt x="0" y="0"/>
                  </a:moveTo>
                  <a:lnTo>
                    <a:pt x="0" y="0"/>
                  </a:lnTo>
                  <a:lnTo>
                    <a:pt x="3371" y="24419"/>
                  </a:lnTo>
                  <a:lnTo>
                    <a:pt x="15580" y="47530"/>
                  </a:lnTo>
                  <a:lnTo>
                    <a:pt x="29233" y="75623"/>
                  </a:lnTo>
                  <a:lnTo>
                    <a:pt x="45782" y="106582"/>
                  </a:lnTo>
                  <a:lnTo>
                    <a:pt x="54879" y="125183"/>
                  </a:lnTo>
                  <a:lnTo>
                    <a:pt x="66475" y="138505"/>
                  </a:lnTo>
                  <a:lnTo>
                    <a:pt x="69183" y="144559"/>
                  </a:lnTo>
                  <a:lnTo>
                    <a:pt x="57582" y="121500"/>
                  </a:lnTo>
                  <a:lnTo>
                    <a:pt x="46068" y="91739"/>
                  </a:lnTo>
                  <a:lnTo>
                    <a:pt x="37878" y="68290"/>
                  </a:lnTo>
                  <a:lnTo>
                    <a:pt x="27216" y="36932"/>
                  </a:lnTo>
                  <a:lnTo>
                    <a:pt x="14061" y="8651"/>
                  </a:lnTo>
                  <a:lnTo>
                    <a:pt x="13607" y="9295"/>
                  </a:lnTo>
                  <a:lnTo>
                    <a:pt x="13103" y="13774"/>
                  </a:lnTo>
                  <a:lnTo>
                    <a:pt x="16190" y="37712"/>
                  </a:lnTo>
                  <a:lnTo>
                    <a:pt x="23423" y="61682"/>
                  </a:lnTo>
                  <a:lnTo>
                    <a:pt x="33694" y="88092"/>
                  </a:lnTo>
                  <a:lnTo>
                    <a:pt x="45314" y="113941"/>
                  </a:lnTo>
                  <a:lnTo>
                    <a:pt x="67127" y="142180"/>
                  </a:lnTo>
                  <a:lnTo>
                    <a:pt x="82550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SMARTInkShape-4547"/>
            <p:cNvSpPr/>
            <p:nvPr>
              <p:custDataLst>
                <p:tags r:id="rId108"/>
              </p:custDataLst>
            </p:nvPr>
          </p:nvSpPr>
          <p:spPr>
            <a:xfrm>
              <a:off x="3663955" y="3984912"/>
              <a:ext cx="107430" cy="91789"/>
            </a:xfrm>
            <a:custGeom>
              <a:avLst/>
              <a:gdLst/>
              <a:ahLst/>
              <a:cxnLst/>
              <a:rect l="0" t="0" r="0" b="0"/>
              <a:pathLst>
                <a:path w="107430" h="91789">
                  <a:moveTo>
                    <a:pt x="38095" y="2888"/>
                  </a:moveTo>
                  <a:lnTo>
                    <a:pt x="38095" y="2888"/>
                  </a:lnTo>
                  <a:lnTo>
                    <a:pt x="34724" y="6259"/>
                  </a:lnTo>
                  <a:lnTo>
                    <a:pt x="23349" y="33331"/>
                  </a:lnTo>
                  <a:lnTo>
                    <a:pt x="8057" y="64875"/>
                  </a:lnTo>
                  <a:lnTo>
                    <a:pt x="205" y="90895"/>
                  </a:lnTo>
                  <a:lnTo>
                    <a:pt x="0" y="85676"/>
                  </a:lnTo>
                  <a:lnTo>
                    <a:pt x="28557" y="80421"/>
                  </a:lnTo>
                  <a:lnTo>
                    <a:pt x="56515" y="79351"/>
                  </a:lnTo>
                  <a:lnTo>
                    <a:pt x="86931" y="79123"/>
                  </a:lnTo>
                  <a:lnTo>
                    <a:pt x="107429" y="79088"/>
                  </a:lnTo>
                  <a:lnTo>
                    <a:pt x="80478" y="66846"/>
                  </a:lnTo>
                  <a:lnTo>
                    <a:pt x="53732" y="48055"/>
                  </a:lnTo>
                  <a:lnTo>
                    <a:pt x="27534" y="22001"/>
                  </a:lnTo>
                  <a:lnTo>
                    <a:pt x="21560" y="11138"/>
                  </a:lnTo>
                  <a:lnTo>
                    <a:pt x="19542" y="4518"/>
                  </a:lnTo>
                  <a:lnTo>
                    <a:pt x="21147" y="1731"/>
                  </a:lnTo>
                  <a:lnTo>
                    <a:pt x="22563" y="0"/>
                  </a:lnTo>
                  <a:lnTo>
                    <a:pt x="24213" y="257"/>
                  </a:lnTo>
                  <a:lnTo>
                    <a:pt x="27927" y="4306"/>
                  </a:lnTo>
                  <a:lnTo>
                    <a:pt x="45715" y="31949"/>
                  </a:lnTo>
                  <a:lnTo>
                    <a:pt x="68967" y="60520"/>
                  </a:lnTo>
                  <a:lnTo>
                    <a:pt x="95245" y="917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SMARTInkShape-4548"/>
            <p:cNvSpPr/>
            <p:nvPr>
              <p:custDataLst>
                <p:tags r:id="rId109"/>
              </p:custDataLst>
            </p:nvPr>
          </p:nvSpPr>
          <p:spPr>
            <a:xfrm>
              <a:off x="3610662" y="4019550"/>
              <a:ext cx="83408" cy="146051"/>
            </a:xfrm>
            <a:custGeom>
              <a:avLst/>
              <a:gdLst/>
              <a:ahLst/>
              <a:cxnLst/>
              <a:rect l="0" t="0" r="0" b="0"/>
              <a:pathLst>
                <a:path w="83408" h="146051">
                  <a:moveTo>
                    <a:pt x="8838" y="0"/>
                  </a:moveTo>
                  <a:lnTo>
                    <a:pt x="8838" y="0"/>
                  </a:lnTo>
                  <a:lnTo>
                    <a:pt x="5467" y="0"/>
                  </a:lnTo>
                  <a:lnTo>
                    <a:pt x="1931" y="1881"/>
                  </a:lnTo>
                  <a:lnTo>
                    <a:pt x="0" y="3371"/>
                  </a:lnTo>
                  <a:lnTo>
                    <a:pt x="124" y="7186"/>
                  </a:lnTo>
                  <a:lnTo>
                    <a:pt x="10462" y="35469"/>
                  </a:lnTo>
                  <a:lnTo>
                    <a:pt x="22019" y="64602"/>
                  </a:lnTo>
                  <a:lnTo>
                    <a:pt x="30924" y="83040"/>
                  </a:lnTo>
                  <a:lnTo>
                    <a:pt x="53296" y="111133"/>
                  </a:lnTo>
                  <a:lnTo>
                    <a:pt x="64549" y="125282"/>
                  </a:lnTo>
                  <a:lnTo>
                    <a:pt x="63466" y="124354"/>
                  </a:lnTo>
                  <a:lnTo>
                    <a:pt x="62190" y="123120"/>
                  </a:lnTo>
                  <a:lnTo>
                    <a:pt x="49304" y="98371"/>
                  </a:lnTo>
                  <a:lnTo>
                    <a:pt x="33057" y="71480"/>
                  </a:lnTo>
                  <a:lnTo>
                    <a:pt x="18601" y="40464"/>
                  </a:lnTo>
                  <a:lnTo>
                    <a:pt x="9409" y="8857"/>
                  </a:lnTo>
                  <a:lnTo>
                    <a:pt x="9219" y="8727"/>
                  </a:lnTo>
                  <a:lnTo>
                    <a:pt x="8888" y="22150"/>
                  </a:lnTo>
                  <a:lnTo>
                    <a:pt x="15595" y="45760"/>
                  </a:lnTo>
                  <a:lnTo>
                    <a:pt x="29890" y="75099"/>
                  </a:lnTo>
                  <a:lnTo>
                    <a:pt x="44160" y="102763"/>
                  </a:lnTo>
                  <a:lnTo>
                    <a:pt x="61624" y="126550"/>
                  </a:lnTo>
                  <a:lnTo>
                    <a:pt x="73710" y="135490"/>
                  </a:lnTo>
                  <a:lnTo>
                    <a:pt x="81368" y="139158"/>
                  </a:lnTo>
                  <a:lnTo>
                    <a:pt x="83407" y="142516"/>
                  </a:lnTo>
                  <a:lnTo>
                    <a:pt x="83245" y="143694"/>
                  </a:lnTo>
                  <a:lnTo>
                    <a:pt x="82432" y="144480"/>
                  </a:lnTo>
                  <a:lnTo>
                    <a:pt x="78688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SMARTInkShape-4549"/>
            <p:cNvSpPr/>
            <p:nvPr>
              <p:custDataLst>
                <p:tags r:id="rId110"/>
              </p:custDataLst>
            </p:nvPr>
          </p:nvSpPr>
          <p:spPr>
            <a:xfrm>
              <a:off x="3657600" y="3975100"/>
              <a:ext cx="165101" cy="95251"/>
            </a:xfrm>
            <a:custGeom>
              <a:avLst/>
              <a:gdLst/>
              <a:ahLst/>
              <a:cxnLst/>
              <a:rect l="0" t="0" r="0" b="0"/>
              <a:pathLst>
                <a:path w="165101" h="95251">
                  <a:moveTo>
                    <a:pt x="0" y="95250"/>
                  </a:moveTo>
                  <a:lnTo>
                    <a:pt x="0" y="95250"/>
                  </a:lnTo>
                  <a:lnTo>
                    <a:pt x="3371" y="91879"/>
                  </a:lnTo>
                  <a:lnTo>
                    <a:pt x="30443" y="78622"/>
                  </a:lnTo>
                  <a:lnTo>
                    <a:pt x="60526" y="62336"/>
                  </a:lnTo>
                  <a:lnTo>
                    <a:pt x="90606" y="45986"/>
                  </a:lnTo>
                  <a:lnTo>
                    <a:pt x="114805" y="32205"/>
                  </a:lnTo>
                  <a:lnTo>
                    <a:pt x="141525" y="14906"/>
                  </a:lnTo>
                  <a:lnTo>
                    <a:pt x="165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SMARTInkShape-4550"/>
            <p:cNvSpPr/>
            <p:nvPr>
              <p:custDataLst>
                <p:tags r:id="rId111"/>
              </p:custDataLst>
            </p:nvPr>
          </p:nvSpPr>
          <p:spPr>
            <a:xfrm>
              <a:off x="3168650" y="4235450"/>
              <a:ext cx="165101" cy="76201"/>
            </a:xfrm>
            <a:custGeom>
              <a:avLst/>
              <a:gdLst/>
              <a:ahLst/>
              <a:cxnLst/>
              <a:rect l="0" t="0" r="0" b="0"/>
              <a:pathLst>
                <a:path w="165101" h="76201">
                  <a:moveTo>
                    <a:pt x="0" y="76200"/>
                  </a:moveTo>
                  <a:lnTo>
                    <a:pt x="0" y="76200"/>
                  </a:lnTo>
                  <a:lnTo>
                    <a:pt x="3371" y="76200"/>
                  </a:lnTo>
                  <a:lnTo>
                    <a:pt x="33878" y="63991"/>
                  </a:lnTo>
                  <a:lnTo>
                    <a:pt x="59270" y="49064"/>
                  </a:lnTo>
                  <a:lnTo>
                    <a:pt x="84668" y="31235"/>
                  </a:lnTo>
                  <a:lnTo>
                    <a:pt x="113464" y="16387"/>
                  </a:lnTo>
                  <a:lnTo>
                    <a:pt x="142893" y="6618"/>
                  </a:lnTo>
                  <a:lnTo>
                    <a:pt x="165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SMARTInkShape-4551"/>
            <p:cNvSpPr/>
            <p:nvPr>
              <p:custDataLst>
                <p:tags r:id="rId112"/>
              </p:custDataLst>
            </p:nvPr>
          </p:nvSpPr>
          <p:spPr>
            <a:xfrm>
              <a:off x="3272011" y="4197376"/>
              <a:ext cx="91503" cy="87167"/>
            </a:xfrm>
            <a:custGeom>
              <a:avLst/>
              <a:gdLst/>
              <a:ahLst/>
              <a:cxnLst/>
              <a:rect l="0" t="0" r="0" b="0"/>
              <a:pathLst>
                <a:path w="91503" h="87167">
                  <a:moveTo>
                    <a:pt x="10939" y="6324"/>
                  </a:moveTo>
                  <a:lnTo>
                    <a:pt x="10939" y="6324"/>
                  </a:lnTo>
                  <a:lnTo>
                    <a:pt x="30711" y="37080"/>
                  </a:lnTo>
                  <a:lnTo>
                    <a:pt x="38071" y="46804"/>
                  </a:lnTo>
                  <a:lnTo>
                    <a:pt x="52347" y="76958"/>
                  </a:lnTo>
                  <a:lnTo>
                    <a:pt x="54989" y="87166"/>
                  </a:lnTo>
                  <a:lnTo>
                    <a:pt x="55122" y="87029"/>
                  </a:lnTo>
                  <a:lnTo>
                    <a:pt x="55270" y="84997"/>
                  </a:lnTo>
                  <a:lnTo>
                    <a:pt x="48612" y="76515"/>
                  </a:lnTo>
                  <a:lnTo>
                    <a:pt x="19602" y="49983"/>
                  </a:lnTo>
                  <a:lnTo>
                    <a:pt x="7156" y="31489"/>
                  </a:lnTo>
                  <a:lnTo>
                    <a:pt x="0" y="16390"/>
                  </a:lnTo>
                  <a:lnTo>
                    <a:pt x="119" y="14446"/>
                  </a:lnTo>
                  <a:lnTo>
                    <a:pt x="2132" y="10404"/>
                  </a:lnTo>
                  <a:lnTo>
                    <a:pt x="4362" y="9044"/>
                  </a:lnTo>
                  <a:lnTo>
                    <a:pt x="32105" y="1457"/>
                  </a:lnTo>
                  <a:lnTo>
                    <a:pt x="62018" y="169"/>
                  </a:lnTo>
                  <a:lnTo>
                    <a:pt x="86784" y="0"/>
                  </a:lnTo>
                  <a:lnTo>
                    <a:pt x="89019" y="1402"/>
                  </a:lnTo>
                  <a:lnTo>
                    <a:pt x="90509" y="3748"/>
                  </a:lnTo>
                  <a:lnTo>
                    <a:pt x="91502" y="6724"/>
                  </a:lnTo>
                  <a:lnTo>
                    <a:pt x="90754" y="10118"/>
                  </a:lnTo>
                  <a:lnTo>
                    <a:pt x="72416" y="38352"/>
                  </a:lnTo>
                  <a:lnTo>
                    <a:pt x="55389" y="634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SMARTInkShape-4552"/>
            <p:cNvSpPr/>
            <p:nvPr>
              <p:custDataLst>
                <p:tags r:id="rId113"/>
              </p:custDataLst>
            </p:nvPr>
          </p:nvSpPr>
          <p:spPr>
            <a:xfrm>
              <a:off x="3904264" y="3778068"/>
              <a:ext cx="172437" cy="190366"/>
            </a:xfrm>
            <a:custGeom>
              <a:avLst/>
              <a:gdLst/>
              <a:ahLst/>
              <a:cxnLst/>
              <a:rect l="0" t="0" r="0" b="0"/>
              <a:pathLst>
                <a:path w="172437" h="190366">
                  <a:moveTo>
                    <a:pt x="96236" y="120832"/>
                  </a:moveTo>
                  <a:lnTo>
                    <a:pt x="96236" y="120832"/>
                  </a:lnTo>
                  <a:lnTo>
                    <a:pt x="89494" y="110719"/>
                  </a:lnTo>
                  <a:lnTo>
                    <a:pt x="80540" y="103873"/>
                  </a:lnTo>
                  <a:lnTo>
                    <a:pt x="69504" y="99183"/>
                  </a:lnTo>
                  <a:lnTo>
                    <a:pt x="57544" y="97099"/>
                  </a:lnTo>
                  <a:lnTo>
                    <a:pt x="35540" y="99297"/>
                  </a:lnTo>
                  <a:lnTo>
                    <a:pt x="21282" y="108203"/>
                  </a:lnTo>
                  <a:lnTo>
                    <a:pt x="14517" y="114529"/>
                  </a:lnTo>
                  <a:lnTo>
                    <a:pt x="5118" y="130966"/>
                  </a:lnTo>
                  <a:lnTo>
                    <a:pt x="0" y="149325"/>
                  </a:lnTo>
                  <a:lnTo>
                    <a:pt x="78" y="166892"/>
                  </a:lnTo>
                  <a:lnTo>
                    <a:pt x="6227" y="180343"/>
                  </a:lnTo>
                  <a:lnTo>
                    <a:pt x="10830" y="185906"/>
                  </a:lnTo>
                  <a:lnTo>
                    <a:pt x="16721" y="188909"/>
                  </a:lnTo>
                  <a:lnTo>
                    <a:pt x="30792" y="190365"/>
                  </a:lnTo>
                  <a:lnTo>
                    <a:pt x="44572" y="184896"/>
                  </a:lnTo>
                  <a:lnTo>
                    <a:pt x="62349" y="169917"/>
                  </a:lnTo>
                  <a:lnTo>
                    <a:pt x="67294" y="164139"/>
                  </a:lnTo>
                  <a:lnTo>
                    <a:pt x="77626" y="135780"/>
                  </a:lnTo>
                  <a:lnTo>
                    <a:pt x="80910" y="112659"/>
                  </a:lnTo>
                  <a:lnTo>
                    <a:pt x="81663" y="86860"/>
                  </a:lnTo>
                  <a:lnTo>
                    <a:pt x="79646" y="56580"/>
                  </a:lnTo>
                  <a:lnTo>
                    <a:pt x="78280" y="29952"/>
                  </a:lnTo>
                  <a:lnTo>
                    <a:pt x="77402" y="967"/>
                  </a:lnTo>
                  <a:lnTo>
                    <a:pt x="76624" y="0"/>
                  </a:lnTo>
                  <a:lnTo>
                    <a:pt x="75400" y="766"/>
                  </a:lnTo>
                  <a:lnTo>
                    <a:pt x="73879" y="2688"/>
                  </a:lnTo>
                  <a:lnTo>
                    <a:pt x="68366" y="28990"/>
                  </a:lnTo>
                  <a:lnTo>
                    <a:pt x="68092" y="56259"/>
                  </a:lnTo>
                  <a:lnTo>
                    <a:pt x="71027" y="85783"/>
                  </a:lnTo>
                  <a:lnTo>
                    <a:pt x="77036" y="113016"/>
                  </a:lnTo>
                  <a:lnTo>
                    <a:pt x="86292" y="135467"/>
                  </a:lnTo>
                  <a:lnTo>
                    <a:pt x="91723" y="145406"/>
                  </a:lnTo>
                  <a:lnTo>
                    <a:pt x="107166" y="158329"/>
                  </a:lnTo>
                  <a:lnTo>
                    <a:pt x="133811" y="169572"/>
                  </a:lnTo>
                  <a:lnTo>
                    <a:pt x="165050" y="176874"/>
                  </a:lnTo>
                  <a:lnTo>
                    <a:pt x="172436" y="1779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4" name="SMARTInkShape-Group1144"/>
          <p:cNvGrpSpPr/>
          <p:nvPr/>
        </p:nvGrpSpPr>
        <p:grpSpPr>
          <a:xfrm>
            <a:off x="6464378" y="3917950"/>
            <a:ext cx="844473" cy="247130"/>
            <a:chOff x="6464378" y="3917950"/>
            <a:chExt cx="844473" cy="247130"/>
          </a:xfrm>
        </p:grpSpPr>
        <p:sp>
          <p:nvSpPr>
            <p:cNvPr id="165" name="SMARTInkShape-4553"/>
            <p:cNvSpPr/>
            <p:nvPr>
              <p:custDataLst>
                <p:tags r:id="rId98"/>
              </p:custDataLst>
            </p:nvPr>
          </p:nvSpPr>
          <p:spPr>
            <a:xfrm>
              <a:off x="6464378" y="4025900"/>
              <a:ext cx="107247" cy="21546"/>
            </a:xfrm>
            <a:custGeom>
              <a:avLst/>
              <a:gdLst/>
              <a:ahLst/>
              <a:cxnLst/>
              <a:rect l="0" t="0" r="0" b="0"/>
              <a:pathLst>
                <a:path w="107247" h="21546">
                  <a:moveTo>
                    <a:pt x="6272" y="19050"/>
                  </a:moveTo>
                  <a:lnTo>
                    <a:pt x="6272" y="19050"/>
                  </a:lnTo>
                  <a:lnTo>
                    <a:pt x="0" y="12778"/>
                  </a:lnTo>
                  <a:lnTo>
                    <a:pt x="3316" y="16094"/>
                  </a:lnTo>
                  <a:lnTo>
                    <a:pt x="15509" y="21545"/>
                  </a:lnTo>
                  <a:lnTo>
                    <a:pt x="39270" y="20887"/>
                  </a:lnTo>
                  <a:lnTo>
                    <a:pt x="65281" y="19594"/>
                  </a:lnTo>
                  <a:lnTo>
                    <a:pt x="92874" y="14088"/>
                  </a:lnTo>
                  <a:lnTo>
                    <a:pt x="100736" y="10259"/>
                  </a:lnTo>
                  <a:lnTo>
                    <a:pt x="104700" y="6206"/>
                  </a:lnTo>
                  <a:lnTo>
                    <a:pt x="107246" y="1226"/>
                  </a:lnTo>
                  <a:lnTo>
                    <a:pt x="106749" y="817"/>
                  </a:lnTo>
                  <a:lnTo>
                    <a:pt x="10152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SMARTInkShape-4554"/>
            <p:cNvSpPr/>
            <p:nvPr>
              <p:custDataLst>
                <p:tags r:id="rId99"/>
              </p:custDataLst>
            </p:nvPr>
          </p:nvSpPr>
          <p:spPr>
            <a:xfrm>
              <a:off x="6687026" y="3952980"/>
              <a:ext cx="88425" cy="151273"/>
            </a:xfrm>
            <a:custGeom>
              <a:avLst/>
              <a:gdLst/>
              <a:ahLst/>
              <a:cxnLst/>
              <a:rect l="0" t="0" r="0" b="0"/>
              <a:pathLst>
                <a:path w="88425" h="151273">
                  <a:moveTo>
                    <a:pt x="37624" y="9420"/>
                  </a:moveTo>
                  <a:lnTo>
                    <a:pt x="37624" y="9420"/>
                  </a:lnTo>
                  <a:lnTo>
                    <a:pt x="40995" y="6049"/>
                  </a:lnTo>
                  <a:lnTo>
                    <a:pt x="42650" y="2513"/>
                  </a:lnTo>
                  <a:lnTo>
                    <a:pt x="43092" y="582"/>
                  </a:lnTo>
                  <a:lnTo>
                    <a:pt x="43386" y="0"/>
                  </a:lnTo>
                  <a:lnTo>
                    <a:pt x="43582" y="317"/>
                  </a:lnTo>
                  <a:lnTo>
                    <a:pt x="43713" y="1235"/>
                  </a:lnTo>
                  <a:lnTo>
                    <a:pt x="30124" y="27313"/>
                  </a:lnTo>
                  <a:lnTo>
                    <a:pt x="18233" y="57290"/>
                  </a:lnTo>
                  <a:lnTo>
                    <a:pt x="10661" y="80085"/>
                  </a:lnTo>
                  <a:lnTo>
                    <a:pt x="3138" y="111340"/>
                  </a:lnTo>
                  <a:lnTo>
                    <a:pt x="0" y="141584"/>
                  </a:lnTo>
                  <a:lnTo>
                    <a:pt x="1958" y="144801"/>
                  </a:lnTo>
                  <a:lnTo>
                    <a:pt x="9778" y="150258"/>
                  </a:lnTo>
                  <a:lnTo>
                    <a:pt x="22191" y="151272"/>
                  </a:lnTo>
                  <a:lnTo>
                    <a:pt x="37115" y="148665"/>
                  </a:lnTo>
                  <a:lnTo>
                    <a:pt x="65928" y="139257"/>
                  </a:lnTo>
                  <a:lnTo>
                    <a:pt x="88424" y="1364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SMARTInkShape-4555"/>
            <p:cNvSpPr/>
            <p:nvPr>
              <p:custDataLst>
                <p:tags r:id="rId100"/>
              </p:custDataLst>
            </p:nvPr>
          </p:nvSpPr>
          <p:spPr>
            <a:xfrm>
              <a:off x="6718300" y="4013200"/>
              <a:ext cx="88901" cy="19051"/>
            </a:xfrm>
            <a:custGeom>
              <a:avLst/>
              <a:gdLst/>
              <a:ahLst/>
              <a:cxnLst/>
              <a:rect l="0" t="0" r="0" b="0"/>
              <a:pathLst>
                <a:path w="88901" h="19051">
                  <a:moveTo>
                    <a:pt x="0" y="19050"/>
                  </a:moveTo>
                  <a:lnTo>
                    <a:pt x="0" y="19050"/>
                  </a:lnTo>
                  <a:lnTo>
                    <a:pt x="6742" y="15679"/>
                  </a:lnTo>
                  <a:lnTo>
                    <a:pt x="32638" y="13092"/>
                  </a:lnTo>
                  <a:lnTo>
                    <a:pt x="60697" y="9406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SMARTInkShape-4556"/>
            <p:cNvSpPr/>
            <p:nvPr>
              <p:custDataLst>
                <p:tags r:id="rId101"/>
              </p:custDataLst>
            </p:nvPr>
          </p:nvSpPr>
          <p:spPr>
            <a:xfrm>
              <a:off x="6724650" y="3944233"/>
              <a:ext cx="107951" cy="11818"/>
            </a:xfrm>
            <a:custGeom>
              <a:avLst/>
              <a:gdLst/>
              <a:ahLst/>
              <a:cxnLst/>
              <a:rect l="0" t="0" r="0" b="0"/>
              <a:pathLst>
                <a:path w="107951" h="11818">
                  <a:moveTo>
                    <a:pt x="0" y="5467"/>
                  </a:moveTo>
                  <a:lnTo>
                    <a:pt x="0" y="5467"/>
                  </a:lnTo>
                  <a:lnTo>
                    <a:pt x="3371" y="2096"/>
                  </a:lnTo>
                  <a:lnTo>
                    <a:pt x="15580" y="0"/>
                  </a:lnTo>
                  <a:lnTo>
                    <a:pt x="40080" y="3655"/>
                  </a:lnTo>
                  <a:lnTo>
                    <a:pt x="66046" y="4930"/>
                  </a:lnTo>
                  <a:lnTo>
                    <a:pt x="92617" y="7242"/>
                  </a:lnTo>
                  <a:lnTo>
                    <a:pt x="107950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SMARTInkShape-4557"/>
            <p:cNvSpPr/>
            <p:nvPr>
              <p:custDataLst>
                <p:tags r:id="rId102"/>
              </p:custDataLst>
            </p:nvPr>
          </p:nvSpPr>
          <p:spPr>
            <a:xfrm>
              <a:off x="6832600" y="4073856"/>
              <a:ext cx="50801" cy="79045"/>
            </a:xfrm>
            <a:custGeom>
              <a:avLst/>
              <a:gdLst/>
              <a:ahLst/>
              <a:cxnLst/>
              <a:rect l="0" t="0" r="0" b="0"/>
              <a:pathLst>
                <a:path w="50801" h="79045">
                  <a:moveTo>
                    <a:pt x="0" y="21894"/>
                  </a:moveTo>
                  <a:lnTo>
                    <a:pt x="0" y="21894"/>
                  </a:lnTo>
                  <a:lnTo>
                    <a:pt x="0" y="13056"/>
                  </a:lnTo>
                  <a:lnTo>
                    <a:pt x="1411" y="11063"/>
                  </a:lnTo>
                  <a:lnTo>
                    <a:pt x="17676" y="695"/>
                  </a:lnTo>
                  <a:lnTo>
                    <a:pt x="20957" y="0"/>
                  </a:lnTo>
                  <a:lnTo>
                    <a:pt x="23849" y="243"/>
                  </a:lnTo>
                  <a:lnTo>
                    <a:pt x="26482" y="1110"/>
                  </a:lnTo>
                  <a:lnTo>
                    <a:pt x="31290" y="5836"/>
                  </a:lnTo>
                  <a:lnTo>
                    <a:pt x="33560" y="9072"/>
                  </a:lnTo>
                  <a:lnTo>
                    <a:pt x="34368" y="12640"/>
                  </a:lnTo>
                  <a:lnTo>
                    <a:pt x="33384" y="20368"/>
                  </a:lnTo>
                  <a:lnTo>
                    <a:pt x="21934" y="41191"/>
                  </a:lnTo>
                  <a:lnTo>
                    <a:pt x="1573" y="64645"/>
                  </a:lnTo>
                  <a:lnTo>
                    <a:pt x="1754" y="65917"/>
                  </a:lnTo>
                  <a:lnTo>
                    <a:pt x="3837" y="69211"/>
                  </a:lnTo>
                  <a:lnTo>
                    <a:pt x="8996" y="71146"/>
                  </a:lnTo>
                  <a:lnTo>
                    <a:pt x="19834" y="74117"/>
                  </a:lnTo>
                  <a:lnTo>
                    <a:pt x="31983" y="77584"/>
                  </a:lnTo>
                  <a:lnTo>
                    <a:pt x="50800" y="790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SMARTInkShape-4558"/>
            <p:cNvSpPr/>
            <p:nvPr>
              <p:custDataLst>
                <p:tags r:id="rId103"/>
              </p:custDataLst>
            </p:nvPr>
          </p:nvSpPr>
          <p:spPr>
            <a:xfrm>
              <a:off x="6947780" y="4070350"/>
              <a:ext cx="37221" cy="94730"/>
            </a:xfrm>
            <a:custGeom>
              <a:avLst/>
              <a:gdLst/>
              <a:ahLst/>
              <a:cxnLst/>
              <a:rect l="0" t="0" r="0" b="0"/>
              <a:pathLst>
                <a:path w="37221" h="94730">
                  <a:moveTo>
                    <a:pt x="5470" y="0"/>
                  </a:moveTo>
                  <a:lnTo>
                    <a:pt x="5470" y="0"/>
                  </a:lnTo>
                  <a:lnTo>
                    <a:pt x="3588" y="12552"/>
                  </a:lnTo>
                  <a:lnTo>
                    <a:pt x="2" y="41442"/>
                  </a:lnTo>
                  <a:lnTo>
                    <a:pt x="0" y="68550"/>
                  </a:lnTo>
                  <a:lnTo>
                    <a:pt x="2569" y="78915"/>
                  </a:lnTo>
                  <a:lnTo>
                    <a:pt x="7943" y="86344"/>
                  </a:lnTo>
                  <a:lnTo>
                    <a:pt x="15035" y="91292"/>
                  </a:lnTo>
                  <a:lnTo>
                    <a:pt x="29206" y="94468"/>
                  </a:lnTo>
                  <a:lnTo>
                    <a:pt x="31877" y="94729"/>
                  </a:lnTo>
                  <a:lnTo>
                    <a:pt x="33658" y="94197"/>
                  </a:lnTo>
                  <a:lnTo>
                    <a:pt x="34846" y="93137"/>
                  </a:lnTo>
                  <a:lnTo>
                    <a:pt x="3722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SMARTInkShape-4559"/>
            <p:cNvSpPr/>
            <p:nvPr>
              <p:custDataLst>
                <p:tags r:id="rId104"/>
              </p:custDataLst>
            </p:nvPr>
          </p:nvSpPr>
          <p:spPr>
            <a:xfrm>
              <a:off x="6934200" y="41148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6350"/>
                  </a:moveTo>
                  <a:lnTo>
                    <a:pt x="0" y="6350"/>
                  </a:lnTo>
                  <a:lnTo>
                    <a:pt x="10139" y="1986"/>
                  </a:lnTo>
                  <a:lnTo>
                    <a:pt x="39083" y="174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SMARTInkShape-4560"/>
            <p:cNvSpPr/>
            <p:nvPr>
              <p:custDataLst>
                <p:tags r:id="rId105"/>
              </p:custDataLst>
            </p:nvPr>
          </p:nvSpPr>
          <p:spPr>
            <a:xfrm>
              <a:off x="7049382" y="3994150"/>
              <a:ext cx="5469" cy="1"/>
            </a:xfrm>
            <a:custGeom>
              <a:avLst/>
              <a:gdLst/>
              <a:ahLst/>
              <a:cxnLst/>
              <a:rect l="0" t="0" r="0" b="0"/>
              <a:pathLst>
                <a:path w="5469" h="1">
                  <a:moveTo>
                    <a:pt x="5468" y="0"/>
                  </a:moveTo>
                  <a:lnTo>
                    <a:pt x="5468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SMARTInkShape-4561"/>
            <p:cNvSpPr/>
            <p:nvPr>
              <p:custDataLst>
                <p:tags r:id="rId106"/>
              </p:custDataLst>
            </p:nvPr>
          </p:nvSpPr>
          <p:spPr>
            <a:xfrm>
              <a:off x="7189767" y="3917950"/>
              <a:ext cx="119084" cy="165101"/>
            </a:xfrm>
            <a:custGeom>
              <a:avLst/>
              <a:gdLst/>
              <a:ahLst/>
              <a:cxnLst/>
              <a:rect l="0" t="0" r="0" b="0"/>
              <a:pathLst>
                <a:path w="119084" h="165101">
                  <a:moveTo>
                    <a:pt x="36533" y="0"/>
                  </a:moveTo>
                  <a:lnTo>
                    <a:pt x="36533" y="0"/>
                  </a:lnTo>
                  <a:lnTo>
                    <a:pt x="33162" y="0"/>
                  </a:lnTo>
                  <a:lnTo>
                    <a:pt x="32169" y="2117"/>
                  </a:lnTo>
                  <a:lnTo>
                    <a:pt x="23703" y="33257"/>
                  </a:lnTo>
                  <a:lnTo>
                    <a:pt x="16485" y="56173"/>
                  </a:lnTo>
                  <a:lnTo>
                    <a:pt x="9278" y="81410"/>
                  </a:lnTo>
                  <a:lnTo>
                    <a:pt x="3723" y="104386"/>
                  </a:lnTo>
                  <a:lnTo>
                    <a:pt x="0" y="130413"/>
                  </a:lnTo>
                  <a:lnTo>
                    <a:pt x="2892" y="142863"/>
                  </a:lnTo>
                  <a:lnTo>
                    <a:pt x="5639" y="148158"/>
                  </a:lnTo>
                  <a:lnTo>
                    <a:pt x="10293" y="151689"/>
                  </a:lnTo>
                  <a:lnTo>
                    <a:pt x="22990" y="155611"/>
                  </a:lnTo>
                  <a:lnTo>
                    <a:pt x="49375" y="157820"/>
                  </a:lnTo>
                  <a:lnTo>
                    <a:pt x="76165" y="155103"/>
                  </a:lnTo>
                  <a:lnTo>
                    <a:pt x="104020" y="153639"/>
                  </a:lnTo>
                  <a:lnTo>
                    <a:pt x="111918" y="156008"/>
                  </a:lnTo>
                  <a:lnTo>
                    <a:pt x="114307" y="157628"/>
                  </a:lnTo>
                  <a:lnTo>
                    <a:pt x="119083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5" name="SMARTInkShape-Group1145"/>
          <p:cNvGrpSpPr/>
          <p:nvPr/>
        </p:nvGrpSpPr>
        <p:grpSpPr>
          <a:xfrm>
            <a:off x="7461250" y="3867150"/>
            <a:ext cx="714568" cy="247651"/>
            <a:chOff x="7461250" y="3867150"/>
            <a:chExt cx="714568" cy="247651"/>
          </a:xfrm>
        </p:grpSpPr>
        <p:sp>
          <p:nvSpPr>
            <p:cNvPr id="175" name="SMARTInkShape-4562"/>
            <p:cNvSpPr/>
            <p:nvPr>
              <p:custDataLst>
                <p:tags r:id="rId88"/>
              </p:custDataLst>
            </p:nvPr>
          </p:nvSpPr>
          <p:spPr>
            <a:xfrm>
              <a:off x="8072809" y="3882681"/>
              <a:ext cx="103009" cy="162270"/>
            </a:xfrm>
            <a:custGeom>
              <a:avLst/>
              <a:gdLst/>
              <a:ahLst/>
              <a:cxnLst/>
              <a:rect l="0" t="0" r="0" b="0"/>
              <a:pathLst>
                <a:path w="103009" h="162270">
                  <a:moveTo>
                    <a:pt x="67891" y="117819"/>
                  </a:moveTo>
                  <a:lnTo>
                    <a:pt x="67891" y="117819"/>
                  </a:lnTo>
                  <a:lnTo>
                    <a:pt x="67891" y="111077"/>
                  </a:lnTo>
                  <a:lnTo>
                    <a:pt x="61149" y="96771"/>
                  </a:lnTo>
                  <a:lnTo>
                    <a:pt x="54076" y="88944"/>
                  </a:lnTo>
                  <a:lnTo>
                    <a:pt x="50215" y="85869"/>
                  </a:lnTo>
                  <a:lnTo>
                    <a:pt x="45523" y="84525"/>
                  </a:lnTo>
                  <a:lnTo>
                    <a:pt x="34667" y="84912"/>
                  </a:lnTo>
                  <a:lnTo>
                    <a:pt x="22786" y="91199"/>
                  </a:lnTo>
                  <a:lnTo>
                    <a:pt x="11861" y="101049"/>
                  </a:lnTo>
                  <a:lnTo>
                    <a:pt x="4654" y="112482"/>
                  </a:lnTo>
                  <a:lnTo>
                    <a:pt x="0" y="130819"/>
                  </a:lnTo>
                  <a:lnTo>
                    <a:pt x="758" y="135658"/>
                  </a:lnTo>
                  <a:lnTo>
                    <a:pt x="2675" y="139589"/>
                  </a:lnTo>
                  <a:lnTo>
                    <a:pt x="5364" y="142916"/>
                  </a:lnTo>
                  <a:lnTo>
                    <a:pt x="13995" y="146612"/>
                  </a:lnTo>
                  <a:lnTo>
                    <a:pt x="19261" y="147598"/>
                  </a:lnTo>
                  <a:lnTo>
                    <a:pt x="24182" y="146844"/>
                  </a:lnTo>
                  <a:lnTo>
                    <a:pt x="33413" y="142243"/>
                  </a:lnTo>
                  <a:lnTo>
                    <a:pt x="49914" y="124977"/>
                  </a:lnTo>
                  <a:lnTo>
                    <a:pt x="64838" y="98616"/>
                  </a:lnTo>
                  <a:lnTo>
                    <a:pt x="73825" y="74948"/>
                  </a:lnTo>
                  <a:lnTo>
                    <a:pt x="83228" y="48671"/>
                  </a:lnTo>
                  <a:lnTo>
                    <a:pt x="94463" y="22881"/>
                  </a:lnTo>
                  <a:lnTo>
                    <a:pt x="103008" y="0"/>
                  </a:lnTo>
                  <a:lnTo>
                    <a:pt x="90111" y="28377"/>
                  </a:lnTo>
                  <a:lnTo>
                    <a:pt x="81059" y="54313"/>
                  </a:lnTo>
                  <a:lnTo>
                    <a:pt x="74449" y="82539"/>
                  </a:lnTo>
                  <a:lnTo>
                    <a:pt x="73863" y="106843"/>
                  </a:lnTo>
                  <a:lnTo>
                    <a:pt x="77500" y="133616"/>
                  </a:lnTo>
                  <a:lnTo>
                    <a:pt x="84862" y="146242"/>
                  </a:lnTo>
                  <a:lnTo>
                    <a:pt x="99641" y="1622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SMARTInkShape-4563"/>
            <p:cNvSpPr/>
            <p:nvPr>
              <p:custDataLst>
                <p:tags r:id="rId89"/>
              </p:custDataLst>
            </p:nvPr>
          </p:nvSpPr>
          <p:spPr>
            <a:xfrm>
              <a:off x="7963232" y="4041291"/>
              <a:ext cx="50469" cy="48110"/>
            </a:xfrm>
            <a:custGeom>
              <a:avLst/>
              <a:gdLst/>
              <a:ahLst/>
              <a:cxnLst/>
              <a:rect l="0" t="0" r="0" b="0"/>
              <a:pathLst>
                <a:path w="50469" h="48110">
                  <a:moveTo>
                    <a:pt x="6018" y="3659"/>
                  </a:moveTo>
                  <a:lnTo>
                    <a:pt x="6018" y="3659"/>
                  </a:lnTo>
                  <a:lnTo>
                    <a:pt x="9389" y="288"/>
                  </a:lnTo>
                  <a:lnTo>
                    <a:pt x="10382" y="0"/>
                  </a:lnTo>
                  <a:lnTo>
                    <a:pt x="11044" y="515"/>
                  </a:lnTo>
                  <a:lnTo>
                    <a:pt x="11485" y="1563"/>
                  </a:lnTo>
                  <a:lnTo>
                    <a:pt x="7124" y="17748"/>
                  </a:lnTo>
                  <a:lnTo>
                    <a:pt x="790" y="36175"/>
                  </a:lnTo>
                  <a:lnTo>
                    <a:pt x="0" y="43475"/>
                  </a:lnTo>
                  <a:lnTo>
                    <a:pt x="1300" y="44314"/>
                  </a:lnTo>
                  <a:lnTo>
                    <a:pt x="6508" y="43365"/>
                  </a:lnTo>
                  <a:lnTo>
                    <a:pt x="14003" y="38864"/>
                  </a:lnTo>
                  <a:lnTo>
                    <a:pt x="30878" y="22294"/>
                  </a:lnTo>
                  <a:lnTo>
                    <a:pt x="36860" y="11766"/>
                  </a:lnTo>
                  <a:lnTo>
                    <a:pt x="37869" y="11886"/>
                  </a:lnTo>
                  <a:lnTo>
                    <a:pt x="40870" y="13900"/>
                  </a:lnTo>
                  <a:lnTo>
                    <a:pt x="41247" y="16131"/>
                  </a:lnTo>
                  <a:lnTo>
                    <a:pt x="39817" y="25307"/>
                  </a:lnTo>
                  <a:lnTo>
                    <a:pt x="44353" y="39499"/>
                  </a:lnTo>
                  <a:lnTo>
                    <a:pt x="50468" y="481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SMARTInkShape-4564"/>
            <p:cNvSpPr/>
            <p:nvPr>
              <p:custDataLst>
                <p:tags r:id="rId90"/>
              </p:custDataLst>
            </p:nvPr>
          </p:nvSpPr>
          <p:spPr>
            <a:xfrm>
              <a:off x="7889205" y="4016066"/>
              <a:ext cx="48296" cy="79685"/>
            </a:xfrm>
            <a:custGeom>
              <a:avLst/>
              <a:gdLst/>
              <a:ahLst/>
              <a:cxnLst/>
              <a:rect l="0" t="0" r="0" b="0"/>
              <a:pathLst>
                <a:path w="48296" h="79685">
                  <a:moveTo>
                    <a:pt x="16545" y="9834"/>
                  </a:moveTo>
                  <a:lnTo>
                    <a:pt x="16545" y="9834"/>
                  </a:lnTo>
                  <a:lnTo>
                    <a:pt x="16545" y="6463"/>
                  </a:lnTo>
                  <a:lnTo>
                    <a:pt x="17956" y="5470"/>
                  </a:lnTo>
                  <a:lnTo>
                    <a:pt x="36796" y="0"/>
                  </a:lnTo>
                  <a:lnTo>
                    <a:pt x="38513" y="456"/>
                  </a:lnTo>
                  <a:lnTo>
                    <a:pt x="39657" y="1465"/>
                  </a:lnTo>
                  <a:lnTo>
                    <a:pt x="40928" y="4468"/>
                  </a:lnTo>
                  <a:lnTo>
                    <a:pt x="41267" y="6257"/>
                  </a:lnTo>
                  <a:lnTo>
                    <a:pt x="35002" y="18887"/>
                  </a:lnTo>
                  <a:lnTo>
                    <a:pt x="11162" y="48290"/>
                  </a:lnTo>
                  <a:lnTo>
                    <a:pt x="194" y="63291"/>
                  </a:lnTo>
                  <a:lnTo>
                    <a:pt x="0" y="65228"/>
                  </a:lnTo>
                  <a:lnTo>
                    <a:pt x="1665" y="69261"/>
                  </a:lnTo>
                  <a:lnTo>
                    <a:pt x="3803" y="70618"/>
                  </a:lnTo>
                  <a:lnTo>
                    <a:pt x="13554" y="72529"/>
                  </a:lnTo>
                  <a:lnTo>
                    <a:pt x="33457" y="73969"/>
                  </a:lnTo>
                  <a:lnTo>
                    <a:pt x="48295" y="796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SMARTInkShape-4565"/>
            <p:cNvSpPr/>
            <p:nvPr>
              <p:custDataLst>
                <p:tags r:id="rId91"/>
              </p:custDataLst>
            </p:nvPr>
          </p:nvSpPr>
          <p:spPr>
            <a:xfrm>
              <a:off x="7791450" y="391160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8789" y="1324"/>
                  </a:lnTo>
                  <a:lnTo>
                    <a:pt x="37271" y="174"/>
                  </a:lnTo>
                  <a:lnTo>
                    <a:pt x="65218" y="34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SMARTInkShape-4566"/>
            <p:cNvSpPr/>
            <p:nvPr>
              <p:custDataLst>
                <p:tags r:id="rId92"/>
              </p:custDataLst>
            </p:nvPr>
          </p:nvSpPr>
          <p:spPr>
            <a:xfrm>
              <a:off x="7461250" y="3994150"/>
              <a:ext cx="69851" cy="5468"/>
            </a:xfrm>
            <a:custGeom>
              <a:avLst/>
              <a:gdLst/>
              <a:ahLst/>
              <a:cxnLst/>
              <a:rect l="0" t="0" r="0" b="0"/>
              <a:pathLst>
                <a:path w="69851" h="5468">
                  <a:moveTo>
                    <a:pt x="0" y="0"/>
                  </a:moveTo>
                  <a:lnTo>
                    <a:pt x="0" y="0"/>
                  </a:lnTo>
                  <a:lnTo>
                    <a:pt x="22076" y="705"/>
                  </a:lnTo>
                  <a:lnTo>
                    <a:pt x="42453" y="5467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SMARTInkShape-4567"/>
            <p:cNvSpPr/>
            <p:nvPr>
              <p:custDataLst>
                <p:tags r:id="rId93"/>
              </p:custDataLst>
            </p:nvPr>
          </p:nvSpPr>
          <p:spPr>
            <a:xfrm>
              <a:off x="7626350" y="3867150"/>
              <a:ext cx="6351" cy="88901"/>
            </a:xfrm>
            <a:custGeom>
              <a:avLst/>
              <a:gdLst/>
              <a:ahLst/>
              <a:cxnLst/>
              <a:rect l="0" t="0" r="0" b="0"/>
              <a:pathLst>
                <a:path w="6351" h="88901">
                  <a:moveTo>
                    <a:pt x="0" y="0"/>
                  </a:moveTo>
                  <a:lnTo>
                    <a:pt x="0" y="0"/>
                  </a:lnTo>
                  <a:lnTo>
                    <a:pt x="705" y="10845"/>
                  </a:lnTo>
                  <a:lnTo>
                    <a:pt x="5467" y="42063"/>
                  </a:lnTo>
                  <a:lnTo>
                    <a:pt x="6272" y="73502"/>
                  </a:lnTo>
                  <a:lnTo>
                    <a:pt x="635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SMARTInkShape-4568"/>
            <p:cNvSpPr/>
            <p:nvPr>
              <p:custDataLst>
                <p:tags r:id="rId94"/>
              </p:custDataLst>
            </p:nvPr>
          </p:nvSpPr>
          <p:spPr>
            <a:xfrm>
              <a:off x="7613650" y="396240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6907" y="1324"/>
                  </a:lnTo>
                  <a:lnTo>
                    <a:pt x="32913" y="116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SMARTInkShape-4569"/>
            <p:cNvSpPr/>
            <p:nvPr>
              <p:custDataLst>
                <p:tags r:id="rId95"/>
              </p:custDataLst>
            </p:nvPr>
          </p:nvSpPr>
          <p:spPr>
            <a:xfrm>
              <a:off x="7612983" y="4019628"/>
              <a:ext cx="51468" cy="95173"/>
            </a:xfrm>
            <a:custGeom>
              <a:avLst/>
              <a:gdLst/>
              <a:ahLst/>
              <a:cxnLst/>
              <a:rect l="0" t="0" r="0" b="0"/>
              <a:pathLst>
                <a:path w="51468" h="95173">
                  <a:moveTo>
                    <a:pt x="7017" y="6272"/>
                  </a:moveTo>
                  <a:lnTo>
                    <a:pt x="7017" y="6272"/>
                  </a:lnTo>
                  <a:lnTo>
                    <a:pt x="10388" y="2901"/>
                  </a:lnTo>
                  <a:lnTo>
                    <a:pt x="15806" y="1246"/>
                  </a:lnTo>
                  <a:lnTo>
                    <a:pt x="34305" y="0"/>
                  </a:lnTo>
                  <a:lnTo>
                    <a:pt x="36497" y="1385"/>
                  </a:lnTo>
                  <a:lnTo>
                    <a:pt x="40816" y="6687"/>
                  </a:lnTo>
                  <a:lnTo>
                    <a:pt x="41544" y="10076"/>
                  </a:lnTo>
                  <a:lnTo>
                    <a:pt x="40472" y="17605"/>
                  </a:lnTo>
                  <a:lnTo>
                    <a:pt x="20150" y="45028"/>
                  </a:lnTo>
                  <a:lnTo>
                    <a:pt x="724" y="70433"/>
                  </a:lnTo>
                  <a:lnTo>
                    <a:pt x="0" y="73741"/>
                  </a:lnTo>
                  <a:lnTo>
                    <a:pt x="222" y="76651"/>
                  </a:lnTo>
                  <a:lnTo>
                    <a:pt x="1076" y="78591"/>
                  </a:lnTo>
                  <a:lnTo>
                    <a:pt x="2351" y="79885"/>
                  </a:lnTo>
                  <a:lnTo>
                    <a:pt x="12178" y="86495"/>
                  </a:lnTo>
                  <a:lnTo>
                    <a:pt x="42244" y="89467"/>
                  </a:lnTo>
                  <a:lnTo>
                    <a:pt x="51467" y="951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SMARTInkShape-4570"/>
            <p:cNvSpPr/>
            <p:nvPr>
              <p:custDataLst>
                <p:tags r:id="rId96"/>
              </p:custDataLst>
            </p:nvPr>
          </p:nvSpPr>
          <p:spPr>
            <a:xfrm>
              <a:off x="7768676" y="3924300"/>
              <a:ext cx="86275" cy="127001"/>
            </a:xfrm>
            <a:custGeom>
              <a:avLst/>
              <a:gdLst/>
              <a:ahLst/>
              <a:cxnLst/>
              <a:rect l="0" t="0" r="0" b="0"/>
              <a:pathLst>
                <a:path w="86275" h="127001">
                  <a:moveTo>
                    <a:pt x="35474" y="0"/>
                  </a:moveTo>
                  <a:lnTo>
                    <a:pt x="35474" y="0"/>
                  </a:lnTo>
                  <a:lnTo>
                    <a:pt x="19777" y="27630"/>
                  </a:lnTo>
                  <a:lnTo>
                    <a:pt x="6600" y="51460"/>
                  </a:lnTo>
                  <a:lnTo>
                    <a:pt x="107" y="76396"/>
                  </a:lnTo>
                  <a:lnTo>
                    <a:pt x="0" y="91809"/>
                  </a:lnTo>
                  <a:lnTo>
                    <a:pt x="4656" y="103363"/>
                  </a:lnTo>
                  <a:lnTo>
                    <a:pt x="13310" y="111320"/>
                  </a:lnTo>
                  <a:lnTo>
                    <a:pt x="32742" y="122178"/>
                  </a:lnTo>
                  <a:lnTo>
                    <a:pt x="54533" y="126047"/>
                  </a:lnTo>
                  <a:lnTo>
                    <a:pt x="86274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SMARTInkShape-4571"/>
            <p:cNvSpPr/>
            <p:nvPr>
              <p:custDataLst>
                <p:tags r:id="rId97"/>
              </p:custDataLst>
            </p:nvPr>
          </p:nvSpPr>
          <p:spPr>
            <a:xfrm>
              <a:off x="7781441" y="4000500"/>
              <a:ext cx="73510" cy="1"/>
            </a:xfrm>
            <a:custGeom>
              <a:avLst/>
              <a:gdLst/>
              <a:ahLst/>
              <a:cxnLst/>
              <a:rect l="0" t="0" r="0" b="0"/>
              <a:pathLst>
                <a:path w="73510" h="1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lnTo>
                    <a:pt x="29131" y="0"/>
                  </a:lnTo>
                  <a:lnTo>
                    <a:pt x="57845" y="0"/>
                  </a:lnTo>
                  <a:lnTo>
                    <a:pt x="735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7" name="SMARTInkShape-Group1146"/>
          <p:cNvGrpSpPr/>
          <p:nvPr/>
        </p:nvGrpSpPr>
        <p:grpSpPr>
          <a:xfrm>
            <a:off x="8331200" y="3774620"/>
            <a:ext cx="793751" cy="295731"/>
            <a:chOff x="8331200" y="3774620"/>
            <a:chExt cx="793751" cy="295731"/>
          </a:xfrm>
        </p:grpSpPr>
        <p:sp>
          <p:nvSpPr>
            <p:cNvPr id="186" name="SMARTInkShape-4572"/>
            <p:cNvSpPr/>
            <p:nvPr>
              <p:custDataLst>
                <p:tags r:id="rId77"/>
              </p:custDataLst>
            </p:nvPr>
          </p:nvSpPr>
          <p:spPr>
            <a:xfrm>
              <a:off x="8737600" y="392430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12700"/>
                  </a:moveTo>
                  <a:lnTo>
                    <a:pt x="0" y="12700"/>
                  </a:lnTo>
                  <a:lnTo>
                    <a:pt x="28562" y="10819"/>
                  </a:lnTo>
                  <a:lnTo>
                    <a:pt x="56521" y="3862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SMARTInkShape-4573"/>
            <p:cNvSpPr/>
            <p:nvPr>
              <p:custDataLst>
                <p:tags r:id="rId78"/>
              </p:custDataLst>
            </p:nvPr>
          </p:nvSpPr>
          <p:spPr>
            <a:xfrm>
              <a:off x="8715787" y="3860800"/>
              <a:ext cx="104364" cy="131844"/>
            </a:xfrm>
            <a:custGeom>
              <a:avLst/>
              <a:gdLst/>
              <a:ahLst/>
              <a:cxnLst/>
              <a:rect l="0" t="0" r="0" b="0"/>
              <a:pathLst>
                <a:path w="104364" h="131844">
                  <a:moveTo>
                    <a:pt x="47213" y="0"/>
                  </a:moveTo>
                  <a:lnTo>
                    <a:pt x="47213" y="0"/>
                  </a:lnTo>
                  <a:lnTo>
                    <a:pt x="31516" y="26367"/>
                  </a:lnTo>
                  <a:lnTo>
                    <a:pt x="20481" y="47702"/>
                  </a:lnTo>
                  <a:lnTo>
                    <a:pt x="8521" y="71295"/>
                  </a:lnTo>
                  <a:lnTo>
                    <a:pt x="0" y="98265"/>
                  </a:lnTo>
                  <a:lnTo>
                    <a:pt x="921" y="105727"/>
                  </a:lnTo>
                  <a:lnTo>
                    <a:pt x="7589" y="119662"/>
                  </a:lnTo>
                  <a:lnTo>
                    <a:pt x="13035" y="124225"/>
                  </a:lnTo>
                  <a:lnTo>
                    <a:pt x="26613" y="129294"/>
                  </a:lnTo>
                  <a:lnTo>
                    <a:pt x="58327" y="131843"/>
                  </a:lnTo>
                  <a:lnTo>
                    <a:pt x="74966" y="129623"/>
                  </a:lnTo>
                  <a:lnTo>
                    <a:pt x="88004" y="122521"/>
                  </a:lnTo>
                  <a:lnTo>
                    <a:pt x="104363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SMARTInkShape-4574"/>
            <p:cNvSpPr/>
            <p:nvPr>
              <p:custDataLst>
                <p:tags r:id="rId79"/>
              </p:custDataLst>
            </p:nvPr>
          </p:nvSpPr>
          <p:spPr>
            <a:xfrm>
              <a:off x="8536418" y="3949777"/>
              <a:ext cx="80533" cy="95174"/>
            </a:xfrm>
            <a:custGeom>
              <a:avLst/>
              <a:gdLst/>
              <a:ahLst/>
              <a:cxnLst/>
              <a:rect l="0" t="0" r="0" b="0"/>
              <a:pathLst>
                <a:path w="80533" h="95174">
                  <a:moveTo>
                    <a:pt x="29732" y="6273"/>
                  </a:moveTo>
                  <a:lnTo>
                    <a:pt x="29732" y="6273"/>
                  </a:lnTo>
                  <a:lnTo>
                    <a:pt x="29732" y="2902"/>
                  </a:lnTo>
                  <a:lnTo>
                    <a:pt x="30437" y="1909"/>
                  </a:lnTo>
                  <a:lnTo>
                    <a:pt x="31614" y="1247"/>
                  </a:lnTo>
                  <a:lnTo>
                    <a:pt x="38570" y="185"/>
                  </a:lnTo>
                  <a:lnTo>
                    <a:pt x="44659" y="0"/>
                  </a:lnTo>
                  <a:lnTo>
                    <a:pt x="54303" y="3317"/>
                  </a:lnTo>
                  <a:lnTo>
                    <a:pt x="56695" y="5713"/>
                  </a:lnTo>
                  <a:lnTo>
                    <a:pt x="59354" y="12139"/>
                  </a:lnTo>
                  <a:lnTo>
                    <a:pt x="56774" y="21580"/>
                  </a:lnTo>
                  <a:lnTo>
                    <a:pt x="49511" y="32832"/>
                  </a:lnTo>
                  <a:lnTo>
                    <a:pt x="23735" y="55420"/>
                  </a:lnTo>
                  <a:lnTo>
                    <a:pt x="8199" y="69283"/>
                  </a:lnTo>
                  <a:lnTo>
                    <a:pt x="1010" y="80446"/>
                  </a:lnTo>
                  <a:lnTo>
                    <a:pt x="0" y="83239"/>
                  </a:lnTo>
                  <a:lnTo>
                    <a:pt x="738" y="85100"/>
                  </a:lnTo>
                  <a:lnTo>
                    <a:pt x="2641" y="86341"/>
                  </a:lnTo>
                  <a:lnTo>
                    <a:pt x="13945" y="88087"/>
                  </a:lnTo>
                  <a:lnTo>
                    <a:pt x="28817" y="90486"/>
                  </a:lnTo>
                  <a:lnTo>
                    <a:pt x="44042" y="93784"/>
                  </a:lnTo>
                  <a:lnTo>
                    <a:pt x="75291" y="95119"/>
                  </a:lnTo>
                  <a:lnTo>
                    <a:pt x="80532" y="951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SMARTInkShape-4575"/>
            <p:cNvSpPr/>
            <p:nvPr>
              <p:custDataLst>
                <p:tags r:id="rId80"/>
              </p:custDataLst>
            </p:nvPr>
          </p:nvSpPr>
          <p:spPr>
            <a:xfrm>
              <a:off x="8534400" y="3915314"/>
              <a:ext cx="50801" cy="15337"/>
            </a:xfrm>
            <a:custGeom>
              <a:avLst/>
              <a:gdLst/>
              <a:ahLst/>
              <a:cxnLst/>
              <a:rect l="0" t="0" r="0" b="0"/>
              <a:pathLst>
                <a:path w="50801" h="15337">
                  <a:moveTo>
                    <a:pt x="0" y="15336"/>
                  </a:moveTo>
                  <a:lnTo>
                    <a:pt x="0" y="15336"/>
                  </a:lnTo>
                  <a:lnTo>
                    <a:pt x="3371" y="11965"/>
                  </a:lnTo>
                  <a:lnTo>
                    <a:pt x="29232" y="409"/>
                  </a:lnTo>
                  <a:lnTo>
                    <a:pt x="37922" y="0"/>
                  </a:lnTo>
                  <a:lnTo>
                    <a:pt x="50800" y="263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SMARTInkShape-4576"/>
            <p:cNvSpPr/>
            <p:nvPr>
              <p:custDataLst>
                <p:tags r:id="rId81"/>
              </p:custDataLst>
            </p:nvPr>
          </p:nvSpPr>
          <p:spPr>
            <a:xfrm>
              <a:off x="8554050" y="3816350"/>
              <a:ext cx="18451" cy="101601"/>
            </a:xfrm>
            <a:custGeom>
              <a:avLst/>
              <a:gdLst/>
              <a:ahLst/>
              <a:cxnLst/>
              <a:rect l="0" t="0" r="0" b="0"/>
              <a:pathLst>
                <a:path w="18451" h="101601">
                  <a:moveTo>
                    <a:pt x="18450" y="0"/>
                  </a:moveTo>
                  <a:lnTo>
                    <a:pt x="18450" y="0"/>
                  </a:lnTo>
                  <a:lnTo>
                    <a:pt x="15079" y="27789"/>
                  </a:lnTo>
                  <a:lnTo>
                    <a:pt x="6240" y="52998"/>
                  </a:lnTo>
                  <a:lnTo>
                    <a:pt x="301" y="84590"/>
                  </a:lnTo>
                  <a:lnTo>
                    <a:pt x="0" y="88143"/>
                  </a:lnTo>
                  <a:lnTo>
                    <a:pt x="1548" y="93973"/>
                  </a:lnTo>
                  <a:lnTo>
                    <a:pt x="575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SMARTInkShape-4577"/>
            <p:cNvSpPr/>
            <p:nvPr>
              <p:custDataLst>
                <p:tags r:id="rId82"/>
              </p:custDataLst>
            </p:nvPr>
          </p:nvSpPr>
          <p:spPr>
            <a:xfrm>
              <a:off x="8331200" y="3943350"/>
              <a:ext cx="107951" cy="25401"/>
            </a:xfrm>
            <a:custGeom>
              <a:avLst/>
              <a:gdLst/>
              <a:ahLst/>
              <a:cxnLst/>
              <a:rect l="0" t="0" r="0" b="0"/>
              <a:pathLst>
                <a:path w="107951" h="25401">
                  <a:moveTo>
                    <a:pt x="0" y="25400"/>
                  </a:moveTo>
                  <a:lnTo>
                    <a:pt x="0" y="25400"/>
                  </a:lnTo>
                  <a:lnTo>
                    <a:pt x="19459" y="18493"/>
                  </a:lnTo>
                  <a:lnTo>
                    <a:pt x="49626" y="10473"/>
                  </a:lnTo>
                  <a:lnTo>
                    <a:pt x="79627" y="6459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SMARTInkShape-4578"/>
            <p:cNvSpPr/>
            <p:nvPr>
              <p:custDataLst>
                <p:tags r:id="rId83"/>
              </p:custDataLst>
            </p:nvPr>
          </p:nvSpPr>
          <p:spPr>
            <a:xfrm>
              <a:off x="8738482" y="3854450"/>
              <a:ext cx="100719" cy="6351"/>
            </a:xfrm>
            <a:custGeom>
              <a:avLst/>
              <a:gdLst/>
              <a:ahLst/>
              <a:cxnLst/>
              <a:rect l="0" t="0" r="0" b="0"/>
              <a:pathLst>
                <a:path w="100719" h="6351">
                  <a:moveTo>
                    <a:pt x="5468" y="6350"/>
                  </a:moveTo>
                  <a:lnTo>
                    <a:pt x="5468" y="6350"/>
                  </a:lnTo>
                  <a:lnTo>
                    <a:pt x="2097" y="6350"/>
                  </a:lnTo>
                  <a:lnTo>
                    <a:pt x="1104" y="5644"/>
                  </a:lnTo>
                  <a:lnTo>
                    <a:pt x="442" y="4469"/>
                  </a:lnTo>
                  <a:lnTo>
                    <a:pt x="0" y="2979"/>
                  </a:lnTo>
                  <a:lnTo>
                    <a:pt x="1823" y="1986"/>
                  </a:lnTo>
                  <a:lnTo>
                    <a:pt x="32452" y="262"/>
                  </a:lnTo>
                  <a:lnTo>
                    <a:pt x="58227" y="77"/>
                  </a:lnTo>
                  <a:lnTo>
                    <a:pt x="89398" y="16"/>
                  </a:lnTo>
                  <a:lnTo>
                    <a:pt x="10071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SMARTInkShape-4579"/>
            <p:cNvSpPr/>
            <p:nvPr>
              <p:custDataLst>
                <p:tags r:id="rId84"/>
              </p:custDataLst>
            </p:nvPr>
          </p:nvSpPr>
          <p:spPr>
            <a:xfrm>
              <a:off x="8829611" y="3969012"/>
              <a:ext cx="53700" cy="82289"/>
            </a:xfrm>
            <a:custGeom>
              <a:avLst/>
              <a:gdLst/>
              <a:ahLst/>
              <a:cxnLst/>
              <a:rect l="0" t="0" r="0" b="0"/>
              <a:pathLst>
                <a:path w="53700" h="82289">
                  <a:moveTo>
                    <a:pt x="41339" y="6088"/>
                  </a:moveTo>
                  <a:lnTo>
                    <a:pt x="41339" y="6088"/>
                  </a:lnTo>
                  <a:lnTo>
                    <a:pt x="44710" y="2717"/>
                  </a:lnTo>
                  <a:lnTo>
                    <a:pt x="48246" y="1062"/>
                  </a:lnTo>
                  <a:lnTo>
                    <a:pt x="52895" y="0"/>
                  </a:lnTo>
                  <a:lnTo>
                    <a:pt x="53699" y="6557"/>
                  </a:lnTo>
                  <a:lnTo>
                    <a:pt x="52007" y="11706"/>
                  </a:lnTo>
                  <a:lnTo>
                    <a:pt x="32371" y="42033"/>
                  </a:lnTo>
                  <a:lnTo>
                    <a:pt x="2303" y="70662"/>
                  </a:lnTo>
                  <a:lnTo>
                    <a:pt x="498" y="72420"/>
                  </a:lnTo>
                  <a:lnTo>
                    <a:pt x="0" y="74299"/>
                  </a:lnTo>
                  <a:lnTo>
                    <a:pt x="374" y="76256"/>
                  </a:lnTo>
                  <a:lnTo>
                    <a:pt x="1330" y="78267"/>
                  </a:lnTo>
                  <a:lnTo>
                    <a:pt x="3377" y="79607"/>
                  </a:lnTo>
                  <a:lnTo>
                    <a:pt x="13001" y="81493"/>
                  </a:lnTo>
                  <a:lnTo>
                    <a:pt x="34522" y="82279"/>
                  </a:lnTo>
                  <a:lnTo>
                    <a:pt x="22289" y="822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SMARTInkShape-4580"/>
            <p:cNvSpPr/>
            <p:nvPr>
              <p:custDataLst>
                <p:tags r:id="rId85"/>
              </p:custDataLst>
            </p:nvPr>
          </p:nvSpPr>
          <p:spPr>
            <a:xfrm>
              <a:off x="8813800" y="3950626"/>
              <a:ext cx="82354" cy="119725"/>
            </a:xfrm>
            <a:custGeom>
              <a:avLst/>
              <a:gdLst/>
              <a:ahLst/>
              <a:cxnLst/>
              <a:rect l="0" t="0" r="0" b="0"/>
              <a:pathLst>
                <a:path w="82354" h="119725">
                  <a:moveTo>
                    <a:pt x="0" y="87974"/>
                  </a:moveTo>
                  <a:lnTo>
                    <a:pt x="0" y="87974"/>
                  </a:lnTo>
                  <a:lnTo>
                    <a:pt x="26732" y="61242"/>
                  </a:lnTo>
                  <a:lnTo>
                    <a:pt x="52945" y="35029"/>
                  </a:lnTo>
                  <a:lnTo>
                    <a:pt x="79184" y="3764"/>
                  </a:lnTo>
                  <a:lnTo>
                    <a:pt x="81885" y="0"/>
                  </a:lnTo>
                  <a:lnTo>
                    <a:pt x="82107" y="397"/>
                  </a:lnTo>
                  <a:lnTo>
                    <a:pt x="82353" y="2720"/>
                  </a:lnTo>
                  <a:lnTo>
                    <a:pt x="73694" y="29605"/>
                  </a:lnTo>
                  <a:lnTo>
                    <a:pt x="60876" y="56255"/>
                  </a:lnTo>
                  <a:lnTo>
                    <a:pt x="47721" y="86020"/>
                  </a:lnTo>
                  <a:lnTo>
                    <a:pt x="39506" y="107350"/>
                  </a:lnTo>
                  <a:lnTo>
                    <a:pt x="38100" y="11972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SMARTInkShape-4581"/>
            <p:cNvSpPr/>
            <p:nvPr>
              <p:custDataLst>
                <p:tags r:id="rId86"/>
              </p:custDataLst>
            </p:nvPr>
          </p:nvSpPr>
          <p:spPr>
            <a:xfrm>
              <a:off x="8947243" y="3981450"/>
              <a:ext cx="43470" cy="82551"/>
            </a:xfrm>
            <a:custGeom>
              <a:avLst/>
              <a:gdLst/>
              <a:ahLst/>
              <a:cxnLst/>
              <a:rect l="0" t="0" r="0" b="0"/>
              <a:pathLst>
                <a:path w="43470" h="82551">
                  <a:moveTo>
                    <a:pt x="6257" y="0"/>
                  </a:moveTo>
                  <a:lnTo>
                    <a:pt x="6257" y="0"/>
                  </a:lnTo>
                  <a:lnTo>
                    <a:pt x="9627" y="0"/>
                  </a:lnTo>
                  <a:lnTo>
                    <a:pt x="9916" y="2117"/>
                  </a:lnTo>
                  <a:lnTo>
                    <a:pt x="2307" y="31788"/>
                  </a:lnTo>
                  <a:lnTo>
                    <a:pt x="0" y="60910"/>
                  </a:lnTo>
                  <a:lnTo>
                    <a:pt x="674" y="61068"/>
                  </a:lnTo>
                  <a:lnTo>
                    <a:pt x="3305" y="59361"/>
                  </a:lnTo>
                  <a:lnTo>
                    <a:pt x="33047" y="29642"/>
                  </a:lnTo>
                  <a:lnTo>
                    <a:pt x="36537" y="23207"/>
                  </a:lnTo>
                  <a:lnTo>
                    <a:pt x="37027" y="23233"/>
                  </a:lnTo>
                  <a:lnTo>
                    <a:pt x="37354" y="23955"/>
                  </a:lnTo>
                  <a:lnTo>
                    <a:pt x="38674" y="40510"/>
                  </a:lnTo>
                  <a:lnTo>
                    <a:pt x="42359" y="49554"/>
                  </a:lnTo>
                  <a:lnTo>
                    <a:pt x="43469" y="59418"/>
                  </a:lnTo>
                  <a:lnTo>
                    <a:pt x="38007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SMARTInkShape-4582"/>
            <p:cNvSpPr/>
            <p:nvPr>
              <p:custDataLst>
                <p:tags r:id="rId87"/>
              </p:custDataLst>
            </p:nvPr>
          </p:nvSpPr>
          <p:spPr>
            <a:xfrm>
              <a:off x="9032173" y="3774620"/>
              <a:ext cx="92778" cy="162381"/>
            </a:xfrm>
            <a:custGeom>
              <a:avLst/>
              <a:gdLst/>
              <a:ahLst/>
              <a:cxnLst/>
              <a:rect l="0" t="0" r="0" b="0"/>
              <a:pathLst>
                <a:path w="92778" h="162381">
                  <a:moveTo>
                    <a:pt x="48327" y="130630"/>
                  </a:moveTo>
                  <a:lnTo>
                    <a:pt x="48327" y="130630"/>
                  </a:lnTo>
                  <a:lnTo>
                    <a:pt x="39489" y="121792"/>
                  </a:lnTo>
                  <a:lnTo>
                    <a:pt x="33581" y="119646"/>
                  </a:lnTo>
                  <a:lnTo>
                    <a:pt x="30029" y="119074"/>
                  </a:lnTo>
                  <a:lnTo>
                    <a:pt x="22320" y="120320"/>
                  </a:lnTo>
                  <a:lnTo>
                    <a:pt x="14190" y="123931"/>
                  </a:lnTo>
                  <a:lnTo>
                    <a:pt x="5874" y="130240"/>
                  </a:lnTo>
                  <a:lnTo>
                    <a:pt x="1237" y="137747"/>
                  </a:lnTo>
                  <a:lnTo>
                    <a:pt x="0" y="141725"/>
                  </a:lnTo>
                  <a:lnTo>
                    <a:pt x="587" y="145788"/>
                  </a:lnTo>
                  <a:lnTo>
                    <a:pt x="5002" y="154065"/>
                  </a:lnTo>
                  <a:lnTo>
                    <a:pt x="9786" y="158684"/>
                  </a:lnTo>
                  <a:lnTo>
                    <a:pt x="12049" y="159916"/>
                  </a:lnTo>
                  <a:lnTo>
                    <a:pt x="27914" y="162055"/>
                  </a:lnTo>
                  <a:lnTo>
                    <a:pt x="30485" y="162164"/>
                  </a:lnTo>
                  <a:lnTo>
                    <a:pt x="37104" y="156639"/>
                  </a:lnTo>
                  <a:lnTo>
                    <a:pt x="44045" y="146423"/>
                  </a:lnTo>
                  <a:lnTo>
                    <a:pt x="51918" y="123393"/>
                  </a:lnTo>
                  <a:lnTo>
                    <a:pt x="56508" y="102014"/>
                  </a:lnTo>
                  <a:lnTo>
                    <a:pt x="62782" y="74637"/>
                  </a:lnTo>
                  <a:lnTo>
                    <a:pt x="69568" y="46478"/>
                  </a:lnTo>
                  <a:lnTo>
                    <a:pt x="77355" y="16875"/>
                  </a:lnTo>
                  <a:lnTo>
                    <a:pt x="82720" y="3399"/>
                  </a:lnTo>
                  <a:lnTo>
                    <a:pt x="82544" y="1360"/>
                  </a:lnTo>
                  <a:lnTo>
                    <a:pt x="81722" y="0"/>
                  </a:lnTo>
                  <a:lnTo>
                    <a:pt x="73822" y="14941"/>
                  </a:lnTo>
                  <a:lnTo>
                    <a:pt x="68360" y="35938"/>
                  </a:lnTo>
                  <a:lnTo>
                    <a:pt x="64286" y="60323"/>
                  </a:lnTo>
                  <a:lnTo>
                    <a:pt x="62475" y="82919"/>
                  </a:lnTo>
                  <a:lnTo>
                    <a:pt x="61670" y="104722"/>
                  </a:lnTo>
                  <a:lnTo>
                    <a:pt x="62725" y="124054"/>
                  </a:lnTo>
                  <a:lnTo>
                    <a:pt x="67896" y="137350"/>
                  </a:lnTo>
                  <a:lnTo>
                    <a:pt x="78741" y="152769"/>
                  </a:lnTo>
                  <a:lnTo>
                    <a:pt x="84892" y="158108"/>
                  </a:lnTo>
                  <a:lnTo>
                    <a:pt x="92777" y="1623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0" name="SMARTInkShape-Group1147"/>
          <p:cNvGrpSpPr/>
          <p:nvPr/>
        </p:nvGrpSpPr>
        <p:grpSpPr>
          <a:xfrm>
            <a:off x="6546850" y="3156833"/>
            <a:ext cx="603251" cy="297568"/>
            <a:chOff x="6546850" y="3156833"/>
            <a:chExt cx="603251" cy="297568"/>
          </a:xfrm>
        </p:grpSpPr>
        <p:sp>
          <p:nvSpPr>
            <p:cNvPr id="198" name="SMARTInkShape-4583"/>
            <p:cNvSpPr/>
            <p:nvPr>
              <p:custDataLst>
                <p:tags r:id="rId75"/>
              </p:custDataLst>
            </p:nvPr>
          </p:nvSpPr>
          <p:spPr>
            <a:xfrm>
              <a:off x="6798428" y="3156833"/>
              <a:ext cx="84973" cy="107068"/>
            </a:xfrm>
            <a:custGeom>
              <a:avLst/>
              <a:gdLst/>
              <a:ahLst/>
              <a:cxnLst/>
              <a:rect l="0" t="0" r="0" b="0"/>
              <a:pathLst>
                <a:path w="84973" h="107068">
                  <a:moveTo>
                    <a:pt x="84972" y="5467"/>
                  </a:moveTo>
                  <a:lnTo>
                    <a:pt x="84972" y="5467"/>
                  </a:lnTo>
                  <a:lnTo>
                    <a:pt x="84972" y="2096"/>
                  </a:lnTo>
                  <a:lnTo>
                    <a:pt x="84267" y="1103"/>
                  </a:lnTo>
                  <a:lnTo>
                    <a:pt x="83090" y="441"/>
                  </a:lnTo>
                  <a:lnTo>
                    <a:pt x="81601" y="0"/>
                  </a:lnTo>
                  <a:lnTo>
                    <a:pt x="79903" y="1116"/>
                  </a:lnTo>
                  <a:lnTo>
                    <a:pt x="70226" y="16811"/>
                  </a:lnTo>
                  <a:lnTo>
                    <a:pt x="58966" y="40578"/>
                  </a:lnTo>
                  <a:lnTo>
                    <a:pt x="46692" y="66200"/>
                  </a:lnTo>
                  <a:lnTo>
                    <a:pt x="29903" y="90449"/>
                  </a:lnTo>
                  <a:lnTo>
                    <a:pt x="21456" y="96154"/>
                  </a:lnTo>
                  <a:lnTo>
                    <a:pt x="17228" y="97675"/>
                  </a:lnTo>
                  <a:lnTo>
                    <a:pt x="13703" y="97983"/>
                  </a:lnTo>
                  <a:lnTo>
                    <a:pt x="7907" y="96444"/>
                  </a:lnTo>
                  <a:lnTo>
                    <a:pt x="2978" y="91527"/>
                  </a:lnTo>
                  <a:lnTo>
                    <a:pt x="676" y="88241"/>
                  </a:lnTo>
                  <a:lnTo>
                    <a:pt x="0" y="75181"/>
                  </a:lnTo>
                  <a:lnTo>
                    <a:pt x="1944" y="44794"/>
                  </a:lnTo>
                  <a:lnTo>
                    <a:pt x="4090" y="35175"/>
                  </a:lnTo>
                  <a:lnTo>
                    <a:pt x="5651" y="31623"/>
                  </a:lnTo>
                  <a:lnTo>
                    <a:pt x="7397" y="29959"/>
                  </a:lnTo>
                  <a:lnTo>
                    <a:pt x="9267" y="29557"/>
                  </a:lnTo>
                  <a:lnTo>
                    <a:pt x="11218" y="29993"/>
                  </a:lnTo>
                  <a:lnTo>
                    <a:pt x="12520" y="30990"/>
                  </a:lnTo>
                  <a:lnTo>
                    <a:pt x="33811" y="60657"/>
                  </a:lnTo>
                  <a:lnTo>
                    <a:pt x="54585" y="87889"/>
                  </a:lnTo>
                  <a:lnTo>
                    <a:pt x="62955" y="100757"/>
                  </a:lnTo>
                  <a:lnTo>
                    <a:pt x="72272" y="107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SMARTInkShape-4584"/>
            <p:cNvSpPr/>
            <p:nvPr>
              <p:custDataLst>
                <p:tags r:id="rId76"/>
              </p:custDataLst>
            </p:nvPr>
          </p:nvSpPr>
          <p:spPr>
            <a:xfrm>
              <a:off x="6546850" y="3321368"/>
              <a:ext cx="603251" cy="133033"/>
            </a:xfrm>
            <a:custGeom>
              <a:avLst/>
              <a:gdLst/>
              <a:ahLst/>
              <a:cxnLst/>
              <a:rect l="0" t="0" r="0" b="0"/>
              <a:pathLst>
                <a:path w="603251" h="133033">
                  <a:moveTo>
                    <a:pt x="0" y="133032"/>
                  </a:moveTo>
                  <a:lnTo>
                    <a:pt x="0" y="133032"/>
                  </a:lnTo>
                  <a:lnTo>
                    <a:pt x="11537" y="104903"/>
                  </a:lnTo>
                  <a:lnTo>
                    <a:pt x="29772" y="74362"/>
                  </a:lnTo>
                  <a:lnTo>
                    <a:pt x="40179" y="62653"/>
                  </a:lnTo>
                  <a:lnTo>
                    <a:pt x="45610" y="59419"/>
                  </a:lnTo>
                  <a:lnTo>
                    <a:pt x="62050" y="57173"/>
                  </a:lnTo>
                  <a:lnTo>
                    <a:pt x="64650" y="57059"/>
                  </a:lnTo>
                  <a:lnTo>
                    <a:pt x="78962" y="61946"/>
                  </a:lnTo>
                  <a:lnTo>
                    <a:pt x="91914" y="66971"/>
                  </a:lnTo>
                  <a:lnTo>
                    <a:pt x="116777" y="70907"/>
                  </a:lnTo>
                  <a:lnTo>
                    <a:pt x="132335" y="72966"/>
                  </a:lnTo>
                  <a:lnTo>
                    <a:pt x="163436" y="70419"/>
                  </a:lnTo>
                  <a:lnTo>
                    <a:pt x="176355" y="68515"/>
                  </a:lnTo>
                  <a:lnTo>
                    <a:pt x="200614" y="55278"/>
                  </a:lnTo>
                  <a:lnTo>
                    <a:pt x="228023" y="25889"/>
                  </a:lnTo>
                  <a:lnTo>
                    <a:pt x="234779" y="17089"/>
                  </a:lnTo>
                  <a:lnTo>
                    <a:pt x="240012" y="8216"/>
                  </a:lnTo>
                  <a:lnTo>
                    <a:pt x="240919" y="3308"/>
                  </a:lnTo>
                  <a:lnTo>
                    <a:pt x="241751" y="2099"/>
                  </a:lnTo>
                  <a:lnTo>
                    <a:pt x="243012" y="1294"/>
                  </a:lnTo>
                  <a:lnTo>
                    <a:pt x="246734" y="0"/>
                  </a:lnTo>
                  <a:lnTo>
                    <a:pt x="247039" y="600"/>
                  </a:lnTo>
                  <a:lnTo>
                    <a:pt x="247379" y="3147"/>
                  </a:lnTo>
                  <a:lnTo>
                    <a:pt x="249411" y="6632"/>
                  </a:lnTo>
                  <a:lnTo>
                    <a:pt x="256464" y="14617"/>
                  </a:lnTo>
                  <a:lnTo>
                    <a:pt x="277685" y="27209"/>
                  </a:lnTo>
                  <a:lnTo>
                    <a:pt x="299366" y="34962"/>
                  </a:lnTo>
                  <a:lnTo>
                    <a:pt x="325912" y="37225"/>
                  </a:lnTo>
                  <a:lnTo>
                    <a:pt x="349861" y="35736"/>
                  </a:lnTo>
                  <a:lnTo>
                    <a:pt x="378594" y="30826"/>
                  </a:lnTo>
                  <a:lnTo>
                    <a:pt x="401097" y="26929"/>
                  </a:lnTo>
                  <a:lnTo>
                    <a:pt x="422858" y="22846"/>
                  </a:lnTo>
                  <a:lnTo>
                    <a:pt x="451572" y="19951"/>
                  </a:lnTo>
                  <a:lnTo>
                    <a:pt x="477953" y="15722"/>
                  </a:lnTo>
                  <a:lnTo>
                    <a:pt x="507016" y="10001"/>
                  </a:lnTo>
                  <a:lnTo>
                    <a:pt x="534598" y="7208"/>
                  </a:lnTo>
                  <a:lnTo>
                    <a:pt x="563426" y="6970"/>
                  </a:lnTo>
                  <a:lnTo>
                    <a:pt x="587927" y="14901"/>
                  </a:lnTo>
                  <a:lnTo>
                    <a:pt x="597612" y="20968"/>
                  </a:lnTo>
                  <a:lnTo>
                    <a:pt x="600745" y="25135"/>
                  </a:lnTo>
                  <a:lnTo>
                    <a:pt x="603250" y="314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01" name="SMARTInkShape-4585"/>
          <p:cNvSpPr/>
          <p:nvPr>
            <p:custDataLst>
              <p:tags r:id="rId14"/>
            </p:custDataLst>
          </p:nvPr>
        </p:nvSpPr>
        <p:spPr>
          <a:xfrm>
            <a:off x="7486650" y="3151530"/>
            <a:ext cx="1504951" cy="245721"/>
          </a:xfrm>
          <a:custGeom>
            <a:avLst/>
            <a:gdLst/>
            <a:ahLst/>
            <a:cxnLst/>
            <a:rect l="0" t="0" r="0" b="0"/>
            <a:pathLst>
              <a:path w="1504951" h="245721">
                <a:moveTo>
                  <a:pt x="0" y="245720"/>
                </a:moveTo>
                <a:lnTo>
                  <a:pt x="0" y="245720"/>
                </a:lnTo>
                <a:lnTo>
                  <a:pt x="705" y="234875"/>
                </a:lnTo>
                <a:lnTo>
                  <a:pt x="8838" y="207028"/>
                </a:lnTo>
                <a:lnTo>
                  <a:pt x="20981" y="175792"/>
                </a:lnTo>
                <a:lnTo>
                  <a:pt x="36812" y="144815"/>
                </a:lnTo>
                <a:lnTo>
                  <a:pt x="67538" y="117836"/>
                </a:lnTo>
                <a:lnTo>
                  <a:pt x="91586" y="106150"/>
                </a:lnTo>
                <a:lnTo>
                  <a:pt x="116585" y="101590"/>
                </a:lnTo>
                <a:lnTo>
                  <a:pt x="144542" y="104413"/>
                </a:lnTo>
                <a:lnTo>
                  <a:pt x="155022" y="105306"/>
                </a:lnTo>
                <a:lnTo>
                  <a:pt x="164384" y="109466"/>
                </a:lnTo>
                <a:lnTo>
                  <a:pt x="191948" y="123982"/>
                </a:lnTo>
                <a:lnTo>
                  <a:pt x="221073" y="143278"/>
                </a:lnTo>
                <a:lnTo>
                  <a:pt x="235838" y="151507"/>
                </a:lnTo>
                <a:lnTo>
                  <a:pt x="264689" y="159401"/>
                </a:lnTo>
                <a:lnTo>
                  <a:pt x="287679" y="161495"/>
                </a:lnTo>
                <a:lnTo>
                  <a:pt x="312007" y="160544"/>
                </a:lnTo>
                <a:lnTo>
                  <a:pt x="336931" y="157770"/>
                </a:lnTo>
                <a:lnTo>
                  <a:pt x="362119" y="154185"/>
                </a:lnTo>
                <a:lnTo>
                  <a:pt x="387425" y="150239"/>
                </a:lnTo>
                <a:lnTo>
                  <a:pt x="412783" y="146134"/>
                </a:lnTo>
                <a:lnTo>
                  <a:pt x="438165" y="141958"/>
                </a:lnTo>
                <a:lnTo>
                  <a:pt x="463556" y="137749"/>
                </a:lnTo>
                <a:lnTo>
                  <a:pt x="488953" y="133528"/>
                </a:lnTo>
                <a:lnTo>
                  <a:pt x="514352" y="129299"/>
                </a:lnTo>
                <a:lnTo>
                  <a:pt x="539751" y="125068"/>
                </a:lnTo>
                <a:lnTo>
                  <a:pt x="565150" y="119425"/>
                </a:lnTo>
                <a:lnTo>
                  <a:pt x="590550" y="109861"/>
                </a:lnTo>
                <a:lnTo>
                  <a:pt x="615950" y="98555"/>
                </a:lnTo>
                <a:lnTo>
                  <a:pt x="639939" y="86474"/>
                </a:lnTo>
                <a:lnTo>
                  <a:pt x="669311" y="68479"/>
                </a:lnTo>
                <a:lnTo>
                  <a:pt x="695182" y="53190"/>
                </a:lnTo>
                <a:lnTo>
                  <a:pt x="723245" y="33182"/>
                </a:lnTo>
                <a:lnTo>
                  <a:pt x="754164" y="17550"/>
                </a:lnTo>
                <a:lnTo>
                  <a:pt x="754659" y="18112"/>
                </a:lnTo>
                <a:lnTo>
                  <a:pt x="758890" y="29367"/>
                </a:lnTo>
                <a:lnTo>
                  <a:pt x="770565" y="44411"/>
                </a:lnTo>
                <a:lnTo>
                  <a:pt x="784727" y="57423"/>
                </a:lnTo>
                <a:lnTo>
                  <a:pt x="795385" y="62784"/>
                </a:lnTo>
                <a:lnTo>
                  <a:pt x="824542" y="67611"/>
                </a:lnTo>
                <a:lnTo>
                  <a:pt x="849832" y="71983"/>
                </a:lnTo>
                <a:lnTo>
                  <a:pt x="880766" y="72887"/>
                </a:lnTo>
                <a:lnTo>
                  <a:pt x="906742" y="70598"/>
                </a:lnTo>
                <a:lnTo>
                  <a:pt x="932869" y="65347"/>
                </a:lnTo>
                <a:lnTo>
                  <a:pt x="959297" y="58310"/>
                </a:lnTo>
                <a:lnTo>
                  <a:pt x="987506" y="50478"/>
                </a:lnTo>
                <a:lnTo>
                  <a:pt x="1016507" y="42294"/>
                </a:lnTo>
                <a:lnTo>
                  <a:pt x="1045152" y="33953"/>
                </a:lnTo>
                <a:lnTo>
                  <a:pt x="1071996" y="25542"/>
                </a:lnTo>
                <a:lnTo>
                  <a:pt x="1099918" y="18982"/>
                </a:lnTo>
                <a:lnTo>
                  <a:pt x="1129497" y="13714"/>
                </a:lnTo>
                <a:lnTo>
                  <a:pt x="1145287" y="11322"/>
                </a:lnTo>
                <a:lnTo>
                  <a:pt x="1161458" y="9021"/>
                </a:lnTo>
                <a:lnTo>
                  <a:pt x="1177883" y="6781"/>
                </a:lnTo>
                <a:lnTo>
                  <a:pt x="1194477" y="4583"/>
                </a:lnTo>
                <a:lnTo>
                  <a:pt x="1211185" y="2412"/>
                </a:lnTo>
                <a:lnTo>
                  <a:pt x="1241037" y="0"/>
                </a:lnTo>
                <a:lnTo>
                  <a:pt x="1269122" y="339"/>
                </a:lnTo>
                <a:lnTo>
                  <a:pt x="1298067" y="5193"/>
                </a:lnTo>
                <a:lnTo>
                  <a:pt x="1327395" y="10173"/>
                </a:lnTo>
                <a:lnTo>
                  <a:pt x="1356186" y="16149"/>
                </a:lnTo>
                <a:lnTo>
                  <a:pt x="1383094" y="25861"/>
                </a:lnTo>
                <a:lnTo>
                  <a:pt x="1411046" y="37232"/>
                </a:lnTo>
                <a:lnTo>
                  <a:pt x="1438520" y="48637"/>
                </a:lnTo>
                <a:lnTo>
                  <a:pt x="1462491" y="58409"/>
                </a:lnTo>
                <a:lnTo>
                  <a:pt x="1489077" y="71844"/>
                </a:lnTo>
                <a:lnTo>
                  <a:pt x="1497895" y="80482"/>
                </a:lnTo>
                <a:lnTo>
                  <a:pt x="1504950" y="9332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04" name="SMARTInkShape-Group1149"/>
          <p:cNvGrpSpPr/>
          <p:nvPr/>
        </p:nvGrpSpPr>
        <p:grpSpPr>
          <a:xfrm>
            <a:off x="6915150" y="3099490"/>
            <a:ext cx="217833" cy="177111"/>
            <a:chOff x="6915150" y="3099490"/>
            <a:chExt cx="217833" cy="177111"/>
          </a:xfrm>
        </p:grpSpPr>
        <p:sp>
          <p:nvSpPr>
            <p:cNvPr id="202" name="SMARTInkShape-4586"/>
            <p:cNvSpPr/>
            <p:nvPr>
              <p:custDataLst>
                <p:tags r:id="rId73"/>
              </p:custDataLst>
            </p:nvPr>
          </p:nvSpPr>
          <p:spPr>
            <a:xfrm>
              <a:off x="6915150" y="3162926"/>
              <a:ext cx="104301" cy="50175"/>
            </a:xfrm>
            <a:custGeom>
              <a:avLst/>
              <a:gdLst/>
              <a:ahLst/>
              <a:cxnLst/>
              <a:rect l="0" t="0" r="0" b="0"/>
              <a:pathLst>
                <a:path w="104301" h="50175">
                  <a:moveTo>
                    <a:pt x="0" y="37474"/>
                  </a:moveTo>
                  <a:lnTo>
                    <a:pt x="0" y="37474"/>
                  </a:lnTo>
                  <a:lnTo>
                    <a:pt x="26681" y="37474"/>
                  </a:lnTo>
                  <a:lnTo>
                    <a:pt x="37964" y="36768"/>
                  </a:lnTo>
                  <a:lnTo>
                    <a:pt x="60349" y="31007"/>
                  </a:lnTo>
                  <a:lnTo>
                    <a:pt x="69645" y="26214"/>
                  </a:lnTo>
                  <a:lnTo>
                    <a:pt x="71830" y="25734"/>
                  </a:lnTo>
                  <a:lnTo>
                    <a:pt x="73287" y="24709"/>
                  </a:lnTo>
                  <a:lnTo>
                    <a:pt x="74257" y="23319"/>
                  </a:lnTo>
                  <a:lnTo>
                    <a:pt x="75336" y="19894"/>
                  </a:lnTo>
                  <a:lnTo>
                    <a:pt x="76189" y="0"/>
                  </a:lnTo>
                  <a:lnTo>
                    <a:pt x="63334" y="30155"/>
                  </a:lnTo>
                  <a:lnTo>
                    <a:pt x="61273" y="34711"/>
                  </a:lnTo>
                  <a:lnTo>
                    <a:pt x="60604" y="38454"/>
                  </a:lnTo>
                  <a:lnTo>
                    <a:pt x="62979" y="48491"/>
                  </a:lnTo>
                  <a:lnTo>
                    <a:pt x="62447" y="48347"/>
                  </a:lnTo>
                  <a:lnTo>
                    <a:pt x="59975" y="46304"/>
                  </a:lnTo>
                  <a:lnTo>
                    <a:pt x="59738" y="44066"/>
                  </a:lnTo>
                  <a:lnTo>
                    <a:pt x="66683" y="14035"/>
                  </a:lnTo>
                  <a:lnTo>
                    <a:pt x="68444" y="11265"/>
                  </a:lnTo>
                  <a:lnTo>
                    <a:pt x="72282" y="8187"/>
                  </a:lnTo>
                  <a:lnTo>
                    <a:pt x="81324" y="5940"/>
                  </a:lnTo>
                  <a:lnTo>
                    <a:pt x="101326" y="13571"/>
                  </a:lnTo>
                  <a:lnTo>
                    <a:pt x="103533" y="15189"/>
                  </a:lnTo>
                  <a:lnTo>
                    <a:pt x="104300" y="17678"/>
                  </a:lnTo>
                  <a:lnTo>
                    <a:pt x="103270" y="24207"/>
                  </a:lnTo>
                  <a:lnTo>
                    <a:pt x="92496" y="39191"/>
                  </a:lnTo>
                  <a:lnTo>
                    <a:pt x="82550" y="501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SMARTInkShape-4587"/>
            <p:cNvSpPr/>
            <p:nvPr>
              <p:custDataLst>
                <p:tags r:id="rId74"/>
              </p:custDataLst>
            </p:nvPr>
          </p:nvSpPr>
          <p:spPr>
            <a:xfrm>
              <a:off x="7044841" y="3099490"/>
              <a:ext cx="88142" cy="177111"/>
            </a:xfrm>
            <a:custGeom>
              <a:avLst/>
              <a:gdLst/>
              <a:ahLst/>
              <a:cxnLst/>
              <a:rect l="0" t="0" r="0" b="0"/>
              <a:pathLst>
                <a:path w="88142" h="177111">
                  <a:moveTo>
                    <a:pt x="3659" y="177110"/>
                  </a:moveTo>
                  <a:lnTo>
                    <a:pt x="3659" y="177110"/>
                  </a:lnTo>
                  <a:lnTo>
                    <a:pt x="288" y="173739"/>
                  </a:lnTo>
                  <a:lnTo>
                    <a:pt x="0" y="171335"/>
                  </a:lnTo>
                  <a:lnTo>
                    <a:pt x="3038" y="146603"/>
                  </a:lnTo>
                  <a:lnTo>
                    <a:pt x="6846" y="123307"/>
                  </a:lnTo>
                  <a:lnTo>
                    <a:pt x="12366" y="101222"/>
                  </a:lnTo>
                  <a:lnTo>
                    <a:pt x="19523" y="75648"/>
                  </a:lnTo>
                  <a:lnTo>
                    <a:pt x="27408" y="50172"/>
                  </a:lnTo>
                  <a:lnTo>
                    <a:pt x="36409" y="22141"/>
                  </a:lnTo>
                  <a:lnTo>
                    <a:pt x="43545" y="7172"/>
                  </a:lnTo>
                  <a:lnTo>
                    <a:pt x="47962" y="2804"/>
                  </a:lnTo>
                  <a:lnTo>
                    <a:pt x="53175" y="0"/>
                  </a:lnTo>
                  <a:lnTo>
                    <a:pt x="50707" y="12999"/>
                  </a:lnTo>
                  <a:lnTo>
                    <a:pt x="37403" y="41358"/>
                  </a:lnTo>
                  <a:lnTo>
                    <a:pt x="36000" y="50888"/>
                  </a:lnTo>
                  <a:lnTo>
                    <a:pt x="36508" y="52745"/>
                  </a:lnTo>
                  <a:lnTo>
                    <a:pt x="37553" y="53983"/>
                  </a:lnTo>
                  <a:lnTo>
                    <a:pt x="38955" y="54809"/>
                  </a:lnTo>
                  <a:lnTo>
                    <a:pt x="47670" y="55970"/>
                  </a:lnTo>
                  <a:lnTo>
                    <a:pt x="67621" y="52705"/>
                  </a:lnTo>
                  <a:lnTo>
                    <a:pt x="86853" y="55826"/>
                  </a:lnTo>
                  <a:lnTo>
                    <a:pt x="88050" y="57448"/>
                  </a:lnTo>
                  <a:lnTo>
                    <a:pt x="88141" y="59941"/>
                  </a:lnTo>
                  <a:lnTo>
                    <a:pt x="87497" y="63014"/>
                  </a:lnTo>
                  <a:lnTo>
                    <a:pt x="83018" y="68310"/>
                  </a:lnTo>
                  <a:lnTo>
                    <a:pt x="57384" y="84930"/>
                  </a:lnTo>
                  <a:lnTo>
                    <a:pt x="47094" y="87238"/>
                  </a:lnTo>
                  <a:lnTo>
                    <a:pt x="35409" y="882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8" name="SMARTInkShape-Group1150"/>
          <p:cNvGrpSpPr/>
          <p:nvPr/>
        </p:nvGrpSpPr>
        <p:grpSpPr>
          <a:xfrm>
            <a:off x="7854950" y="3003550"/>
            <a:ext cx="537774" cy="184151"/>
            <a:chOff x="7854950" y="3003550"/>
            <a:chExt cx="537774" cy="184151"/>
          </a:xfrm>
        </p:grpSpPr>
        <p:sp>
          <p:nvSpPr>
            <p:cNvPr id="205" name="SMARTInkShape-4588"/>
            <p:cNvSpPr/>
            <p:nvPr>
              <p:custDataLst>
                <p:tags r:id="rId70"/>
              </p:custDataLst>
            </p:nvPr>
          </p:nvSpPr>
          <p:spPr>
            <a:xfrm>
              <a:off x="7854950" y="3050296"/>
              <a:ext cx="103599" cy="137405"/>
            </a:xfrm>
            <a:custGeom>
              <a:avLst/>
              <a:gdLst/>
              <a:ahLst/>
              <a:cxnLst/>
              <a:rect l="0" t="0" r="0" b="0"/>
              <a:pathLst>
                <a:path w="103599" h="137405">
                  <a:moveTo>
                    <a:pt x="0" y="137404"/>
                  </a:moveTo>
                  <a:lnTo>
                    <a:pt x="0" y="137404"/>
                  </a:lnTo>
                  <a:lnTo>
                    <a:pt x="5026" y="116681"/>
                  </a:lnTo>
                  <a:lnTo>
                    <a:pt x="9720" y="93164"/>
                  </a:lnTo>
                  <a:lnTo>
                    <a:pt x="17020" y="71175"/>
                  </a:lnTo>
                  <a:lnTo>
                    <a:pt x="27320" y="47291"/>
                  </a:lnTo>
                  <a:lnTo>
                    <a:pt x="41648" y="20158"/>
                  </a:lnTo>
                  <a:lnTo>
                    <a:pt x="55463" y="0"/>
                  </a:lnTo>
                  <a:lnTo>
                    <a:pt x="56026" y="646"/>
                  </a:lnTo>
                  <a:lnTo>
                    <a:pt x="57002" y="18953"/>
                  </a:lnTo>
                  <a:lnTo>
                    <a:pt x="47079" y="50057"/>
                  </a:lnTo>
                  <a:lnTo>
                    <a:pt x="44969" y="65744"/>
                  </a:lnTo>
                  <a:lnTo>
                    <a:pt x="45501" y="67758"/>
                  </a:lnTo>
                  <a:lnTo>
                    <a:pt x="46561" y="68396"/>
                  </a:lnTo>
                  <a:lnTo>
                    <a:pt x="47975" y="68115"/>
                  </a:lnTo>
                  <a:lnTo>
                    <a:pt x="53333" y="64349"/>
                  </a:lnTo>
                  <a:lnTo>
                    <a:pt x="67241" y="52392"/>
                  </a:lnTo>
                  <a:lnTo>
                    <a:pt x="85875" y="44385"/>
                  </a:lnTo>
                  <a:lnTo>
                    <a:pt x="96769" y="42595"/>
                  </a:lnTo>
                  <a:lnTo>
                    <a:pt x="101335" y="44231"/>
                  </a:lnTo>
                  <a:lnTo>
                    <a:pt x="103539" y="45655"/>
                  </a:lnTo>
                  <a:lnTo>
                    <a:pt x="103598" y="48016"/>
                  </a:lnTo>
                  <a:lnTo>
                    <a:pt x="99901" y="54402"/>
                  </a:lnTo>
                  <a:lnTo>
                    <a:pt x="80166" y="74123"/>
                  </a:lnTo>
                  <a:lnTo>
                    <a:pt x="69496" y="81057"/>
                  </a:lnTo>
                  <a:lnTo>
                    <a:pt x="53029" y="85508"/>
                  </a:lnTo>
                  <a:lnTo>
                    <a:pt x="44450" y="866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SMARTInkShape-4589"/>
            <p:cNvSpPr/>
            <p:nvPr>
              <p:custDataLst>
                <p:tags r:id="rId71"/>
              </p:custDataLst>
            </p:nvPr>
          </p:nvSpPr>
          <p:spPr>
            <a:xfrm>
              <a:off x="8051800" y="3042614"/>
              <a:ext cx="179635" cy="49837"/>
            </a:xfrm>
            <a:custGeom>
              <a:avLst/>
              <a:gdLst/>
              <a:ahLst/>
              <a:cxnLst/>
              <a:rect l="0" t="0" r="0" b="0"/>
              <a:pathLst>
                <a:path w="179635" h="49837">
                  <a:moveTo>
                    <a:pt x="0" y="37136"/>
                  </a:moveTo>
                  <a:lnTo>
                    <a:pt x="0" y="37136"/>
                  </a:lnTo>
                  <a:lnTo>
                    <a:pt x="24418" y="37136"/>
                  </a:lnTo>
                  <a:lnTo>
                    <a:pt x="54970" y="32772"/>
                  </a:lnTo>
                  <a:lnTo>
                    <a:pt x="84001" y="29297"/>
                  </a:lnTo>
                  <a:lnTo>
                    <a:pt x="109961" y="22025"/>
                  </a:lnTo>
                  <a:lnTo>
                    <a:pt x="115899" y="17955"/>
                  </a:lnTo>
                  <a:lnTo>
                    <a:pt x="125839" y="6632"/>
                  </a:lnTo>
                  <a:lnTo>
                    <a:pt x="126226" y="6923"/>
                  </a:lnTo>
                  <a:lnTo>
                    <a:pt x="126656" y="9126"/>
                  </a:lnTo>
                  <a:lnTo>
                    <a:pt x="126898" y="21075"/>
                  </a:lnTo>
                  <a:lnTo>
                    <a:pt x="123192" y="30233"/>
                  </a:lnTo>
                  <a:lnTo>
                    <a:pt x="116935" y="41440"/>
                  </a:lnTo>
                  <a:lnTo>
                    <a:pt x="114820" y="48178"/>
                  </a:lnTo>
                  <a:lnTo>
                    <a:pt x="113941" y="48730"/>
                  </a:lnTo>
                  <a:lnTo>
                    <a:pt x="108878" y="49690"/>
                  </a:lnTo>
                  <a:lnTo>
                    <a:pt x="108225" y="39680"/>
                  </a:lnTo>
                  <a:lnTo>
                    <a:pt x="111403" y="23308"/>
                  </a:lnTo>
                  <a:lnTo>
                    <a:pt x="116812" y="11794"/>
                  </a:lnTo>
                  <a:lnTo>
                    <a:pt x="122884" y="3913"/>
                  </a:lnTo>
                  <a:lnTo>
                    <a:pt x="127053" y="1204"/>
                  </a:lnTo>
                  <a:lnTo>
                    <a:pt x="131962" y="0"/>
                  </a:lnTo>
                  <a:lnTo>
                    <a:pt x="143365" y="27"/>
                  </a:lnTo>
                  <a:lnTo>
                    <a:pt x="168562" y="7912"/>
                  </a:lnTo>
                  <a:lnTo>
                    <a:pt x="178434" y="13974"/>
                  </a:lnTo>
                  <a:lnTo>
                    <a:pt x="179634" y="16756"/>
                  </a:lnTo>
                  <a:lnTo>
                    <a:pt x="179085" y="23610"/>
                  </a:lnTo>
                  <a:lnTo>
                    <a:pt x="177245" y="26707"/>
                  </a:lnTo>
                  <a:lnTo>
                    <a:pt x="146050" y="4983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SMARTInkShape-4590"/>
            <p:cNvSpPr/>
            <p:nvPr>
              <p:custDataLst>
                <p:tags r:id="rId72"/>
              </p:custDataLst>
            </p:nvPr>
          </p:nvSpPr>
          <p:spPr>
            <a:xfrm>
              <a:off x="8321398" y="3003550"/>
              <a:ext cx="71326" cy="87192"/>
            </a:xfrm>
            <a:custGeom>
              <a:avLst/>
              <a:gdLst/>
              <a:ahLst/>
              <a:cxnLst/>
              <a:rect l="0" t="0" r="0" b="0"/>
              <a:pathLst>
                <a:path w="71326" h="87192">
                  <a:moveTo>
                    <a:pt x="22502" y="0"/>
                  </a:moveTo>
                  <a:lnTo>
                    <a:pt x="22502" y="0"/>
                  </a:lnTo>
                  <a:lnTo>
                    <a:pt x="25873" y="3371"/>
                  </a:lnTo>
                  <a:lnTo>
                    <a:pt x="27528" y="8789"/>
                  </a:lnTo>
                  <a:lnTo>
                    <a:pt x="30617" y="36990"/>
                  </a:lnTo>
                  <a:lnTo>
                    <a:pt x="32146" y="41593"/>
                  </a:lnTo>
                  <a:lnTo>
                    <a:pt x="30081" y="52353"/>
                  </a:lnTo>
                  <a:lnTo>
                    <a:pt x="24747" y="68428"/>
                  </a:lnTo>
                  <a:lnTo>
                    <a:pt x="23999" y="73136"/>
                  </a:lnTo>
                  <a:lnTo>
                    <a:pt x="22089" y="76979"/>
                  </a:lnTo>
                  <a:lnTo>
                    <a:pt x="11699" y="87191"/>
                  </a:lnTo>
                  <a:lnTo>
                    <a:pt x="10361" y="87055"/>
                  </a:lnTo>
                  <a:lnTo>
                    <a:pt x="6993" y="85023"/>
                  </a:lnTo>
                  <a:lnTo>
                    <a:pt x="5026" y="79886"/>
                  </a:lnTo>
                  <a:lnTo>
                    <a:pt x="3446" y="73605"/>
                  </a:lnTo>
                  <a:lnTo>
                    <a:pt x="392" y="68461"/>
                  </a:lnTo>
                  <a:lnTo>
                    <a:pt x="0" y="65396"/>
                  </a:lnTo>
                  <a:lnTo>
                    <a:pt x="2821" y="54341"/>
                  </a:lnTo>
                  <a:lnTo>
                    <a:pt x="6229" y="46259"/>
                  </a:lnTo>
                  <a:lnTo>
                    <a:pt x="18856" y="33775"/>
                  </a:lnTo>
                  <a:lnTo>
                    <a:pt x="42085" y="18326"/>
                  </a:lnTo>
                  <a:lnTo>
                    <a:pt x="71325" y="7452"/>
                  </a:lnTo>
                  <a:lnTo>
                    <a:pt x="60602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3" name="SMARTInkShape-Group1151"/>
          <p:cNvGrpSpPr/>
          <p:nvPr/>
        </p:nvGrpSpPr>
        <p:grpSpPr>
          <a:xfrm>
            <a:off x="6648450" y="4254500"/>
            <a:ext cx="615951" cy="400649"/>
            <a:chOff x="6648450" y="4254500"/>
            <a:chExt cx="615951" cy="400649"/>
          </a:xfrm>
        </p:grpSpPr>
        <p:sp>
          <p:nvSpPr>
            <p:cNvPr id="209" name="SMARTInkShape-4591"/>
            <p:cNvSpPr/>
            <p:nvPr>
              <p:custDataLst>
                <p:tags r:id="rId66"/>
              </p:custDataLst>
            </p:nvPr>
          </p:nvSpPr>
          <p:spPr>
            <a:xfrm>
              <a:off x="6648450" y="4254500"/>
              <a:ext cx="577851" cy="85354"/>
            </a:xfrm>
            <a:custGeom>
              <a:avLst/>
              <a:gdLst/>
              <a:ahLst/>
              <a:cxnLst/>
              <a:rect l="0" t="0" r="0" b="0"/>
              <a:pathLst>
                <a:path w="577851" h="85354">
                  <a:moveTo>
                    <a:pt x="0" y="0"/>
                  </a:moveTo>
                  <a:lnTo>
                    <a:pt x="0" y="0"/>
                  </a:lnTo>
                  <a:lnTo>
                    <a:pt x="16606" y="26732"/>
                  </a:lnTo>
                  <a:lnTo>
                    <a:pt x="44964" y="57326"/>
                  </a:lnTo>
                  <a:lnTo>
                    <a:pt x="67024" y="76252"/>
                  </a:lnTo>
                  <a:lnTo>
                    <a:pt x="85057" y="83279"/>
                  </a:lnTo>
                  <a:lnTo>
                    <a:pt x="115043" y="85353"/>
                  </a:lnTo>
                  <a:lnTo>
                    <a:pt x="146269" y="79618"/>
                  </a:lnTo>
                  <a:lnTo>
                    <a:pt x="177865" y="70862"/>
                  </a:lnTo>
                  <a:lnTo>
                    <a:pt x="205807" y="63800"/>
                  </a:lnTo>
                  <a:lnTo>
                    <a:pt x="234211" y="58463"/>
                  </a:lnTo>
                  <a:lnTo>
                    <a:pt x="250410" y="60910"/>
                  </a:lnTo>
                  <a:lnTo>
                    <a:pt x="260776" y="66103"/>
                  </a:lnTo>
                  <a:lnTo>
                    <a:pt x="272927" y="76093"/>
                  </a:lnTo>
                  <a:lnTo>
                    <a:pt x="269642" y="72797"/>
                  </a:lnTo>
                  <a:lnTo>
                    <a:pt x="269367" y="70404"/>
                  </a:lnTo>
                  <a:lnTo>
                    <a:pt x="273339" y="53430"/>
                  </a:lnTo>
                  <a:lnTo>
                    <a:pt x="276236" y="48911"/>
                  </a:lnTo>
                  <a:lnTo>
                    <a:pt x="288575" y="39030"/>
                  </a:lnTo>
                  <a:lnTo>
                    <a:pt x="312379" y="30536"/>
                  </a:lnTo>
                  <a:lnTo>
                    <a:pt x="337331" y="22038"/>
                  </a:lnTo>
                  <a:lnTo>
                    <a:pt x="367236" y="12617"/>
                  </a:lnTo>
                  <a:lnTo>
                    <a:pt x="383113" y="9116"/>
                  </a:lnTo>
                  <a:lnTo>
                    <a:pt x="399342" y="6078"/>
                  </a:lnTo>
                  <a:lnTo>
                    <a:pt x="415806" y="4757"/>
                  </a:lnTo>
                  <a:lnTo>
                    <a:pt x="432426" y="4583"/>
                  </a:lnTo>
                  <a:lnTo>
                    <a:pt x="449151" y="5172"/>
                  </a:lnTo>
                  <a:lnTo>
                    <a:pt x="465945" y="5564"/>
                  </a:lnTo>
                  <a:lnTo>
                    <a:pt x="482785" y="5826"/>
                  </a:lnTo>
                  <a:lnTo>
                    <a:pt x="513727" y="6823"/>
                  </a:lnTo>
                  <a:lnTo>
                    <a:pt x="536886" y="9617"/>
                  </a:lnTo>
                  <a:lnTo>
                    <a:pt x="563904" y="11385"/>
                  </a:lnTo>
                  <a:lnTo>
                    <a:pt x="571181" y="9058"/>
                  </a:lnTo>
                  <a:lnTo>
                    <a:pt x="573405" y="7450"/>
                  </a:lnTo>
                  <a:lnTo>
                    <a:pt x="577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SMARTInkShape-4592"/>
            <p:cNvSpPr/>
            <p:nvPr>
              <p:custDataLst>
                <p:tags r:id="rId67"/>
              </p:custDataLst>
            </p:nvPr>
          </p:nvSpPr>
          <p:spPr>
            <a:xfrm>
              <a:off x="6669226" y="4483100"/>
              <a:ext cx="80825" cy="172049"/>
            </a:xfrm>
            <a:custGeom>
              <a:avLst/>
              <a:gdLst/>
              <a:ahLst/>
              <a:cxnLst/>
              <a:rect l="0" t="0" r="0" b="0"/>
              <a:pathLst>
                <a:path w="80825" h="172049">
                  <a:moveTo>
                    <a:pt x="4624" y="0"/>
                  </a:moveTo>
                  <a:lnTo>
                    <a:pt x="4624" y="0"/>
                  </a:lnTo>
                  <a:lnTo>
                    <a:pt x="13413" y="24485"/>
                  </a:lnTo>
                  <a:lnTo>
                    <a:pt x="22515" y="54292"/>
                  </a:lnTo>
                  <a:lnTo>
                    <a:pt x="28098" y="78457"/>
                  </a:lnTo>
                  <a:lnTo>
                    <a:pt x="35283" y="105661"/>
                  </a:lnTo>
                  <a:lnTo>
                    <a:pt x="37535" y="128569"/>
                  </a:lnTo>
                  <a:lnTo>
                    <a:pt x="35479" y="146747"/>
                  </a:lnTo>
                  <a:lnTo>
                    <a:pt x="27093" y="164209"/>
                  </a:lnTo>
                  <a:lnTo>
                    <a:pt x="22136" y="171289"/>
                  </a:lnTo>
                  <a:lnTo>
                    <a:pt x="19121" y="172048"/>
                  </a:lnTo>
                  <a:lnTo>
                    <a:pt x="15699" y="171143"/>
                  </a:lnTo>
                  <a:lnTo>
                    <a:pt x="12008" y="169129"/>
                  </a:lnTo>
                  <a:lnTo>
                    <a:pt x="6024" y="159365"/>
                  </a:lnTo>
                  <a:lnTo>
                    <a:pt x="1719" y="144912"/>
                  </a:lnTo>
                  <a:lnTo>
                    <a:pt x="0" y="116942"/>
                  </a:lnTo>
                  <a:lnTo>
                    <a:pt x="4351" y="87723"/>
                  </a:lnTo>
                  <a:lnTo>
                    <a:pt x="14264" y="66444"/>
                  </a:lnTo>
                  <a:lnTo>
                    <a:pt x="26138" y="55043"/>
                  </a:lnTo>
                  <a:lnTo>
                    <a:pt x="38594" y="47902"/>
                  </a:lnTo>
                  <a:lnTo>
                    <a:pt x="68990" y="39117"/>
                  </a:lnTo>
                  <a:lnTo>
                    <a:pt x="80824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SMARTInkShape-4593"/>
            <p:cNvSpPr/>
            <p:nvPr>
              <p:custDataLst>
                <p:tags r:id="rId68"/>
              </p:custDataLst>
            </p:nvPr>
          </p:nvSpPr>
          <p:spPr>
            <a:xfrm>
              <a:off x="6858000" y="4483699"/>
              <a:ext cx="143575" cy="62142"/>
            </a:xfrm>
            <a:custGeom>
              <a:avLst/>
              <a:gdLst/>
              <a:ahLst/>
              <a:cxnLst/>
              <a:rect l="0" t="0" r="0" b="0"/>
              <a:pathLst>
                <a:path w="143575" h="62142">
                  <a:moveTo>
                    <a:pt x="0" y="31151"/>
                  </a:moveTo>
                  <a:lnTo>
                    <a:pt x="0" y="31151"/>
                  </a:lnTo>
                  <a:lnTo>
                    <a:pt x="6480" y="31856"/>
                  </a:lnTo>
                  <a:lnTo>
                    <a:pt x="35975" y="36618"/>
                  </a:lnTo>
                  <a:lnTo>
                    <a:pt x="63080" y="36621"/>
                  </a:lnTo>
                  <a:lnTo>
                    <a:pt x="81014" y="32380"/>
                  </a:lnTo>
                  <a:lnTo>
                    <a:pt x="92129" y="25949"/>
                  </a:lnTo>
                  <a:lnTo>
                    <a:pt x="102635" y="16126"/>
                  </a:lnTo>
                  <a:lnTo>
                    <a:pt x="107250" y="7256"/>
                  </a:lnTo>
                  <a:lnTo>
                    <a:pt x="95058" y="36566"/>
                  </a:lnTo>
                  <a:lnTo>
                    <a:pt x="82918" y="62141"/>
                  </a:lnTo>
                  <a:lnTo>
                    <a:pt x="82659" y="55934"/>
                  </a:lnTo>
                  <a:lnTo>
                    <a:pt x="89472" y="25208"/>
                  </a:lnTo>
                  <a:lnTo>
                    <a:pt x="95419" y="9634"/>
                  </a:lnTo>
                  <a:lnTo>
                    <a:pt x="99558" y="3949"/>
                  </a:lnTo>
                  <a:lnTo>
                    <a:pt x="103750" y="1422"/>
                  </a:lnTo>
                  <a:lnTo>
                    <a:pt x="113447" y="0"/>
                  </a:lnTo>
                  <a:lnTo>
                    <a:pt x="125257" y="2949"/>
                  </a:lnTo>
                  <a:lnTo>
                    <a:pt x="137694" y="11663"/>
                  </a:lnTo>
                  <a:lnTo>
                    <a:pt x="142336" y="19197"/>
                  </a:lnTo>
                  <a:lnTo>
                    <a:pt x="143574" y="23181"/>
                  </a:lnTo>
                  <a:lnTo>
                    <a:pt x="143068" y="31372"/>
                  </a:lnTo>
                  <a:lnTo>
                    <a:pt x="133350" y="565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SMARTInkShape-4594"/>
            <p:cNvSpPr/>
            <p:nvPr>
              <p:custDataLst>
                <p:tags r:id="rId69"/>
              </p:custDataLst>
            </p:nvPr>
          </p:nvSpPr>
          <p:spPr>
            <a:xfrm>
              <a:off x="7152294" y="4378582"/>
              <a:ext cx="112107" cy="150686"/>
            </a:xfrm>
            <a:custGeom>
              <a:avLst/>
              <a:gdLst/>
              <a:ahLst/>
              <a:cxnLst/>
              <a:rect l="0" t="0" r="0" b="0"/>
              <a:pathLst>
                <a:path w="112107" h="150686">
                  <a:moveTo>
                    <a:pt x="112106" y="34668"/>
                  </a:moveTo>
                  <a:lnTo>
                    <a:pt x="112106" y="34668"/>
                  </a:lnTo>
                  <a:lnTo>
                    <a:pt x="94430" y="8153"/>
                  </a:lnTo>
                  <a:lnTo>
                    <a:pt x="89738" y="4291"/>
                  </a:lnTo>
                  <a:lnTo>
                    <a:pt x="78882" y="0"/>
                  </a:lnTo>
                  <a:lnTo>
                    <a:pt x="57498" y="956"/>
                  </a:lnTo>
                  <a:lnTo>
                    <a:pt x="45267" y="7691"/>
                  </a:lnTo>
                  <a:lnTo>
                    <a:pt x="35833" y="18445"/>
                  </a:lnTo>
                  <a:lnTo>
                    <a:pt x="29288" y="32632"/>
                  </a:lnTo>
                  <a:lnTo>
                    <a:pt x="27790" y="48344"/>
                  </a:lnTo>
                  <a:lnTo>
                    <a:pt x="30915" y="73057"/>
                  </a:lnTo>
                  <a:lnTo>
                    <a:pt x="38190" y="96372"/>
                  </a:lnTo>
                  <a:lnTo>
                    <a:pt x="43977" y="110070"/>
                  </a:lnTo>
                  <a:lnTo>
                    <a:pt x="46549" y="123213"/>
                  </a:lnTo>
                  <a:lnTo>
                    <a:pt x="45809" y="134229"/>
                  </a:lnTo>
                  <a:lnTo>
                    <a:pt x="44626" y="139141"/>
                  </a:lnTo>
                  <a:lnTo>
                    <a:pt x="39546" y="146482"/>
                  </a:lnTo>
                  <a:lnTo>
                    <a:pt x="36216" y="149427"/>
                  </a:lnTo>
                  <a:lnTo>
                    <a:pt x="32585" y="150685"/>
                  </a:lnTo>
                  <a:lnTo>
                    <a:pt x="24787" y="150202"/>
                  </a:lnTo>
                  <a:lnTo>
                    <a:pt x="21438" y="148379"/>
                  </a:lnTo>
                  <a:lnTo>
                    <a:pt x="2830" y="128083"/>
                  </a:lnTo>
                  <a:lnTo>
                    <a:pt x="39" y="122517"/>
                  </a:lnTo>
                  <a:lnTo>
                    <a:pt x="0" y="120045"/>
                  </a:lnTo>
                  <a:lnTo>
                    <a:pt x="1838" y="115417"/>
                  </a:lnTo>
                  <a:lnTo>
                    <a:pt x="8770" y="111008"/>
                  </a:lnTo>
                  <a:lnTo>
                    <a:pt x="18907" y="107402"/>
                  </a:lnTo>
                  <a:lnTo>
                    <a:pt x="44543" y="103206"/>
                  </a:lnTo>
                  <a:lnTo>
                    <a:pt x="67656" y="981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8" name="SMARTInkShape-Group1152"/>
          <p:cNvGrpSpPr/>
          <p:nvPr/>
        </p:nvGrpSpPr>
        <p:grpSpPr>
          <a:xfrm>
            <a:off x="7556500" y="4178300"/>
            <a:ext cx="1511301" cy="295978"/>
            <a:chOff x="7556500" y="4178300"/>
            <a:chExt cx="1511301" cy="295978"/>
          </a:xfrm>
        </p:grpSpPr>
        <p:sp>
          <p:nvSpPr>
            <p:cNvPr id="214" name="SMARTInkShape-4595"/>
            <p:cNvSpPr/>
            <p:nvPr>
              <p:custDataLst>
                <p:tags r:id="rId62"/>
              </p:custDataLst>
            </p:nvPr>
          </p:nvSpPr>
          <p:spPr>
            <a:xfrm>
              <a:off x="7556500" y="4178300"/>
              <a:ext cx="1511301" cy="86346"/>
            </a:xfrm>
            <a:custGeom>
              <a:avLst/>
              <a:gdLst/>
              <a:ahLst/>
              <a:cxnLst/>
              <a:rect l="0" t="0" r="0" b="0"/>
              <a:pathLst>
                <a:path w="1511301" h="86346">
                  <a:moveTo>
                    <a:pt x="0" y="0"/>
                  </a:moveTo>
                  <a:lnTo>
                    <a:pt x="0" y="0"/>
                  </a:lnTo>
                  <a:lnTo>
                    <a:pt x="14746" y="27611"/>
                  </a:lnTo>
                  <a:lnTo>
                    <a:pt x="18297" y="33224"/>
                  </a:lnTo>
                  <a:lnTo>
                    <a:pt x="29769" y="41342"/>
                  </a:lnTo>
                  <a:lnTo>
                    <a:pt x="56759" y="52303"/>
                  </a:lnTo>
                  <a:lnTo>
                    <a:pt x="87542" y="60556"/>
                  </a:lnTo>
                  <a:lnTo>
                    <a:pt x="113114" y="62628"/>
                  </a:lnTo>
                  <a:lnTo>
                    <a:pt x="142720" y="62536"/>
                  </a:lnTo>
                  <a:lnTo>
                    <a:pt x="163384" y="60014"/>
                  </a:lnTo>
                  <a:lnTo>
                    <a:pt x="189973" y="56542"/>
                  </a:lnTo>
                  <a:lnTo>
                    <a:pt x="220604" y="52646"/>
                  </a:lnTo>
                  <a:lnTo>
                    <a:pt x="236675" y="50620"/>
                  </a:lnTo>
                  <a:lnTo>
                    <a:pt x="253033" y="48563"/>
                  </a:lnTo>
                  <a:lnTo>
                    <a:pt x="270289" y="46487"/>
                  </a:lnTo>
                  <a:lnTo>
                    <a:pt x="288143" y="44397"/>
                  </a:lnTo>
                  <a:lnTo>
                    <a:pt x="306395" y="42297"/>
                  </a:lnTo>
                  <a:lnTo>
                    <a:pt x="324914" y="40193"/>
                  </a:lnTo>
                  <a:lnTo>
                    <a:pt x="343609" y="38084"/>
                  </a:lnTo>
                  <a:lnTo>
                    <a:pt x="362423" y="35973"/>
                  </a:lnTo>
                  <a:lnTo>
                    <a:pt x="381315" y="33860"/>
                  </a:lnTo>
                  <a:lnTo>
                    <a:pt x="400260" y="31745"/>
                  </a:lnTo>
                  <a:lnTo>
                    <a:pt x="419240" y="29630"/>
                  </a:lnTo>
                  <a:lnTo>
                    <a:pt x="438948" y="27515"/>
                  </a:lnTo>
                  <a:lnTo>
                    <a:pt x="459144" y="25398"/>
                  </a:lnTo>
                  <a:lnTo>
                    <a:pt x="479662" y="23282"/>
                  </a:lnTo>
                  <a:lnTo>
                    <a:pt x="500397" y="21872"/>
                  </a:lnTo>
                  <a:lnTo>
                    <a:pt x="521276" y="20931"/>
                  </a:lnTo>
                  <a:lnTo>
                    <a:pt x="542251" y="20304"/>
                  </a:lnTo>
                  <a:lnTo>
                    <a:pt x="561878" y="20591"/>
                  </a:lnTo>
                  <a:lnTo>
                    <a:pt x="580607" y="21489"/>
                  </a:lnTo>
                  <a:lnTo>
                    <a:pt x="598739" y="22792"/>
                  </a:lnTo>
                  <a:lnTo>
                    <a:pt x="630172" y="24241"/>
                  </a:lnTo>
                  <a:lnTo>
                    <a:pt x="658254" y="25591"/>
                  </a:lnTo>
                  <a:lnTo>
                    <a:pt x="684847" y="28542"/>
                  </a:lnTo>
                  <a:lnTo>
                    <a:pt x="707013" y="34087"/>
                  </a:lnTo>
                  <a:lnTo>
                    <a:pt x="737498" y="42403"/>
                  </a:lnTo>
                  <a:lnTo>
                    <a:pt x="760549" y="50485"/>
                  </a:lnTo>
                  <a:lnTo>
                    <a:pt x="770598" y="38825"/>
                  </a:lnTo>
                  <a:lnTo>
                    <a:pt x="799592" y="23582"/>
                  </a:lnTo>
                  <a:lnTo>
                    <a:pt x="829112" y="14043"/>
                  </a:lnTo>
                  <a:lnTo>
                    <a:pt x="853916" y="9063"/>
                  </a:lnTo>
                  <a:lnTo>
                    <a:pt x="883755" y="4499"/>
                  </a:lnTo>
                  <a:lnTo>
                    <a:pt x="901026" y="3704"/>
                  </a:lnTo>
                  <a:lnTo>
                    <a:pt x="919595" y="3881"/>
                  </a:lnTo>
                  <a:lnTo>
                    <a:pt x="939030" y="4704"/>
                  </a:lnTo>
                  <a:lnTo>
                    <a:pt x="959042" y="5958"/>
                  </a:lnTo>
                  <a:lnTo>
                    <a:pt x="979439" y="7500"/>
                  </a:lnTo>
                  <a:lnTo>
                    <a:pt x="1000092" y="9233"/>
                  </a:lnTo>
                  <a:lnTo>
                    <a:pt x="1020918" y="12505"/>
                  </a:lnTo>
                  <a:lnTo>
                    <a:pt x="1041856" y="16804"/>
                  </a:lnTo>
                  <a:lnTo>
                    <a:pt x="1062870" y="21786"/>
                  </a:lnTo>
                  <a:lnTo>
                    <a:pt x="1083936" y="26519"/>
                  </a:lnTo>
                  <a:lnTo>
                    <a:pt x="1105035" y="31084"/>
                  </a:lnTo>
                  <a:lnTo>
                    <a:pt x="1126157" y="35540"/>
                  </a:lnTo>
                  <a:lnTo>
                    <a:pt x="1147999" y="39921"/>
                  </a:lnTo>
                  <a:lnTo>
                    <a:pt x="1170322" y="44253"/>
                  </a:lnTo>
                  <a:lnTo>
                    <a:pt x="1192964" y="48552"/>
                  </a:lnTo>
                  <a:lnTo>
                    <a:pt x="1215115" y="53534"/>
                  </a:lnTo>
                  <a:lnTo>
                    <a:pt x="1236938" y="58973"/>
                  </a:lnTo>
                  <a:lnTo>
                    <a:pt x="1258542" y="64715"/>
                  </a:lnTo>
                  <a:lnTo>
                    <a:pt x="1280706" y="69955"/>
                  </a:lnTo>
                  <a:lnTo>
                    <a:pt x="1303243" y="74859"/>
                  </a:lnTo>
                  <a:lnTo>
                    <a:pt x="1326029" y="79539"/>
                  </a:lnTo>
                  <a:lnTo>
                    <a:pt x="1347569" y="82659"/>
                  </a:lnTo>
                  <a:lnTo>
                    <a:pt x="1368279" y="84739"/>
                  </a:lnTo>
                  <a:lnTo>
                    <a:pt x="1388436" y="86127"/>
                  </a:lnTo>
                  <a:lnTo>
                    <a:pt x="1407519" y="86345"/>
                  </a:lnTo>
                  <a:lnTo>
                    <a:pt x="1425884" y="85786"/>
                  </a:lnTo>
                  <a:lnTo>
                    <a:pt x="1443772" y="84707"/>
                  </a:lnTo>
                  <a:lnTo>
                    <a:pt x="1473057" y="81627"/>
                  </a:lnTo>
                  <a:lnTo>
                    <a:pt x="151130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SMARTInkShape-4596"/>
            <p:cNvSpPr/>
            <p:nvPr>
              <p:custDataLst>
                <p:tags r:id="rId63"/>
              </p:custDataLst>
            </p:nvPr>
          </p:nvSpPr>
          <p:spPr>
            <a:xfrm>
              <a:off x="8075006" y="4319667"/>
              <a:ext cx="59345" cy="154611"/>
            </a:xfrm>
            <a:custGeom>
              <a:avLst/>
              <a:gdLst/>
              <a:ahLst/>
              <a:cxnLst/>
              <a:rect l="0" t="0" r="0" b="0"/>
              <a:pathLst>
                <a:path w="59345" h="154611">
                  <a:moveTo>
                    <a:pt x="59344" y="23733"/>
                  </a:moveTo>
                  <a:lnTo>
                    <a:pt x="59344" y="23733"/>
                  </a:lnTo>
                  <a:lnTo>
                    <a:pt x="52436" y="6773"/>
                  </a:lnTo>
                  <a:lnTo>
                    <a:pt x="50506" y="3960"/>
                  </a:lnTo>
                  <a:lnTo>
                    <a:pt x="47807" y="2084"/>
                  </a:lnTo>
                  <a:lnTo>
                    <a:pt x="41046" y="0"/>
                  </a:lnTo>
                  <a:lnTo>
                    <a:pt x="37268" y="855"/>
                  </a:lnTo>
                  <a:lnTo>
                    <a:pt x="29306" y="5569"/>
                  </a:lnTo>
                  <a:lnTo>
                    <a:pt x="22945" y="16130"/>
                  </a:lnTo>
                  <a:lnTo>
                    <a:pt x="20262" y="22898"/>
                  </a:lnTo>
                  <a:lnTo>
                    <a:pt x="19161" y="37943"/>
                  </a:lnTo>
                  <a:lnTo>
                    <a:pt x="22508" y="62280"/>
                  </a:lnTo>
                  <a:lnTo>
                    <a:pt x="27968" y="87366"/>
                  </a:lnTo>
                  <a:lnTo>
                    <a:pt x="36135" y="117755"/>
                  </a:lnTo>
                  <a:lnTo>
                    <a:pt x="36563" y="129255"/>
                  </a:lnTo>
                  <a:lnTo>
                    <a:pt x="35690" y="134298"/>
                  </a:lnTo>
                  <a:lnTo>
                    <a:pt x="30957" y="143664"/>
                  </a:lnTo>
                  <a:lnTo>
                    <a:pt x="24855" y="151119"/>
                  </a:lnTo>
                  <a:lnTo>
                    <a:pt x="19791" y="154432"/>
                  </a:lnTo>
                  <a:lnTo>
                    <a:pt x="16748" y="154610"/>
                  </a:lnTo>
                  <a:lnTo>
                    <a:pt x="9604" y="152927"/>
                  </a:lnTo>
                  <a:lnTo>
                    <a:pt x="3606" y="147945"/>
                  </a:lnTo>
                  <a:lnTo>
                    <a:pt x="1019" y="144641"/>
                  </a:lnTo>
                  <a:lnTo>
                    <a:pt x="0" y="140322"/>
                  </a:lnTo>
                  <a:lnTo>
                    <a:pt x="748" y="129878"/>
                  </a:lnTo>
                  <a:lnTo>
                    <a:pt x="2641" y="125541"/>
                  </a:lnTo>
                  <a:lnTo>
                    <a:pt x="8508" y="118840"/>
                  </a:lnTo>
                  <a:lnTo>
                    <a:pt x="13937" y="115392"/>
                  </a:lnTo>
                  <a:lnTo>
                    <a:pt x="19408" y="113859"/>
                  </a:lnTo>
                  <a:lnTo>
                    <a:pt x="33944" y="1126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SMARTInkShape-4597"/>
            <p:cNvSpPr/>
            <p:nvPr>
              <p:custDataLst>
                <p:tags r:id="rId64"/>
              </p:custDataLst>
            </p:nvPr>
          </p:nvSpPr>
          <p:spPr>
            <a:xfrm>
              <a:off x="8223250" y="4337428"/>
              <a:ext cx="226618" cy="63123"/>
            </a:xfrm>
            <a:custGeom>
              <a:avLst/>
              <a:gdLst/>
              <a:ahLst/>
              <a:cxnLst/>
              <a:rect l="0" t="0" r="0" b="0"/>
              <a:pathLst>
                <a:path w="226618" h="63123">
                  <a:moveTo>
                    <a:pt x="0" y="56772"/>
                  </a:moveTo>
                  <a:lnTo>
                    <a:pt x="0" y="56772"/>
                  </a:lnTo>
                  <a:lnTo>
                    <a:pt x="5775" y="51703"/>
                  </a:lnTo>
                  <a:lnTo>
                    <a:pt x="12209" y="47934"/>
                  </a:lnTo>
                  <a:lnTo>
                    <a:pt x="43047" y="44835"/>
                  </a:lnTo>
                  <a:lnTo>
                    <a:pt x="72805" y="44298"/>
                  </a:lnTo>
                  <a:lnTo>
                    <a:pt x="103259" y="43433"/>
                  </a:lnTo>
                  <a:lnTo>
                    <a:pt x="129060" y="39022"/>
                  </a:lnTo>
                  <a:lnTo>
                    <a:pt x="154529" y="31431"/>
                  </a:lnTo>
                  <a:lnTo>
                    <a:pt x="155936" y="30000"/>
                  </a:lnTo>
                  <a:lnTo>
                    <a:pt x="157500" y="26529"/>
                  </a:lnTo>
                  <a:lnTo>
                    <a:pt x="158379" y="22019"/>
                  </a:lnTo>
                  <a:lnTo>
                    <a:pt x="158502" y="22314"/>
                  </a:lnTo>
                  <a:lnTo>
                    <a:pt x="158735" y="37073"/>
                  </a:lnTo>
                  <a:lnTo>
                    <a:pt x="153281" y="57763"/>
                  </a:lnTo>
                  <a:lnTo>
                    <a:pt x="152282" y="59549"/>
                  </a:lnTo>
                  <a:lnTo>
                    <a:pt x="150910" y="60740"/>
                  </a:lnTo>
                  <a:lnTo>
                    <a:pt x="149290" y="61534"/>
                  </a:lnTo>
                  <a:lnTo>
                    <a:pt x="148210" y="61358"/>
                  </a:lnTo>
                  <a:lnTo>
                    <a:pt x="147490" y="60535"/>
                  </a:lnTo>
                  <a:lnTo>
                    <a:pt x="147010" y="59280"/>
                  </a:lnTo>
                  <a:lnTo>
                    <a:pt x="149898" y="42764"/>
                  </a:lnTo>
                  <a:lnTo>
                    <a:pt x="148210" y="28084"/>
                  </a:lnTo>
                  <a:lnTo>
                    <a:pt x="152195" y="898"/>
                  </a:lnTo>
                  <a:lnTo>
                    <a:pt x="159081" y="0"/>
                  </a:lnTo>
                  <a:lnTo>
                    <a:pt x="185030" y="6579"/>
                  </a:lnTo>
                  <a:lnTo>
                    <a:pt x="214605" y="15930"/>
                  </a:lnTo>
                  <a:lnTo>
                    <a:pt x="221910" y="17453"/>
                  </a:lnTo>
                  <a:lnTo>
                    <a:pt x="224140" y="19270"/>
                  </a:lnTo>
                  <a:lnTo>
                    <a:pt x="226617" y="25053"/>
                  </a:lnTo>
                  <a:lnTo>
                    <a:pt x="225161" y="28570"/>
                  </a:lnTo>
                  <a:lnTo>
                    <a:pt x="194151" y="59501"/>
                  </a:lnTo>
                  <a:lnTo>
                    <a:pt x="190500" y="631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SMARTInkShape-4598"/>
            <p:cNvSpPr/>
            <p:nvPr>
              <p:custDataLst>
                <p:tags r:id="rId65"/>
              </p:custDataLst>
            </p:nvPr>
          </p:nvSpPr>
          <p:spPr>
            <a:xfrm>
              <a:off x="8580926" y="4333392"/>
              <a:ext cx="105875" cy="111609"/>
            </a:xfrm>
            <a:custGeom>
              <a:avLst/>
              <a:gdLst/>
              <a:ahLst/>
              <a:cxnLst/>
              <a:rect l="0" t="0" r="0" b="0"/>
              <a:pathLst>
                <a:path w="105875" h="111609">
                  <a:moveTo>
                    <a:pt x="80474" y="3658"/>
                  </a:moveTo>
                  <a:lnTo>
                    <a:pt x="80474" y="3658"/>
                  </a:lnTo>
                  <a:lnTo>
                    <a:pt x="80474" y="287"/>
                  </a:lnTo>
                  <a:lnTo>
                    <a:pt x="79768" y="0"/>
                  </a:lnTo>
                  <a:lnTo>
                    <a:pt x="77102" y="1562"/>
                  </a:lnTo>
                  <a:lnTo>
                    <a:pt x="46886" y="31012"/>
                  </a:lnTo>
                  <a:lnTo>
                    <a:pt x="17865" y="59939"/>
                  </a:lnTo>
                  <a:lnTo>
                    <a:pt x="2594" y="74486"/>
                  </a:lnTo>
                  <a:lnTo>
                    <a:pt x="1037" y="74866"/>
                  </a:lnTo>
                  <a:lnTo>
                    <a:pt x="0" y="74413"/>
                  </a:lnTo>
                  <a:lnTo>
                    <a:pt x="728" y="68266"/>
                  </a:lnTo>
                  <a:lnTo>
                    <a:pt x="4110" y="58478"/>
                  </a:lnTo>
                  <a:lnTo>
                    <a:pt x="18372" y="28751"/>
                  </a:lnTo>
                  <a:lnTo>
                    <a:pt x="22672" y="4794"/>
                  </a:lnTo>
                  <a:lnTo>
                    <a:pt x="22890" y="4415"/>
                  </a:lnTo>
                  <a:lnTo>
                    <a:pt x="29938" y="13995"/>
                  </a:lnTo>
                  <a:lnTo>
                    <a:pt x="42007" y="41265"/>
                  </a:lnTo>
                  <a:lnTo>
                    <a:pt x="67493" y="70066"/>
                  </a:lnTo>
                  <a:lnTo>
                    <a:pt x="97370" y="94221"/>
                  </a:lnTo>
                  <a:lnTo>
                    <a:pt x="105874" y="1116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1" name="SMARTInkShape-Group1153"/>
          <p:cNvGrpSpPr/>
          <p:nvPr/>
        </p:nvGrpSpPr>
        <p:grpSpPr>
          <a:xfrm>
            <a:off x="6343650" y="4978400"/>
            <a:ext cx="76201" cy="44451"/>
            <a:chOff x="6343650" y="4978400"/>
            <a:chExt cx="76201" cy="44451"/>
          </a:xfrm>
        </p:grpSpPr>
        <p:sp>
          <p:nvSpPr>
            <p:cNvPr id="219" name="SMARTInkShape-4599"/>
            <p:cNvSpPr/>
            <p:nvPr>
              <p:custDataLst>
                <p:tags r:id="rId60"/>
              </p:custDataLst>
            </p:nvPr>
          </p:nvSpPr>
          <p:spPr>
            <a:xfrm>
              <a:off x="6343650" y="4978400"/>
              <a:ext cx="76201" cy="12362"/>
            </a:xfrm>
            <a:custGeom>
              <a:avLst/>
              <a:gdLst/>
              <a:ahLst/>
              <a:cxnLst/>
              <a:rect l="0" t="0" r="0" b="0"/>
              <a:pathLst>
                <a:path w="76201" h="12362">
                  <a:moveTo>
                    <a:pt x="0" y="0"/>
                  </a:moveTo>
                  <a:lnTo>
                    <a:pt x="0" y="0"/>
                  </a:lnTo>
                  <a:lnTo>
                    <a:pt x="20956" y="705"/>
                  </a:lnTo>
                  <a:lnTo>
                    <a:pt x="44872" y="10983"/>
                  </a:lnTo>
                  <a:lnTo>
                    <a:pt x="61467" y="12361"/>
                  </a:lnTo>
                  <a:lnTo>
                    <a:pt x="68005" y="10668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SMARTInkShape-4600"/>
            <p:cNvSpPr/>
            <p:nvPr>
              <p:custDataLst>
                <p:tags r:id="rId61"/>
              </p:custDataLst>
            </p:nvPr>
          </p:nvSpPr>
          <p:spPr>
            <a:xfrm>
              <a:off x="6343650" y="5003800"/>
              <a:ext cx="69851" cy="19051"/>
            </a:xfrm>
            <a:custGeom>
              <a:avLst/>
              <a:gdLst/>
              <a:ahLst/>
              <a:cxnLst/>
              <a:rect l="0" t="0" r="0" b="0"/>
              <a:pathLst>
                <a:path w="69851" h="19051">
                  <a:moveTo>
                    <a:pt x="0" y="0"/>
                  </a:moveTo>
                  <a:lnTo>
                    <a:pt x="0" y="0"/>
                  </a:lnTo>
                  <a:lnTo>
                    <a:pt x="8838" y="8838"/>
                  </a:lnTo>
                  <a:lnTo>
                    <a:pt x="16628" y="10983"/>
                  </a:lnTo>
                  <a:lnTo>
                    <a:pt x="25734" y="12643"/>
                  </a:lnTo>
                  <a:lnTo>
                    <a:pt x="39212" y="17575"/>
                  </a:lnTo>
                  <a:lnTo>
                    <a:pt x="698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22" name="SMARTInkShape-4601"/>
          <p:cNvSpPr/>
          <p:nvPr>
            <p:custDataLst>
              <p:tags r:id="rId15"/>
            </p:custDataLst>
          </p:nvPr>
        </p:nvSpPr>
        <p:spPr>
          <a:xfrm>
            <a:off x="6638246" y="4886582"/>
            <a:ext cx="151688" cy="225819"/>
          </a:xfrm>
          <a:custGeom>
            <a:avLst/>
            <a:gdLst/>
            <a:ahLst/>
            <a:cxnLst/>
            <a:rect l="0" t="0" r="0" b="0"/>
            <a:pathLst>
              <a:path w="151688" h="225819">
                <a:moveTo>
                  <a:pt x="54654" y="9268"/>
                </a:moveTo>
                <a:lnTo>
                  <a:pt x="54654" y="9268"/>
                </a:lnTo>
                <a:lnTo>
                  <a:pt x="51283" y="9268"/>
                </a:lnTo>
                <a:lnTo>
                  <a:pt x="42445" y="12639"/>
                </a:lnTo>
                <a:lnTo>
                  <a:pt x="30889" y="24848"/>
                </a:lnTo>
                <a:lnTo>
                  <a:pt x="18528" y="51984"/>
                </a:lnTo>
                <a:lnTo>
                  <a:pt x="10140" y="78582"/>
                </a:lnTo>
                <a:lnTo>
                  <a:pt x="3120" y="108513"/>
                </a:lnTo>
                <a:lnTo>
                  <a:pt x="0" y="138279"/>
                </a:lnTo>
                <a:lnTo>
                  <a:pt x="4258" y="164208"/>
                </a:lnTo>
                <a:lnTo>
                  <a:pt x="13205" y="186786"/>
                </a:lnTo>
                <a:lnTo>
                  <a:pt x="24238" y="206227"/>
                </a:lnTo>
                <a:lnTo>
                  <a:pt x="38078" y="218631"/>
                </a:lnTo>
                <a:lnTo>
                  <a:pt x="45720" y="222927"/>
                </a:lnTo>
                <a:lnTo>
                  <a:pt x="61737" y="225818"/>
                </a:lnTo>
                <a:lnTo>
                  <a:pt x="78969" y="223340"/>
                </a:lnTo>
                <a:lnTo>
                  <a:pt x="98386" y="215183"/>
                </a:lnTo>
                <a:lnTo>
                  <a:pt x="115013" y="200739"/>
                </a:lnTo>
                <a:lnTo>
                  <a:pt x="128752" y="181149"/>
                </a:lnTo>
                <a:lnTo>
                  <a:pt x="139563" y="155980"/>
                </a:lnTo>
                <a:lnTo>
                  <a:pt x="147189" y="128331"/>
                </a:lnTo>
                <a:lnTo>
                  <a:pt x="151519" y="98873"/>
                </a:lnTo>
                <a:lnTo>
                  <a:pt x="151687" y="83116"/>
                </a:lnTo>
                <a:lnTo>
                  <a:pt x="149285" y="52673"/>
                </a:lnTo>
                <a:lnTo>
                  <a:pt x="143514" y="27382"/>
                </a:lnTo>
                <a:lnTo>
                  <a:pt x="138588" y="18522"/>
                </a:lnTo>
                <a:lnTo>
                  <a:pt x="125590" y="6795"/>
                </a:lnTo>
                <a:lnTo>
                  <a:pt x="106642" y="1114"/>
                </a:lnTo>
                <a:lnTo>
                  <a:pt x="84815" y="0"/>
                </a:lnTo>
                <a:lnTo>
                  <a:pt x="63356" y="4208"/>
                </a:lnTo>
                <a:lnTo>
                  <a:pt x="42058" y="14544"/>
                </a:lnTo>
                <a:lnTo>
                  <a:pt x="10204" y="3466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33" name="SMARTInkShape-Group1156"/>
          <p:cNvGrpSpPr/>
          <p:nvPr/>
        </p:nvGrpSpPr>
        <p:grpSpPr>
          <a:xfrm>
            <a:off x="7004050" y="4933950"/>
            <a:ext cx="863601" cy="239253"/>
            <a:chOff x="7004050" y="4933950"/>
            <a:chExt cx="863601" cy="239253"/>
          </a:xfrm>
        </p:grpSpPr>
        <p:sp>
          <p:nvSpPr>
            <p:cNvPr id="223" name="SMARTInkShape-4602"/>
            <p:cNvSpPr/>
            <p:nvPr>
              <p:custDataLst>
                <p:tags r:id="rId50"/>
              </p:custDataLst>
            </p:nvPr>
          </p:nvSpPr>
          <p:spPr>
            <a:xfrm>
              <a:off x="7016750" y="5022850"/>
              <a:ext cx="69851" cy="1"/>
            </a:xfrm>
            <a:custGeom>
              <a:avLst/>
              <a:gdLst/>
              <a:ahLst/>
              <a:cxnLst/>
              <a:rect l="0" t="0" r="0" b="0"/>
              <a:pathLst>
                <a:path w="69851" h="1">
                  <a:moveTo>
                    <a:pt x="0" y="0"/>
                  </a:moveTo>
                  <a:lnTo>
                    <a:pt x="0" y="0"/>
                  </a:lnTo>
                  <a:lnTo>
                    <a:pt x="27437" y="0"/>
                  </a:lnTo>
                  <a:lnTo>
                    <a:pt x="54208" y="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SMARTInkShape-4603"/>
            <p:cNvSpPr/>
            <p:nvPr>
              <p:custDataLst>
                <p:tags r:id="rId51"/>
              </p:custDataLst>
            </p:nvPr>
          </p:nvSpPr>
          <p:spPr>
            <a:xfrm>
              <a:off x="7004050" y="497205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15580" y="883"/>
                  </a:lnTo>
                  <a:lnTo>
                    <a:pt x="46710" y="1998"/>
                  </a:lnTo>
                  <a:lnTo>
                    <a:pt x="72021" y="5490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SMARTInkShape-4604"/>
            <p:cNvSpPr/>
            <p:nvPr>
              <p:custDataLst>
                <p:tags r:id="rId52"/>
              </p:custDataLst>
            </p:nvPr>
          </p:nvSpPr>
          <p:spPr>
            <a:xfrm>
              <a:off x="7299421" y="4936642"/>
              <a:ext cx="98330" cy="136808"/>
            </a:xfrm>
            <a:custGeom>
              <a:avLst/>
              <a:gdLst/>
              <a:ahLst/>
              <a:cxnLst/>
              <a:rect l="0" t="0" r="0" b="0"/>
              <a:pathLst>
                <a:path w="98330" h="136808">
                  <a:moveTo>
                    <a:pt x="41179" y="3658"/>
                  </a:moveTo>
                  <a:lnTo>
                    <a:pt x="41179" y="3658"/>
                  </a:lnTo>
                  <a:lnTo>
                    <a:pt x="41179" y="287"/>
                  </a:lnTo>
                  <a:lnTo>
                    <a:pt x="40474" y="0"/>
                  </a:lnTo>
                  <a:lnTo>
                    <a:pt x="37808" y="1562"/>
                  </a:lnTo>
                  <a:lnTo>
                    <a:pt x="26433" y="29749"/>
                  </a:lnTo>
                  <a:lnTo>
                    <a:pt x="18397" y="51237"/>
                  </a:lnTo>
                  <a:lnTo>
                    <a:pt x="7770" y="74899"/>
                  </a:lnTo>
                  <a:lnTo>
                    <a:pt x="0" y="105277"/>
                  </a:lnTo>
                  <a:lnTo>
                    <a:pt x="1070" y="125411"/>
                  </a:lnTo>
                  <a:lnTo>
                    <a:pt x="3856" y="129277"/>
                  </a:lnTo>
                  <a:lnTo>
                    <a:pt x="7831" y="131854"/>
                  </a:lnTo>
                  <a:lnTo>
                    <a:pt x="18596" y="134717"/>
                  </a:lnTo>
                  <a:lnTo>
                    <a:pt x="41230" y="136329"/>
                  </a:lnTo>
                  <a:lnTo>
                    <a:pt x="67849" y="136807"/>
                  </a:lnTo>
                  <a:lnTo>
                    <a:pt x="84907" y="136243"/>
                  </a:lnTo>
                  <a:lnTo>
                    <a:pt x="98329" y="130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6" name="SMARTInkShape-4605"/>
            <p:cNvSpPr/>
            <p:nvPr>
              <p:custDataLst>
                <p:tags r:id="rId53"/>
              </p:custDataLst>
            </p:nvPr>
          </p:nvSpPr>
          <p:spPr>
            <a:xfrm>
              <a:off x="7321550" y="4997450"/>
              <a:ext cx="114301" cy="12701"/>
            </a:xfrm>
            <a:custGeom>
              <a:avLst/>
              <a:gdLst/>
              <a:ahLst/>
              <a:cxnLst/>
              <a:rect l="0" t="0" r="0" b="0"/>
              <a:pathLst>
                <a:path w="114301" h="12701">
                  <a:moveTo>
                    <a:pt x="0" y="12700"/>
                  </a:moveTo>
                  <a:lnTo>
                    <a:pt x="0" y="12700"/>
                  </a:lnTo>
                  <a:lnTo>
                    <a:pt x="10844" y="11994"/>
                  </a:lnTo>
                  <a:lnTo>
                    <a:pt x="38692" y="7232"/>
                  </a:lnTo>
                  <a:lnTo>
                    <a:pt x="68687" y="5818"/>
                  </a:lnTo>
                  <a:lnTo>
                    <a:pt x="98025" y="1358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SMARTInkShape-4606"/>
            <p:cNvSpPr/>
            <p:nvPr>
              <p:custDataLst>
                <p:tags r:id="rId54"/>
              </p:custDataLst>
            </p:nvPr>
          </p:nvSpPr>
          <p:spPr>
            <a:xfrm>
              <a:off x="7338779" y="4933950"/>
              <a:ext cx="141522" cy="12701"/>
            </a:xfrm>
            <a:custGeom>
              <a:avLst/>
              <a:gdLst/>
              <a:ahLst/>
              <a:cxnLst/>
              <a:rect l="0" t="0" r="0" b="0"/>
              <a:pathLst>
                <a:path w="141522" h="12701">
                  <a:moveTo>
                    <a:pt x="8171" y="12700"/>
                  </a:moveTo>
                  <a:lnTo>
                    <a:pt x="8171" y="12700"/>
                  </a:lnTo>
                  <a:lnTo>
                    <a:pt x="148" y="8336"/>
                  </a:lnTo>
                  <a:lnTo>
                    <a:pt x="0" y="7674"/>
                  </a:lnTo>
                  <a:lnTo>
                    <a:pt x="607" y="7233"/>
                  </a:lnTo>
                  <a:lnTo>
                    <a:pt x="29291" y="6466"/>
                  </a:lnTo>
                  <a:lnTo>
                    <a:pt x="56997" y="6384"/>
                  </a:lnTo>
                  <a:lnTo>
                    <a:pt x="88254" y="6360"/>
                  </a:lnTo>
                  <a:lnTo>
                    <a:pt x="115390" y="4472"/>
                  </a:lnTo>
                  <a:lnTo>
                    <a:pt x="1415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SMARTInkShape-4607"/>
            <p:cNvSpPr/>
            <p:nvPr>
              <p:custDataLst>
                <p:tags r:id="rId55"/>
              </p:custDataLst>
            </p:nvPr>
          </p:nvSpPr>
          <p:spPr>
            <a:xfrm>
              <a:off x="7448550" y="5063458"/>
              <a:ext cx="43975" cy="67343"/>
            </a:xfrm>
            <a:custGeom>
              <a:avLst/>
              <a:gdLst/>
              <a:ahLst/>
              <a:cxnLst/>
              <a:rect l="0" t="0" r="0" b="0"/>
              <a:pathLst>
                <a:path w="43975" h="67343">
                  <a:moveTo>
                    <a:pt x="0" y="41942"/>
                  </a:moveTo>
                  <a:lnTo>
                    <a:pt x="0" y="41942"/>
                  </a:lnTo>
                  <a:lnTo>
                    <a:pt x="25730" y="11185"/>
                  </a:lnTo>
                  <a:lnTo>
                    <a:pt x="33308" y="3578"/>
                  </a:lnTo>
                  <a:lnTo>
                    <a:pt x="39027" y="197"/>
                  </a:lnTo>
                  <a:lnTo>
                    <a:pt x="40835" y="0"/>
                  </a:lnTo>
                  <a:lnTo>
                    <a:pt x="42040" y="576"/>
                  </a:lnTo>
                  <a:lnTo>
                    <a:pt x="42843" y="1664"/>
                  </a:lnTo>
                  <a:lnTo>
                    <a:pt x="43974" y="13310"/>
                  </a:lnTo>
                  <a:lnTo>
                    <a:pt x="39362" y="40471"/>
                  </a:lnTo>
                  <a:lnTo>
                    <a:pt x="38100" y="673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SMARTInkShape-4608"/>
            <p:cNvSpPr/>
            <p:nvPr>
              <p:custDataLst>
                <p:tags r:id="rId56"/>
              </p:custDataLst>
            </p:nvPr>
          </p:nvSpPr>
          <p:spPr>
            <a:xfrm>
              <a:off x="7589580" y="5054600"/>
              <a:ext cx="49471" cy="118603"/>
            </a:xfrm>
            <a:custGeom>
              <a:avLst/>
              <a:gdLst/>
              <a:ahLst/>
              <a:cxnLst/>
              <a:rect l="0" t="0" r="0" b="0"/>
              <a:pathLst>
                <a:path w="49471" h="118603">
                  <a:moveTo>
                    <a:pt x="5020" y="0"/>
                  </a:moveTo>
                  <a:lnTo>
                    <a:pt x="5020" y="0"/>
                  </a:lnTo>
                  <a:lnTo>
                    <a:pt x="8391" y="0"/>
                  </a:lnTo>
                  <a:lnTo>
                    <a:pt x="8679" y="2116"/>
                  </a:lnTo>
                  <a:lnTo>
                    <a:pt x="5641" y="29886"/>
                  </a:lnTo>
                  <a:lnTo>
                    <a:pt x="1833" y="56990"/>
                  </a:lnTo>
                  <a:lnTo>
                    <a:pt x="0" y="87614"/>
                  </a:lnTo>
                  <a:lnTo>
                    <a:pt x="2318" y="101028"/>
                  </a:lnTo>
                  <a:lnTo>
                    <a:pt x="7583" y="110283"/>
                  </a:lnTo>
                  <a:lnTo>
                    <a:pt x="10961" y="113739"/>
                  </a:lnTo>
                  <a:lnTo>
                    <a:pt x="18480" y="117578"/>
                  </a:lnTo>
                  <a:lnTo>
                    <a:pt x="22459" y="118602"/>
                  </a:lnTo>
                  <a:lnTo>
                    <a:pt x="38175" y="116672"/>
                  </a:lnTo>
                  <a:lnTo>
                    <a:pt x="41939" y="114471"/>
                  </a:lnTo>
                  <a:lnTo>
                    <a:pt x="44450" y="111591"/>
                  </a:lnTo>
                  <a:lnTo>
                    <a:pt x="4947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SMARTInkShape-4609"/>
            <p:cNvSpPr/>
            <p:nvPr>
              <p:custDataLst>
                <p:tags r:id="rId57"/>
              </p:custDataLst>
            </p:nvPr>
          </p:nvSpPr>
          <p:spPr>
            <a:xfrm>
              <a:off x="7575550" y="5118100"/>
              <a:ext cx="88901" cy="6177"/>
            </a:xfrm>
            <a:custGeom>
              <a:avLst/>
              <a:gdLst/>
              <a:ahLst/>
              <a:cxnLst/>
              <a:rect l="0" t="0" r="0" b="0"/>
              <a:pathLst>
                <a:path w="88901" h="6177">
                  <a:moveTo>
                    <a:pt x="0" y="0"/>
                  </a:moveTo>
                  <a:lnTo>
                    <a:pt x="0" y="0"/>
                  </a:lnTo>
                  <a:lnTo>
                    <a:pt x="3371" y="3370"/>
                  </a:lnTo>
                  <a:lnTo>
                    <a:pt x="8789" y="5026"/>
                  </a:lnTo>
                  <a:lnTo>
                    <a:pt x="37271" y="6176"/>
                  </a:lnTo>
                  <a:lnTo>
                    <a:pt x="65218" y="4434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1" name="SMARTInkShape-4610"/>
            <p:cNvSpPr/>
            <p:nvPr>
              <p:custDataLst>
                <p:tags r:id="rId58"/>
              </p:custDataLst>
            </p:nvPr>
          </p:nvSpPr>
          <p:spPr>
            <a:xfrm>
              <a:off x="7785100" y="49720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6350"/>
                  </a:moveTo>
                  <a:lnTo>
                    <a:pt x="0" y="6350"/>
                  </a:lnTo>
                  <a:lnTo>
                    <a:pt x="27437" y="6350"/>
                  </a:lnTo>
                  <a:lnTo>
                    <a:pt x="54207" y="4468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2" name="SMARTInkShape-4611"/>
            <p:cNvSpPr/>
            <p:nvPr>
              <p:custDataLst>
                <p:tags r:id="rId59"/>
              </p:custDataLst>
            </p:nvPr>
          </p:nvSpPr>
          <p:spPr>
            <a:xfrm>
              <a:off x="7794141" y="5010150"/>
              <a:ext cx="73510" cy="11820"/>
            </a:xfrm>
            <a:custGeom>
              <a:avLst/>
              <a:gdLst/>
              <a:ahLst/>
              <a:cxnLst/>
              <a:rect l="0" t="0" r="0" b="0"/>
              <a:pathLst>
                <a:path w="73510" h="11820">
                  <a:moveTo>
                    <a:pt x="3659" y="6350"/>
                  </a:moveTo>
                  <a:lnTo>
                    <a:pt x="3659" y="6350"/>
                  </a:lnTo>
                  <a:lnTo>
                    <a:pt x="288" y="9721"/>
                  </a:lnTo>
                  <a:lnTo>
                    <a:pt x="0" y="10714"/>
                  </a:lnTo>
                  <a:lnTo>
                    <a:pt x="514" y="11376"/>
                  </a:lnTo>
                  <a:lnTo>
                    <a:pt x="1562" y="11817"/>
                  </a:lnTo>
                  <a:lnTo>
                    <a:pt x="18453" y="11819"/>
                  </a:lnTo>
                  <a:lnTo>
                    <a:pt x="45014" y="7210"/>
                  </a:lnTo>
                  <a:lnTo>
                    <a:pt x="735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0" name="SMARTInkShape-Group1157"/>
          <p:cNvGrpSpPr/>
          <p:nvPr/>
        </p:nvGrpSpPr>
        <p:grpSpPr>
          <a:xfrm>
            <a:off x="8045450" y="4933950"/>
            <a:ext cx="342901" cy="237233"/>
            <a:chOff x="8045450" y="4933950"/>
            <a:chExt cx="342901" cy="237233"/>
          </a:xfrm>
        </p:grpSpPr>
        <p:sp>
          <p:nvSpPr>
            <p:cNvPr id="234" name="SMARTInkShape-4612"/>
            <p:cNvSpPr/>
            <p:nvPr>
              <p:custDataLst>
                <p:tags r:id="rId44"/>
              </p:custDataLst>
            </p:nvPr>
          </p:nvSpPr>
          <p:spPr>
            <a:xfrm>
              <a:off x="8046413" y="4933950"/>
              <a:ext cx="94288" cy="160085"/>
            </a:xfrm>
            <a:custGeom>
              <a:avLst/>
              <a:gdLst/>
              <a:ahLst/>
              <a:cxnLst/>
              <a:rect l="0" t="0" r="0" b="0"/>
              <a:pathLst>
                <a:path w="94288" h="160085">
                  <a:moveTo>
                    <a:pt x="37137" y="0"/>
                  </a:moveTo>
                  <a:lnTo>
                    <a:pt x="37137" y="0"/>
                  </a:lnTo>
                  <a:lnTo>
                    <a:pt x="24928" y="27790"/>
                  </a:lnTo>
                  <a:lnTo>
                    <a:pt x="15483" y="48334"/>
                  </a:lnTo>
                  <a:lnTo>
                    <a:pt x="6346" y="71576"/>
                  </a:lnTo>
                  <a:lnTo>
                    <a:pt x="2285" y="96017"/>
                  </a:lnTo>
                  <a:lnTo>
                    <a:pt x="0" y="123464"/>
                  </a:lnTo>
                  <a:lnTo>
                    <a:pt x="2693" y="145002"/>
                  </a:lnTo>
                  <a:lnTo>
                    <a:pt x="6413" y="150290"/>
                  </a:lnTo>
                  <a:lnTo>
                    <a:pt x="18073" y="158047"/>
                  </a:lnTo>
                  <a:lnTo>
                    <a:pt x="32662" y="160084"/>
                  </a:lnTo>
                  <a:lnTo>
                    <a:pt x="61653" y="159014"/>
                  </a:lnTo>
                  <a:lnTo>
                    <a:pt x="94287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5" name="SMARTInkShape-4613"/>
            <p:cNvSpPr/>
            <p:nvPr>
              <p:custDataLst>
                <p:tags r:id="rId45"/>
              </p:custDataLst>
            </p:nvPr>
          </p:nvSpPr>
          <p:spPr>
            <a:xfrm>
              <a:off x="8045450" y="4997450"/>
              <a:ext cx="120651" cy="25401"/>
            </a:xfrm>
            <a:custGeom>
              <a:avLst/>
              <a:gdLst/>
              <a:ahLst/>
              <a:cxnLst/>
              <a:rect l="0" t="0" r="0" b="0"/>
              <a:pathLst>
                <a:path w="120651" h="25401">
                  <a:moveTo>
                    <a:pt x="0" y="25400"/>
                  </a:moveTo>
                  <a:lnTo>
                    <a:pt x="0" y="25400"/>
                  </a:lnTo>
                  <a:lnTo>
                    <a:pt x="0" y="22029"/>
                  </a:lnTo>
                  <a:lnTo>
                    <a:pt x="7526" y="20374"/>
                  </a:lnTo>
                  <a:lnTo>
                    <a:pt x="38724" y="15940"/>
                  </a:lnTo>
                  <a:lnTo>
                    <a:pt x="65174" y="13660"/>
                  </a:lnTo>
                  <a:lnTo>
                    <a:pt x="94326" y="7820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6" name="SMARTInkShape-4614"/>
            <p:cNvSpPr/>
            <p:nvPr>
              <p:custDataLst>
                <p:tags r:id="rId46"/>
              </p:custDataLst>
            </p:nvPr>
          </p:nvSpPr>
          <p:spPr>
            <a:xfrm>
              <a:off x="8073829" y="4940300"/>
              <a:ext cx="143072" cy="6351"/>
            </a:xfrm>
            <a:custGeom>
              <a:avLst/>
              <a:gdLst/>
              <a:ahLst/>
              <a:cxnLst/>
              <a:rect l="0" t="0" r="0" b="0"/>
              <a:pathLst>
                <a:path w="143072" h="6351">
                  <a:moveTo>
                    <a:pt x="3371" y="6350"/>
                  </a:moveTo>
                  <a:lnTo>
                    <a:pt x="3371" y="6350"/>
                  </a:lnTo>
                  <a:lnTo>
                    <a:pt x="0" y="2979"/>
                  </a:lnTo>
                  <a:lnTo>
                    <a:pt x="418" y="1986"/>
                  </a:lnTo>
                  <a:lnTo>
                    <a:pt x="4645" y="883"/>
                  </a:lnTo>
                  <a:lnTo>
                    <a:pt x="30408" y="880"/>
                  </a:lnTo>
                  <a:lnTo>
                    <a:pt x="61476" y="4416"/>
                  </a:lnTo>
                  <a:lnTo>
                    <a:pt x="89183" y="5071"/>
                  </a:lnTo>
                  <a:lnTo>
                    <a:pt x="114561" y="1816"/>
                  </a:lnTo>
                  <a:lnTo>
                    <a:pt x="1430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7" name="SMARTInkShape-4615"/>
            <p:cNvSpPr/>
            <p:nvPr>
              <p:custDataLst>
                <p:tags r:id="rId47"/>
              </p:custDataLst>
            </p:nvPr>
          </p:nvSpPr>
          <p:spPr>
            <a:xfrm>
              <a:off x="8214501" y="5080261"/>
              <a:ext cx="53200" cy="75861"/>
            </a:xfrm>
            <a:custGeom>
              <a:avLst/>
              <a:gdLst/>
              <a:ahLst/>
              <a:cxnLst/>
              <a:rect l="0" t="0" r="0" b="0"/>
              <a:pathLst>
                <a:path w="53200" h="75861">
                  <a:moveTo>
                    <a:pt x="15099" y="6089"/>
                  </a:moveTo>
                  <a:lnTo>
                    <a:pt x="15099" y="6089"/>
                  </a:lnTo>
                  <a:lnTo>
                    <a:pt x="20567" y="621"/>
                  </a:lnTo>
                  <a:lnTo>
                    <a:pt x="27929" y="0"/>
                  </a:lnTo>
                  <a:lnTo>
                    <a:pt x="33267" y="1737"/>
                  </a:lnTo>
                  <a:lnTo>
                    <a:pt x="42441" y="8600"/>
                  </a:lnTo>
                  <a:lnTo>
                    <a:pt x="44890" y="14495"/>
                  </a:lnTo>
                  <a:lnTo>
                    <a:pt x="45543" y="18043"/>
                  </a:lnTo>
                  <a:lnTo>
                    <a:pt x="43862" y="21819"/>
                  </a:lnTo>
                  <a:lnTo>
                    <a:pt x="20219" y="48934"/>
                  </a:lnTo>
                  <a:lnTo>
                    <a:pt x="3352" y="71407"/>
                  </a:lnTo>
                  <a:lnTo>
                    <a:pt x="917" y="72917"/>
                  </a:lnTo>
                  <a:lnTo>
                    <a:pt x="0" y="73925"/>
                  </a:lnTo>
                  <a:lnTo>
                    <a:pt x="94" y="74596"/>
                  </a:lnTo>
                  <a:lnTo>
                    <a:pt x="863" y="75044"/>
                  </a:lnTo>
                  <a:lnTo>
                    <a:pt x="22037" y="75860"/>
                  </a:lnTo>
                  <a:lnTo>
                    <a:pt x="53199" y="695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8" name="SMARTInkShape-4616"/>
            <p:cNvSpPr/>
            <p:nvPr>
              <p:custDataLst>
                <p:tags r:id="rId48"/>
              </p:custDataLst>
            </p:nvPr>
          </p:nvSpPr>
          <p:spPr>
            <a:xfrm>
              <a:off x="8338655" y="5045762"/>
              <a:ext cx="49696" cy="125421"/>
            </a:xfrm>
            <a:custGeom>
              <a:avLst/>
              <a:gdLst/>
              <a:ahLst/>
              <a:cxnLst/>
              <a:rect l="0" t="0" r="0" b="0"/>
              <a:pathLst>
                <a:path w="49696" h="125421">
                  <a:moveTo>
                    <a:pt x="17945" y="8838"/>
                  </a:moveTo>
                  <a:lnTo>
                    <a:pt x="17945" y="8838"/>
                  </a:lnTo>
                  <a:lnTo>
                    <a:pt x="17945" y="0"/>
                  </a:lnTo>
                  <a:lnTo>
                    <a:pt x="14573" y="26363"/>
                  </a:lnTo>
                  <a:lnTo>
                    <a:pt x="5736" y="53228"/>
                  </a:lnTo>
                  <a:lnTo>
                    <a:pt x="921" y="83531"/>
                  </a:lnTo>
                  <a:lnTo>
                    <a:pt x="0" y="109461"/>
                  </a:lnTo>
                  <a:lnTo>
                    <a:pt x="2444" y="116589"/>
                  </a:lnTo>
                  <a:lnTo>
                    <a:pt x="9644" y="122109"/>
                  </a:lnTo>
                  <a:lnTo>
                    <a:pt x="14527" y="124568"/>
                  </a:lnTo>
                  <a:lnTo>
                    <a:pt x="23717" y="125420"/>
                  </a:lnTo>
                  <a:lnTo>
                    <a:pt x="31799" y="123447"/>
                  </a:lnTo>
                  <a:lnTo>
                    <a:pt x="40316" y="118369"/>
                  </a:lnTo>
                  <a:lnTo>
                    <a:pt x="49695" y="1104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9" name="SMARTInkShape-4617"/>
            <p:cNvSpPr/>
            <p:nvPr>
              <p:custDataLst>
                <p:tags r:id="rId49"/>
              </p:custDataLst>
            </p:nvPr>
          </p:nvSpPr>
          <p:spPr>
            <a:xfrm>
              <a:off x="8318500" y="5124450"/>
              <a:ext cx="69851" cy="1"/>
            </a:xfrm>
            <a:custGeom>
              <a:avLst/>
              <a:gdLst/>
              <a:ahLst/>
              <a:cxnLst/>
              <a:rect l="0" t="0" r="0" b="0"/>
              <a:pathLst>
                <a:path w="69851" h="1">
                  <a:moveTo>
                    <a:pt x="0" y="0"/>
                  </a:moveTo>
                  <a:lnTo>
                    <a:pt x="0" y="0"/>
                  </a:lnTo>
                  <a:lnTo>
                    <a:pt x="30507" y="0"/>
                  </a:lnTo>
                  <a:lnTo>
                    <a:pt x="59573" y="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1" name="SMARTInkShape-Group1158"/>
          <p:cNvGrpSpPr/>
          <p:nvPr/>
        </p:nvGrpSpPr>
        <p:grpSpPr>
          <a:xfrm>
            <a:off x="5432025" y="5465582"/>
            <a:ext cx="822726" cy="660997"/>
            <a:chOff x="5432025" y="5465582"/>
            <a:chExt cx="822726" cy="660997"/>
          </a:xfrm>
        </p:grpSpPr>
        <p:sp>
          <p:nvSpPr>
            <p:cNvPr id="241" name="SMARTInkShape-4618"/>
            <p:cNvSpPr/>
            <p:nvPr>
              <p:custDataLst>
                <p:tags r:id="rId34"/>
              </p:custDataLst>
            </p:nvPr>
          </p:nvSpPr>
          <p:spPr>
            <a:xfrm>
              <a:off x="5448300" y="5469107"/>
              <a:ext cx="190501" cy="430381"/>
            </a:xfrm>
            <a:custGeom>
              <a:avLst/>
              <a:gdLst/>
              <a:ahLst/>
              <a:cxnLst/>
              <a:rect l="0" t="0" r="0" b="0"/>
              <a:pathLst>
                <a:path w="190501" h="430381">
                  <a:moveTo>
                    <a:pt x="190500" y="87143"/>
                  </a:moveTo>
                  <a:lnTo>
                    <a:pt x="190500" y="87143"/>
                  </a:lnTo>
                  <a:lnTo>
                    <a:pt x="183592" y="59513"/>
                  </a:lnTo>
                  <a:lnTo>
                    <a:pt x="175573" y="30807"/>
                  </a:lnTo>
                  <a:lnTo>
                    <a:pt x="165929" y="14555"/>
                  </a:lnTo>
                  <a:lnTo>
                    <a:pt x="156296" y="7139"/>
                  </a:lnTo>
                  <a:lnTo>
                    <a:pt x="145665" y="2197"/>
                  </a:lnTo>
                  <a:lnTo>
                    <a:pt x="136237" y="0"/>
                  </a:lnTo>
                  <a:lnTo>
                    <a:pt x="125461" y="2787"/>
                  </a:lnTo>
                  <a:lnTo>
                    <a:pt x="119624" y="5505"/>
                  </a:lnTo>
                  <a:lnTo>
                    <a:pt x="101296" y="26187"/>
                  </a:lnTo>
                  <a:lnTo>
                    <a:pt x="94409" y="48527"/>
                  </a:lnTo>
                  <a:lnTo>
                    <a:pt x="92759" y="76330"/>
                  </a:lnTo>
                  <a:lnTo>
                    <a:pt x="94295" y="92634"/>
                  </a:lnTo>
                  <a:lnTo>
                    <a:pt x="96731" y="109854"/>
                  </a:lnTo>
                  <a:lnTo>
                    <a:pt x="99059" y="128389"/>
                  </a:lnTo>
                  <a:lnTo>
                    <a:pt x="101318" y="147801"/>
                  </a:lnTo>
                  <a:lnTo>
                    <a:pt x="103529" y="167799"/>
                  </a:lnTo>
                  <a:lnTo>
                    <a:pt x="105708" y="187480"/>
                  </a:lnTo>
                  <a:lnTo>
                    <a:pt x="107867" y="206950"/>
                  </a:lnTo>
                  <a:lnTo>
                    <a:pt x="110011" y="226281"/>
                  </a:lnTo>
                  <a:lnTo>
                    <a:pt x="111441" y="245519"/>
                  </a:lnTo>
                  <a:lnTo>
                    <a:pt x="112394" y="264693"/>
                  </a:lnTo>
                  <a:lnTo>
                    <a:pt x="113029" y="283827"/>
                  </a:lnTo>
                  <a:lnTo>
                    <a:pt x="111336" y="301521"/>
                  </a:lnTo>
                  <a:lnTo>
                    <a:pt x="108090" y="318255"/>
                  </a:lnTo>
                  <a:lnTo>
                    <a:pt x="98840" y="349315"/>
                  </a:lnTo>
                  <a:lnTo>
                    <a:pt x="87674" y="377230"/>
                  </a:lnTo>
                  <a:lnTo>
                    <a:pt x="75655" y="399986"/>
                  </a:lnTo>
                  <a:lnTo>
                    <a:pt x="63258" y="417390"/>
                  </a:lnTo>
                  <a:lnTo>
                    <a:pt x="50692" y="427476"/>
                  </a:lnTo>
                  <a:lnTo>
                    <a:pt x="45084" y="429743"/>
                  </a:lnTo>
                  <a:lnTo>
                    <a:pt x="35089" y="430380"/>
                  </a:lnTo>
                  <a:lnTo>
                    <a:pt x="22180" y="422667"/>
                  </a:lnTo>
                  <a:lnTo>
                    <a:pt x="0" y="4046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2" name="SMARTInkShape-4619"/>
            <p:cNvSpPr/>
            <p:nvPr>
              <p:custDataLst>
                <p:tags r:id="rId35"/>
              </p:custDataLst>
            </p:nvPr>
          </p:nvSpPr>
          <p:spPr>
            <a:xfrm>
              <a:off x="5529306" y="5657850"/>
              <a:ext cx="102527" cy="89808"/>
            </a:xfrm>
            <a:custGeom>
              <a:avLst/>
              <a:gdLst/>
              <a:ahLst/>
              <a:cxnLst/>
              <a:rect l="0" t="0" r="0" b="0"/>
              <a:pathLst>
                <a:path w="102527" h="89808">
                  <a:moveTo>
                    <a:pt x="33294" y="0"/>
                  </a:moveTo>
                  <a:lnTo>
                    <a:pt x="33294" y="0"/>
                  </a:lnTo>
                  <a:lnTo>
                    <a:pt x="26552" y="0"/>
                  </a:lnTo>
                  <a:lnTo>
                    <a:pt x="12246" y="6742"/>
                  </a:lnTo>
                  <a:lnTo>
                    <a:pt x="4419" y="19459"/>
                  </a:lnTo>
                  <a:lnTo>
                    <a:pt x="0" y="36165"/>
                  </a:lnTo>
                  <a:lnTo>
                    <a:pt x="387" y="52998"/>
                  </a:lnTo>
                  <a:lnTo>
                    <a:pt x="6675" y="68004"/>
                  </a:lnTo>
                  <a:lnTo>
                    <a:pt x="11315" y="74969"/>
                  </a:lnTo>
                  <a:lnTo>
                    <a:pt x="27758" y="84590"/>
                  </a:lnTo>
                  <a:lnTo>
                    <a:pt x="47767" y="89807"/>
                  </a:lnTo>
                  <a:lnTo>
                    <a:pt x="66068" y="89773"/>
                  </a:lnTo>
                  <a:lnTo>
                    <a:pt x="81727" y="83644"/>
                  </a:lnTo>
                  <a:lnTo>
                    <a:pt x="88866" y="79046"/>
                  </a:lnTo>
                  <a:lnTo>
                    <a:pt x="98680" y="66411"/>
                  </a:lnTo>
                  <a:lnTo>
                    <a:pt x="102284" y="59091"/>
                  </a:lnTo>
                  <a:lnTo>
                    <a:pt x="102526" y="43431"/>
                  </a:lnTo>
                  <a:lnTo>
                    <a:pt x="100615" y="35304"/>
                  </a:lnTo>
                  <a:lnTo>
                    <a:pt x="89085" y="20630"/>
                  </a:lnTo>
                  <a:lnTo>
                    <a:pt x="72907" y="9168"/>
                  </a:lnTo>
                  <a:lnTo>
                    <a:pt x="3964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3" name="SMARTInkShape-4620"/>
            <p:cNvSpPr/>
            <p:nvPr>
              <p:custDataLst>
                <p:tags r:id="rId36"/>
              </p:custDataLst>
            </p:nvPr>
          </p:nvSpPr>
          <p:spPr>
            <a:xfrm>
              <a:off x="5715726" y="5588000"/>
              <a:ext cx="43725" cy="158751"/>
            </a:xfrm>
            <a:custGeom>
              <a:avLst/>
              <a:gdLst/>
              <a:ahLst/>
              <a:cxnLst/>
              <a:rect l="0" t="0" r="0" b="0"/>
              <a:pathLst>
                <a:path w="43725" h="158751">
                  <a:moveTo>
                    <a:pt x="43724" y="0"/>
                  </a:moveTo>
                  <a:lnTo>
                    <a:pt x="43724" y="0"/>
                  </a:lnTo>
                  <a:lnTo>
                    <a:pt x="40353" y="0"/>
                  </a:lnTo>
                  <a:lnTo>
                    <a:pt x="39360" y="1411"/>
                  </a:lnTo>
                  <a:lnTo>
                    <a:pt x="30894" y="27789"/>
                  </a:lnTo>
                  <a:lnTo>
                    <a:pt x="23676" y="50216"/>
                  </a:lnTo>
                  <a:lnTo>
                    <a:pt x="15764" y="75235"/>
                  </a:lnTo>
                  <a:lnTo>
                    <a:pt x="7544" y="98113"/>
                  </a:lnTo>
                  <a:lnTo>
                    <a:pt x="2949" y="120041"/>
                  </a:lnTo>
                  <a:lnTo>
                    <a:pt x="363" y="146575"/>
                  </a:lnTo>
                  <a:lnTo>
                    <a:pt x="0" y="152750"/>
                  </a:lnTo>
                  <a:lnTo>
                    <a:pt x="1168" y="156161"/>
                  </a:lnTo>
                  <a:lnTo>
                    <a:pt x="3359" y="157730"/>
                  </a:lnTo>
                  <a:lnTo>
                    <a:pt x="11974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4" name="SMARTInkShape-4621"/>
            <p:cNvSpPr/>
            <p:nvPr>
              <p:custDataLst>
                <p:tags r:id="rId37"/>
              </p:custDataLst>
            </p:nvPr>
          </p:nvSpPr>
          <p:spPr>
            <a:xfrm>
              <a:off x="5780849" y="5575300"/>
              <a:ext cx="42102" cy="184151"/>
            </a:xfrm>
            <a:custGeom>
              <a:avLst/>
              <a:gdLst/>
              <a:ahLst/>
              <a:cxnLst/>
              <a:rect l="0" t="0" r="0" b="0"/>
              <a:pathLst>
                <a:path w="42102" h="184151">
                  <a:moveTo>
                    <a:pt x="42101" y="0"/>
                  </a:moveTo>
                  <a:lnTo>
                    <a:pt x="42101" y="0"/>
                  </a:lnTo>
                  <a:lnTo>
                    <a:pt x="33312" y="28248"/>
                  </a:lnTo>
                  <a:lnTo>
                    <a:pt x="26200" y="52772"/>
                  </a:lnTo>
                  <a:lnTo>
                    <a:pt x="18336" y="80133"/>
                  </a:lnTo>
                  <a:lnTo>
                    <a:pt x="10136" y="108757"/>
                  </a:lnTo>
                  <a:lnTo>
                    <a:pt x="3200" y="135120"/>
                  </a:lnTo>
                  <a:lnTo>
                    <a:pt x="0" y="161156"/>
                  </a:lnTo>
                  <a:lnTo>
                    <a:pt x="1753" y="172990"/>
                  </a:lnTo>
                  <a:lnTo>
                    <a:pt x="3913" y="176709"/>
                  </a:lnTo>
                  <a:lnTo>
                    <a:pt x="6764" y="179189"/>
                  </a:lnTo>
                  <a:lnTo>
                    <a:pt x="16701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5" name="SMARTInkShape-4622"/>
            <p:cNvSpPr/>
            <p:nvPr>
              <p:custDataLst>
                <p:tags r:id="rId38"/>
              </p:custDataLst>
            </p:nvPr>
          </p:nvSpPr>
          <p:spPr>
            <a:xfrm>
              <a:off x="5727700" y="5683250"/>
              <a:ext cx="107951" cy="6351"/>
            </a:xfrm>
            <a:custGeom>
              <a:avLst/>
              <a:gdLst/>
              <a:ahLst/>
              <a:cxnLst/>
              <a:rect l="0" t="0" r="0" b="0"/>
              <a:pathLst>
                <a:path w="107951" h="6351">
                  <a:moveTo>
                    <a:pt x="0" y="6350"/>
                  </a:moveTo>
                  <a:lnTo>
                    <a:pt x="0" y="6350"/>
                  </a:lnTo>
                  <a:lnTo>
                    <a:pt x="6742" y="2979"/>
                  </a:lnTo>
                  <a:lnTo>
                    <a:pt x="36401" y="392"/>
                  </a:lnTo>
                  <a:lnTo>
                    <a:pt x="62997" y="116"/>
                  </a:lnTo>
                  <a:lnTo>
                    <a:pt x="93897" y="23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6" name="SMARTInkShape-4623"/>
            <p:cNvSpPr/>
            <p:nvPr>
              <p:custDataLst>
                <p:tags r:id="rId39"/>
              </p:custDataLst>
            </p:nvPr>
          </p:nvSpPr>
          <p:spPr>
            <a:xfrm>
              <a:off x="5759450" y="5465582"/>
              <a:ext cx="99510" cy="77611"/>
            </a:xfrm>
            <a:custGeom>
              <a:avLst/>
              <a:gdLst/>
              <a:ahLst/>
              <a:cxnLst/>
              <a:rect l="0" t="0" r="0" b="0"/>
              <a:pathLst>
                <a:path w="99510" h="77611">
                  <a:moveTo>
                    <a:pt x="0" y="71618"/>
                  </a:moveTo>
                  <a:lnTo>
                    <a:pt x="0" y="71618"/>
                  </a:lnTo>
                  <a:lnTo>
                    <a:pt x="0" y="64876"/>
                  </a:lnTo>
                  <a:lnTo>
                    <a:pt x="705" y="62890"/>
                  </a:lnTo>
                  <a:lnTo>
                    <a:pt x="1881" y="61566"/>
                  </a:lnTo>
                  <a:lnTo>
                    <a:pt x="3371" y="60683"/>
                  </a:lnTo>
                  <a:lnTo>
                    <a:pt x="28562" y="66058"/>
                  </a:lnTo>
                  <a:lnTo>
                    <a:pt x="59891" y="73890"/>
                  </a:lnTo>
                  <a:lnTo>
                    <a:pt x="91012" y="77431"/>
                  </a:lnTo>
                  <a:lnTo>
                    <a:pt x="94541" y="77610"/>
                  </a:lnTo>
                  <a:lnTo>
                    <a:pt x="96894" y="77023"/>
                  </a:lnTo>
                  <a:lnTo>
                    <a:pt x="98463" y="75927"/>
                  </a:lnTo>
                  <a:lnTo>
                    <a:pt x="99509" y="74491"/>
                  </a:lnTo>
                  <a:lnTo>
                    <a:pt x="99500" y="72122"/>
                  </a:lnTo>
                  <a:lnTo>
                    <a:pt x="90646" y="44348"/>
                  </a:lnTo>
                  <a:lnTo>
                    <a:pt x="84358" y="17443"/>
                  </a:lnTo>
                  <a:lnTo>
                    <a:pt x="82907" y="1493"/>
                  </a:lnTo>
                  <a:lnTo>
                    <a:pt x="83494" y="174"/>
                  </a:lnTo>
                  <a:lnTo>
                    <a:pt x="84590" y="0"/>
                  </a:lnTo>
                  <a:lnTo>
                    <a:pt x="88900" y="17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SMARTInkShape-4624"/>
            <p:cNvSpPr/>
            <p:nvPr>
              <p:custDataLst>
                <p:tags r:id="rId40"/>
              </p:custDataLst>
            </p:nvPr>
          </p:nvSpPr>
          <p:spPr>
            <a:xfrm>
              <a:off x="5949950" y="56705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6350"/>
                  </a:moveTo>
                  <a:lnTo>
                    <a:pt x="6350" y="6350"/>
                  </a:lnTo>
                  <a:lnTo>
                    <a:pt x="261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8" name="SMARTInkShape-4625"/>
            <p:cNvSpPr/>
            <p:nvPr>
              <p:custDataLst>
                <p:tags r:id="rId41"/>
              </p:custDataLst>
            </p:nvPr>
          </p:nvSpPr>
          <p:spPr>
            <a:xfrm>
              <a:off x="6003692" y="5576317"/>
              <a:ext cx="105009" cy="157734"/>
            </a:xfrm>
            <a:custGeom>
              <a:avLst/>
              <a:gdLst/>
              <a:ahLst/>
              <a:cxnLst/>
              <a:rect l="0" t="0" r="0" b="0"/>
              <a:pathLst>
                <a:path w="105009" h="157734">
                  <a:moveTo>
                    <a:pt x="85958" y="94233"/>
                  </a:moveTo>
                  <a:lnTo>
                    <a:pt x="85958" y="94233"/>
                  </a:lnTo>
                  <a:lnTo>
                    <a:pt x="85958" y="87491"/>
                  </a:lnTo>
                  <a:lnTo>
                    <a:pt x="84547" y="84799"/>
                  </a:lnTo>
                  <a:lnTo>
                    <a:pt x="79217" y="79927"/>
                  </a:lnTo>
                  <a:lnTo>
                    <a:pt x="70262" y="77291"/>
                  </a:lnTo>
                  <a:lnTo>
                    <a:pt x="64910" y="76588"/>
                  </a:lnTo>
                  <a:lnTo>
                    <a:pt x="43895" y="82341"/>
                  </a:lnTo>
                  <a:lnTo>
                    <a:pt x="23165" y="96354"/>
                  </a:lnTo>
                  <a:lnTo>
                    <a:pt x="6989" y="117283"/>
                  </a:lnTo>
                  <a:lnTo>
                    <a:pt x="0" y="137987"/>
                  </a:lnTo>
                  <a:lnTo>
                    <a:pt x="247" y="147310"/>
                  </a:lnTo>
                  <a:lnTo>
                    <a:pt x="1301" y="150785"/>
                  </a:lnTo>
                  <a:lnTo>
                    <a:pt x="3415" y="152395"/>
                  </a:lnTo>
                  <a:lnTo>
                    <a:pt x="6234" y="152764"/>
                  </a:lnTo>
                  <a:lnTo>
                    <a:pt x="14542" y="150585"/>
                  </a:lnTo>
                  <a:lnTo>
                    <a:pt x="27641" y="144914"/>
                  </a:lnTo>
                  <a:lnTo>
                    <a:pt x="47512" y="123674"/>
                  </a:lnTo>
                  <a:lnTo>
                    <a:pt x="62286" y="103084"/>
                  </a:lnTo>
                  <a:lnTo>
                    <a:pt x="76143" y="79117"/>
                  </a:lnTo>
                  <a:lnTo>
                    <a:pt x="84653" y="52001"/>
                  </a:lnTo>
                  <a:lnTo>
                    <a:pt x="90787" y="29132"/>
                  </a:lnTo>
                  <a:lnTo>
                    <a:pt x="97103" y="1567"/>
                  </a:lnTo>
                  <a:lnTo>
                    <a:pt x="96916" y="0"/>
                  </a:lnTo>
                  <a:lnTo>
                    <a:pt x="96085" y="367"/>
                  </a:lnTo>
                  <a:lnTo>
                    <a:pt x="92575" y="6653"/>
                  </a:lnTo>
                  <a:lnTo>
                    <a:pt x="82666" y="32144"/>
                  </a:lnTo>
                  <a:lnTo>
                    <a:pt x="74852" y="59347"/>
                  </a:lnTo>
                  <a:lnTo>
                    <a:pt x="70438" y="86489"/>
                  </a:lnTo>
                  <a:lnTo>
                    <a:pt x="69888" y="110547"/>
                  </a:lnTo>
                  <a:lnTo>
                    <a:pt x="74347" y="128294"/>
                  </a:lnTo>
                  <a:lnTo>
                    <a:pt x="84796" y="141356"/>
                  </a:lnTo>
                  <a:lnTo>
                    <a:pt x="105008" y="1577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9" name="SMARTInkShape-4626"/>
            <p:cNvSpPr/>
            <p:nvPr>
              <p:custDataLst>
                <p:tags r:id="rId42"/>
              </p:custDataLst>
            </p:nvPr>
          </p:nvSpPr>
          <p:spPr>
            <a:xfrm>
              <a:off x="5432025" y="6029656"/>
              <a:ext cx="124226" cy="96923"/>
            </a:xfrm>
            <a:custGeom>
              <a:avLst/>
              <a:gdLst/>
              <a:ahLst/>
              <a:cxnLst/>
              <a:rect l="0" t="0" r="0" b="0"/>
              <a:pathLst>
                <a:path w="124226" h="96923">
                  <a:moveTo>
                    <a:pt x="79775" y="21894"/>
                  </a:moveTo>
                  <a:lnTo>
                    <a:pt x="79775" y="21894"/>
                  </a:lnTo>
                  <a:lnTo>
                    <a:pt x="83146" y="18523"/>
                  </a:lnTo>
                  <a:lnTo>
                    <a:pt x="84802" y="14987"/>
                  </a:lnTo>
                  <a:lnTo>
                    <a:pt x="85242" y="13055"/>
                  </a:lnTo>
                  <a:lnTo>
                    <a:pt x="84831" y="11062"/>
                  </a:lnTo>
                  <a:lnTo>
                    <a:pt x="82493" y="6967"/>
                  </a:lnTo>
                  <a:lnTo>
                    <a:pt x="73838" y="695"/>
                  </a:lnTo>
                  <a:lnTo>
                    <a:pt x="70173" y="0"/>
                  </a:lnTo>
                  <a:lnTo>
                    <a:pt x="52269" y="3955"/>
                  </a:lnTo>
                  <a:lnTo>
                    <a:pt x="40033" y="8982"/>
                  </a:lnTo>
                  <a:lnTo>
                    <a:pt x="18690" y="24418"/>
                  </a:lnTo>
                  <a:lnTo>
                    <a:pt x="7705" y="38773"/>
                  </a:lnTo>
                  <a:lnTo>
                    <a:pt x="1883" y="52679"/>
                  </a:lnTo>
                  <a:lnTo>
                    <a:pt x="0" y="65210"/>
                  </a:lnTo>
                  <a:lnTo>
                    <a:pt x="1516" y="75482"/>
                  </a:lnTo>
                  <a:lnTo>
                    <a:pt x="10186" y="84751"/>
                  </a:lnTo>
                  <a:lnTo>
                    <a:pt x="16449" y="89199"/>
                  </a:lnTo>
                  <a:lnTo>
                    <a:pt x="32816" y="94141"/>
                  </a:lnTo>
                  <a:lnTo>
                    <a:pt x="59982" y="96922"/>
                  </a:lnTo>
                  <a:lnTo>
                    <a:pt x="84023" y="95865"/>
                  </a:lnTo>
                  <a:lnTo>
                    <a:pt x="115252" y="87080"/>
                  </a:lnTo>
                  <a:lnTo>
                    <a:pt x="118243" y="86518"/>
                  </a:lnTo>
                  <a:lnTo>
                    <a:pt x="120237" y="85437"/>
                  </a:lnTo>
                  <a:lnTo>
                    <a:pt x="121566" y="84012"/>
                  </a:lnTo>
                  <a:lnTo>
                    <a:pt x="124225" y="790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SMARTInkShape-4627"/>
            <p:cNvSpPr/>
            <p:nvPr>
              <p:custDataLst>
                <p:tags r:id="rId43"/>
              </p:custDataLst>
            </p:nvPr>
          </p:nvSpPr>
          <p:spPr>
            <a:xfrm>
              <a:off x="6153150" y="5555083"/>
              <a:ext cx="101601" cy="171518"/>
            </a:xfrm>
            <a:custGeom>
              <a:avLst/>
              <a:gdLst/>
              <a:ahLst/>
              <a:cxnLst/>
              <a:rect l="0" t="0" r="0" b="0"/>
              <a:pathLst>
                <a:path w="101601" h="171518">
                  <a:moveTo>
                    <a:pt x="0" y="128167"/>
                  </a:moveTo>
                  <a:lnTo>
                    <a:pt x="0" y="128167"/>
                  </a:lnTo>
                  <a:lnTo>
                    <a:pt x="3371" y="128167"/>
                  </a:lnTo>
                  <a:lnTo>
                    <a:pt x="6907" y="126285"/>
                  </a:lnTo>
                  <a:lnTo>
                    <a:pt x="37940" y="104631"/>
                  </a:lnTo>
                  <a:lnTo>
                    <a:pt x="57102" y="80506"/>
                  </a:lnTo>
                  <a:lnTo>
                    <a:pt x="74304" y="51016"/>
                  </a:lnTo>
                  <a:lnTo>
                    <a:pt x="84575" y="23698"/>
                  </a:lnTo>
                  <a:lnTo>
                    <a:pt x="89500" y="5961"/>
                  </a:lnTo>
                  <a:lnTo>
                    <a:pt x="91417" y="2246"/>
                  </a:lnTo>
                  <a:lnTo>
                    <a:pt x="91284" y="476"/>
                  </a:lnTo>
                  <a:lnTo>
                    <a:pt x="89784" y="0"/>
                  </a:lnTo>
                  <a:lnTo>
                    <a:pt x="87372" y="389"/>
                  </a:lnTo>
                  <a:lnTo>
                    <a:pt x="67124" y="17792"/>
                  </a:lnTo>
                  <a:lnTo>
                    <a:pt x="48647" y="41246"/>
                  </a:lnTo>
                  <a:lnTo>
                    <a:pt x="30088" y="69074"/>
                  </a:lnTo>
                  <a:lnTo>
                    <a:pt x="14784" y="95553"/>
                  </a:lnTo>
                  <a:lnTo>
                    <a:pt x="6571" y="119551"/>
                  </a:lnTo>
                  <a:lnTo>
                    <a:pt x="4331" y="139860"/>
                  </a:lnTo>
                  <a:lnTo>
                    <a:pt x="8040" y="153590"/>
                  </a:lnTo>
                  <a:lnTo>
                    <a:pt x="12416" y="158521"/>
                  </a:lnTo>
                  <a:lnTo>
                    <a:pt x="24803" y="165882"/>
                  </a:lnTo>
                  <a:lnTo>
                    <a:pt x="51015" y="170621"/>
                  </a:lnTo>
                  <a:lnTo>
                    <a:pt x="80633" y="171517"/>
                  </a:lnTo>
                  <a:lnTo>
                    <a:pt x="101600" y="1662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4" name="SMARTInkShape-Group1159"/>
          <p:cNvGrpSpPr/>
          <p:nvPr/>
        </p:nvGrpSpPr>
        <p:grpSpPr>
          <a:xfrm>
            <a:off x="6477000" y="5607050"/>
            <a:ext cx="101601" cy="50801"/>
            <a:chOff x="6477000" y="5607050"/>
            <a:chExt cx="101601" cy="50801"/>
          </a:xfrm>
        </p:grpSpPr>
        <p:sp>
          <p:nvSpPr>
            <p:cNvPr id="252" name="SMARTInkShape-4628"/>
            <p:cNvSpPr/>
            <p:nvPr>
              <p:custDataLst>
                <p:tags r:id="rId32"/>
              </p:custDataLst>
            </p:nvPr>
          </p:nvSpPr>
          <p:spPr>
            <a:xfrm>
              <a:off x="6496050" y="5638800"/>
              <a:ext cx="82551" cy="19051"/>
            </a:xfrm>
            <a:custGeom>
              <a:avLst/>
              <a:gdLst/>
              <a:ahLst/>
              <a:cxnLst/>
              <a:rect l="0" t="0" r="0" b="0"/>
              <a:pathLst>
                <a:path w="82551" h="19051">
                  <a:moveTo>
                    <a:pt x="0" y="0"/>
                  </a:moveTo>
                  <a:lnTo>
                    <a:pt x="0" y="0"/>
                  </a:lnTo>
                  <a:lnTo>
                    <a:pt x="24419" y="8838"/>
                  </a:lnTo>
                  <a:lnTo>
                    <a:pt x="54970" y="12643"/>
                  </a:lnTo>
                  <a:lnTo>
                    <a:pt x="825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3" name="SMARTInkShape-4629"/>
            <p:cNvSpPr/>
            <p:nvPr>
              <p:custDataLst>
                <p:tags r:id="rId33"/>
              </p:custDataLst>
            </p:nvPr>
          </p:nvSpPr>
          <p:spPr>
            <a:xfrm>
              <a:off x="6477000" y="560705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0"/>
                  </a:moveTo>
                  <a:lnTo>
                    <a:pt x="0" y="0"/>
                  </a:lnTo>
                  <a:lnTo>
                    <a:pt x="31096" y="0"/>
                  </a:lnTo>
                  <a:lnTo>
                    <a:pt x="58902" y="1881"/>
                  </a:lnTo>
                  <a:lnTo>
                    <a:pt x="87992" y="8838"/>
                  </a:lnTo>
                  <a:lnTo>
                    <a:pt x="1016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7" name="SMARTInkShape-Group1160"/>
          <p:cNvGrpSpPr/>
          <p:nvPr/>
        </p:nvGrpSpPr>
        <p:grpSpPr>
          <a:xfrm>
            <a:off x="6616700" y="5549900"/>
            <a:ext cx="355435" cy="539751"/>
            <a:chOff x="6616700" y="5549900"/>
            <a:chExt cx="355435" cy="539751"/>
          </a:xfrm>
        </p:grpSpPr>
        <p:sp>
          <p:nvSpPr>
            <p:cNvPr id="255" name="SMARTInkShape-4630"/>
            <p:cNvSpPr/>
            <p:nvPr>
              <p:custDataLst>
                <p:tags r:id="rId30"/>
              </p:custDataLst>
            </p:nvPr>
          </p:nvSpPr>
          <p:spPr>
            <a:xfrm>
              <a:off x="6616700" y="6007142"/>
              <a:ext cx="199641" cy="82509"/>
            </a:xfrm>
            <a:custGeom>
              <a:avLst/>
              <a:gdLst/>
              <a:ahLst/>
              <a:cxnLst/>
              <a:rect l="0" t="0" r="0" b="0"/>
              <a:pathLst>
                <a:path w="199641" h="82509">
                  <a:moveTo>
                    <a:pt x="0" y="82508"/>
                  </a:moveTo>
                  <a:lnTo>
                    <a:pt x="0" y="82508"/>
                  </a:lnTo>
                  <a:lnTo>
                    <a:pt x="6907" y="54878"/>
                  </a:lnTo>
                  <a:lnTo>
                    <a:pt x="14746" y="32929"/>
                  </a:lnTo>
                  <a:lnTo>
                    <a:pt x="30037" y="9920"/>
                  </a:lnTo>
                  <a:lnTo>
                    <a:pt x="38280" y="4385"/>
                  </a:lnTo>
                  <a:lnTo>
                    <a:pt x="42453" y="2910"/>
                  </a:lnTo>
                  <a:lnTo>
                    <a:pt x="54617" y="5032"/>
                  </a:lnTo>
                  <a:lnTo>
                    <a:pt x="61811" y="7574"/>
                  </a:lnTo>
                  <a:lnTo>
                    <a:pt x="82050" y="24636"/>
                  </a:lnTo>
                  <a:lnTo>
                    <a:pt x="94710" y="40823"/>
                  </a:lnTo>
                  <a:lnTo>
                    <a:pt x="98538" y="50105"/>
                  </a:lnTo>
                  <a:lnTo>
                    <a:pt x="101421" y="68144"/>
                  </a:lnTo>
                  <a:lnTo>
                    <a:pt x="101481" y="67993"/>
                  </a:lnTo>
                  <a:lnTo>
                    <a:pt x="101547" y="65944"/>
                  </a:lnTo>
                  <a:lnTo>
                    <a:pt x="95130" y="36180"/>
                  </a:lnTo>
                  <a:lnTo>
                    <a:pt x="91765" y="23312"/>
                  </a:lnTo>
                  <a:lnTo>
                    <a:pt x="93231" y="14806"/>
                  </a:lnTo>
                  <a:lnTo>
                    <a:pt x="98023" y="5455"/>
                  </a:lnTo>
                  <a:lnTo>
                    <a:pt x="107536" y="2401"/>
                  </a:lnTo>
                  <a:lnTo>
                    <a:pt x="130640" y="682"/>
                  </a:lnTo>
                  <a:lnTo>
                    <a:pt x="159828" y="172"/>
                  </a:lnTo>
                  <a:lnTo>
                    <a:pt x="191184" y="0"/>
                  </a:lnTo>
                  <a:lnTo>
                    <a:pt x="195189" y="1397"/>
                  </a:lnTo>
                  <a:lnTo>
                    <a:pt x="197859" y="3740"/>
                  </a:lnTo>
                  <a:lnTo>
                    <a:pt x="199640" y="6713"/>
                  </a:lnTo>
                  <a:lnTo>
                    <a:pt x="199416" y="10811"/>
                  </a:lnTo>
                  <a:lnTo>
                    <a:pt x="195403" y="21009"/>
                  </a:lnTo>
                  <a:lnTo>
                    <a:pt x="163874" y="48462"/>
                  </a:lnTo>
                  <a:lnTo>
                    <a:pt x="133280" y="72112"/>
                  </a:lnTo>
                  <a:lnTo>
                    <a:pt x="127000" y="761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6" name="SMARTInkShape-4631"/>
            <p:cNvSpPr/>
            <p:nvPr>
              <p:custDataLst>
                <p:tags r:id="rId31"/>
              </p:custDataLst>
            </p:nvPr>
          </p:nvSpPr>
          <p:spPr>
            <a:xfrm>
              <a:off x="6815066" y="5549900"/>
              <a:ext cx="157069" cy="164259"/>
            </a:xfrm>
            <a:custGeom>
              <a:avLst/>
              <a:gdLst/>
              <a:ahLst/>
              <a:cxnLst/>
              <a:rect l="0" t="0" r="0" b="0"/>
              <a:pathLst>
                <a:path w="157069" h="164259">
                  <a:moveTo>
                    <a:pt x="74684" y="0"/>
                  </a:moveTo>
                  <a:lnTo>
                    <a:pt x="74684" y="0"/>
                  </a:lnTo>
                  <a:lnTo>
                    <a:pt x="54405" y="6481"/>
                  </a:lnTo>
                  <a:lnTo>
                    <a:pt x="39331" y="15580"/>
                  </a:lnTo>
                  <a:lnTo>
                    <a:pt x="14977" y="42716"/>
                  </a:lnTo>
                  <a:lnTo>
                    <a:pt x="3933" y="69314"/>
                  </a:lnTo>
                  <a:lnTo>
                    <a:pt x="0" y="84310"/>
                  </a:lnTo>
                  <a:lnTo>
                    <a:pt x="3156" y="110379"/>
                  </a:lnTo>
                  <a:lnTo>
                    <a:pt x="7949" y="122269"/>
                  </a:lnTo>
                  <a:lnTo>
                    <a:pt x="24562" y="141125"/>
                  </a:lnTo>
                  <a:lnTo>
                    <a:pt x="46763" y="155150"/>
                  </a:lnTo>
                  <a:lnTo>
                    <a:pt x="73093" y="163735"/>
                  </a:lnTo>
                  <a:lnTo>
                    <a:pt x="97495" y="164258"/>
                  </a:lnTo>
                  <a:lnTo>
                    <a:pt x="118689" y="159081"/>
                  </a:lnTo>
                  <a:lnTo>
                    <a:pt x="135164" y="149725"/>
                  </a:lnTo>
                  <a:lnTo>
                    <a:pt x="147660" y="132866"/>
                  </a:lnTo>
                  <a:lnTo>
                    <a:pt x="155801" y="111263"/>
                  </a:lnTo>
                  <a:lnTo>
                    <a:pt x="157068" y="87550"/>
                  </a:lnTo>
                  <a:lnTo>
                    <a:pt x="149634" y="61019"/>
                  </a:lnTo>
                  <a:lnTo>
                    <a:pt x="143701" y="47029"/>
                  </a:lnTo>
                  <a:lnTo>
                    <a:pt x="125820" y="27722"/>
                  </a:lnTo>
                  <a:lnTo>
                    <a:pt x="115124" y="20598"/>
                  </a:lnTo>
                  <a:lnTo>
                    <a:pt x="104467" y="17259"/>
                  </a:lnTo>
                  <a:lnTo>
                    <a:pt x="76139" y="17892"/>
                  </a:lnTo>
                  <a:lnTo>
                    <a:pt x="61984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6" name="SMARTInkShape-Group1161"/>
          <p:cNvGrpSpPr/>
          <p:nvPr/>
        </p:nvGrpSpPr>
        <p:grpSpPr>
          <a:xfrm>
            <a:off x="7020778" y="5903679"/>
            <a:ext cx="542073" cy="326956"/>
            <a:chOff x="7020778" y="5903679"/>
            <a:chExt cx="542073" cy="326956"/>
          </a:xfrm>
        </p:grpSpPr>
        <p:sp>
          <p:nvSpPr>
            <p:cNvPr id="258" name="SMARTInkShape-4632"/>
            <p:cNvSpPr/>
            <p:nvPr>
              <p:custDataLst>
                <p:tags r:id="rId22"/>
              </p:custDataLst>
            </p:nvPr>
          </p:nvSpPr>
          <p:spPr>
            <a:xfrm>
              <a:off x="7272855" y="6115050"/>
              <a:ext cx="67746" cy="115585"/>
            </a:xfrm>
            <a:custGeom>
              <a:avLst/>
              <a:gdLst/>
              <a:ahLst/>
              <a:cxnLst/>
              <a:rect l="0" t="0" r="0" b="0"/>
              <a:pathLst>
                <a:path w="67746" h="115585">
                  <a:moveTo>
                    <a:pt x="23295" y="0"/>
                  </a:moveTo>
                  <a:lnTo>
                    <a:pt x="23295" y="0"/>
                  </a:lnTo>
                  <a:lnTo>
                    <a:pt x="14457" y="24418"/>
                  </a:lnTo>
                  <a:lnTo>
                    <a:pt x="4997" y="50901"/>
                  </a:lnTo>
                  <a:lnTo>
                    <a:pt x="0" y="77719"/>
                  </a:lnTo>
                  <a:lnTo>
                    <a:pt x="2593" y="93103"/>
                  </a:lnTo>
                  <a:lnTo>
                    <a:pt x="5260" y="100168"/>
                  </a:lnTo>
                  <a:lnTo>
                    <a:pt x="13868" y="109900"/>
                  </a:lnTo>
                  <a:lnTo>
                    <a:pt x="19127" y="113484"/>
                  </a:lnTo>
                  <a:lnTo>
                    <a:pt x="32496" y="115584"/>
                  </a:lnTo>
                  <a:lnTo>
                    <a:pt x="46435" y="113459"/>
                  </a:lnTo>
                  <a:lnTo>
                    <a:pt x="67745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9" name="SMARTInkShape-4633"/>
            <p:cNvSpPr/>
            <p:nvPr>
              <p:custDataLst>
                <p:tags r:id="rId23"/>
              </p:custDataLst>
            </p:nvPr>
          </p:nvSpPr>
          <p:spPr>
            <a:xfrm>
              <a:off x="7169150" y="6143154"/>
              <a:ext cx="40740" cy="54447"/>
            </a:xfrm>
            <a:custGeom>
              <a:avLst/>
              <a:gdLst/>
              <a:ahLst/>
              <a:cxnLst/>
              <a:rect l="0" t="0" r="0" b="0"/>
              <a:pathLst>
                <a:path w="40740" h="54447">
                  <a:moveTo>
                    <a:pt x="0" y="41746"/>
                  </a:moveTo>
                  <a:lnTo>
                    <a:pt x="0" y="41746"/>
                  </a:lnTo>
                  <a:lnTo>
                    <a:pt x="9434" y="30901"/>
                  </a:lnTo>
                  <a:lnTo>
                    <a:pt x="24386" y="6425"/>
                  </a:lnTo>
                  <a:lnTo>
                    <a:pt x="30359" y="1354"/>
                  </a:lnTo>
                  <a:lnTo>
                    <a:pt x="32939" y="0"/>
                  </a:lnTo>
                  <a:lnTo>
                    <a:pt x="35365" y="511"/>
                  </a:lnTo>
                  <a:lnTo>
                    <a:pt x="39942" y="4839"/>
                  </a:lnTo>
                  <a:lnTo>
                    <a:pt x="40739" y="8674"/>
                  </a:lnTo>
                  <a:lnTo>
                    <a:pt x="38587" y="36058"/>
                  </a:lnTo>
                  <a:lnTo>
                    <a:pt x="38100" y="544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SMARTInkShape-4634"/>
            <p:cNvSpPr/>
            <p:nvPr>
              <p:custDataLst>
                <p:tags r:id="rId24"/>
              </p:custDataLst>
            </p:nvPr>
          </p:nvSpPr>
          <p:spPr>
            <a:xfrm>
              <a:off x="7054850" y="6051550"/>
              <a:ext cx="38101" cy="9103"/>
            </a:xfrm>
            <a:custGeom>
              <a:avLst/>
              <a:gdLst/>
              <a:ahLst/>
              <a:cxnLst/>
              <a:rect l="0" t="0" r="0" b="0"/>
              <a:pathLst>
                <a:path w="38101" h="9103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3763" y="6907"/>
                  </a:lnTo>
                  <a:lnTo>
                    <a:pt x="6741" y="8838"/>
                  </a:lnTo>
                  <a:lnTo>
                    <a:pt x="17577" y="9102"/>
                  </a:lnTo>
                  <a:lnTo>
                    <a:pt x="381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1" name="SMARTInkShape-4635"/>
            <p:cNvSpPr/>
            <p:nvPr>
              <p:custDataLst>
                <p:tags r:id="rId25"/>
              </p:custDataLst>
            </p:nvPr>
          </p:nvSpPr>
          <p:spPr>
            <a:xfrm>
              <a:off x="7096327" y="5905500"/>
              <a:ext cx="41074" cy="234951"/>
            </a:xfrm>
            <a:custGeom>
              <a:avLst/>
              <a:gdLst/>
              <a:ahLst/>
              <a:cxnLst/>
              <a:rect l="0" t="0" r="0" b="0"/>
              <a:pathLst>
                <a:path w="41074" h="234951">
                  <a:moveTo>
                    <a:pt x="41073" y="0"/>
                  </a:moveTo>
                  <a:lnTo>
                    <a:pt x="41073" y="0"/>
                  </a:lnTo>
                  <a:lnTo>
                    <a:pt x="34332" y="6741"/>
                  </a:lnTo>
                  <a:lnTo>
                    <a:pt x="23397" y="31160"/>
                  </a:lnTo>
                  <a:lnTo>
                    <a:pt x="17223" y="57123"/>
                  </a:lnTo>
                  <a:lnTo>
                    <a:pt x="12129" y="88182"/>
                  </a:lnTo>
                  <a:lnTo>
                    <a:pt x="9782" y="105355"/>
                  </a:lnTo>
                  <a:lnTo>
                    <a:pt x="7512" y="123154"/>
                  </a:lnTo>
                  <a:lnTo>
                    <a:pt x="4990" y="154218"/>
                  </a:lnTo>
                  <a:lnTo>
                    <a:pt x="3164" y="181430"/>
                  </a:lnTo>
                  <a:lnTo>
                    <a:pt x="0" y="205284"/>
                  </a:lnTo>
                  <a:lnTo>
                    <a:pt x="6" y="220118"/>
                  </a:lnTo>
                  <a:lnTo>
                    <a:pt x="2973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2" name="SMARTInkShape-4636"/>
            <p:cNvSpPr/>
            <p:nvPr>
              <p:custDataLst>
                <p:tags r:id="rId26"/>
              </p:custDataLst>
            </p:nvPr>
          </p:nvSpPr>
          <p:spPr>
            <a:xfrm>
              <a:off x="7020778" y="5903679"/>
              <a:ext cx="52241" cy="232114"/>
            </a:xfrm>
            <a:custGeom>
              <a:avLst/>
              <a:gdLst/>
              <a:ahLst/>
              <a:cxnLst/>
              <a:rect l="0" t="0" r="0" b="0"/>
              <a:pathLst>
                <a:path w="52241" h="232114">
                  <a:moveTo>
                    <a:pt x="46772" y="8171"/>
                  </a:moveTo>
                  <a:lnTo>
                    <a:pt x="46772" y="8171"/>
                  </a:lnTo>
                  <a:lnTo>
                    <a:pt x="51136" y="148"/>
                  </a:lnTo>
                  <a:lnTo>
                    <a:pt x="51798" y="0"/>
                  </a:lnTo>
                  <a:lnTo>
                    <a:pt x="52240" y="607"/>
                  </a:lnTo>
                  <a:lnTo>
                    <a:pt x="46098" y="28028"/>
                  </a:lnTo>
                  <a:lnTo>
                    <a:pt x="41534" y="50863"/>
                  </a:lnTo>
                  <a:lnTo>
                    <a:pt x="34801" y="79827"/>
                  </a:lnTo>
                  <a:lnTo>
                    <a:pt x="25224" y="111514"/>
                  </a:lnTo>
                  <a:lnTo>
                    <a:pt x="15323" y="143002"/>
                  </a:lnTo>
                  <a:lnTo>
                    <a:pt x="8570" y="171107"/>
                  </a:lnTo>
                  <a:lnTo>
                    <a:pt x="802" y="200617"/>
                  </a:lnTo>
                  <a:lnTo>
                    <a:pt x="0" y="213882"/>
                  </a:lnTo>
                  <a:lnTo>
                    <a:pt x="2017" y="231901"/>
                  </a:lnTo>
                  <a:lnTo>
                    <a:pt x="2117" y="232113"/>
                  </a:lnTo>
                  <a:lnTo>
                    <a:pt x="2322" y="2304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3" name="SMARTInkShape-4637"/>
            <p:cNvSpPr/>
            <p:nvPr>
              <p:custDataLst>
                <p:tags r:id="rId27"/>
              </p:custDataLst>
            </p:nvPr>
          </p:nvSpPr>
          <p:spPr>
            <a:xfrm>
              <a:off x="7277100" y="6184900"/>
              <a:ext cx="69851" cy="3372"/>
            </a:xfrm>
            <a:custGeom>
              <a:avLst/>
              <a:gdLst/>
              <a:ahLst/>
              <a:cxnLst/>
              <a:rect l="0" t="0" r="0" b="0"/>
              <a:pathLst>
                <a:path w="69851" h="3372">
                  <a:moveTo>
                    <a:pt x="0" y="0"/>
                  </a:moveTo>
                  <a:lnTo>
                    <a:pt x="0" y="0"/>
                  </a:lnTo>
                  <a:lnTo>
                    <a:pt x="6480" y="705"/>
                  </a:lnTo>
                  <a:lnTo>
                    <a:pt x="15580" y="3371"/>
                  </a:lnTo>
                  <a:lnTo>
                    <a:pt x="43033" y="1398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4" name="SMARTInkShape-4638"/>
            <p:cNvSpPr/>
            <p:nvPr>
              <p:custDataLst>
                <p:tags r:id="rId28"/>
              </p:custDataLst>
            </p:nvPr>
          </p:nvSpPr>
          <p:spPr>
            <a:xfrm>
              <a:off x="7473950" y="5988050"/>
              <a:ext cx="88901" cy="19051"/>
            </a:xfrm>
            <a:custGeom>
              <a:avLst/>
              <a:gdLst/>
              <a:ahLst/>
              <a:cxnLst/>
              <a:rect l="0" t="0" r="0" b="0"/>
              <a:pathLst>
                <a:path w="88901" h="19051">
                  <a:moveTo>
                    <a:pt x="0" y="0"/>
                  </a:moveTo>
                  <a:lnTo>
                    <a:pt x="0" y="0"/>
                  </a:lnTo>
                  <a:lnTo>
                    <a:pt x="27437" y="10831"/>
                  </a:lnTo>
                  <a:lnTo>
                    <a:pt x="50620" y="16301"/>
                  </a:lnTo>
                  <a:lnTo>
                    <a:pt x="889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5" name="SMARTInkShape-4639"/>
            <p:cNvSpPr/>
            <p:nvPr>
              <p:custDataLst>
                <p:tags r:id="rId29"/>
              </p:custDataLst>
            </p:nvPr>
          </p:nvSpPr>
          <p:spPr>
            <a:xfrm>
              <a:off x="7480300" y="605790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411" y="4364"/>
                  </a:lnTo>
                  <a:lnTo>
                    <a:pt x="10844" y="5761"/>
                  </a:lnTo>
                  <a:lnTo>
                    <a:pt x="38692" y="6272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3" name="SMARTInkShape-Group1162"/>
          <p:cNvGrpSpPr/>
          <p:nvPr/>
        </p:nvGrpSpPr>
        <p:grpSpPr>
          <a:xfrm>
            <a:off x="7747000" y="5924550"/>
            <a:ext cx="342901" cy="279294"/>
            <a:chOff x="7747000" y="5924550"/>
            <a:chExt cx="342901" cy="279294"/>
          </a:xfrm>
        </p:grpSpPr>
        <p:sp>
          <p:nvSpPr>
            <p:cNvPr id="267" name="SMARTInkShape-4640"/>
            <p:cNvSpPr/>
            <p:nvPr>
              <p:custDataLst>
                <p:tags r:id="rId16"/>
              </p:custDataLst>
            </p:nvPr>
          </p:nvSpPr>
          <p:spPr>
            <a:xfrm>
              <a:off x="7747000" y="5924550"/>
              <a:ext cx="38101" cy="186523"/>
            </a:xfrm>
            <a:custGeom>
              <a:avLst/>
              <a:gdLst/>
              <a:ahLst/>
              <a:cxnLst/>
              <a:rect l="0" t="0" r="0" b="0"/>
              <a:pathLst>
                <a:path w="38101" h="186523">
                  <a:moveTo>
                    <a:pt x="38100" y="0"/>
                  </a:moveTo>
                  <a:lnTo>
                    <a:pt x="38100" y="0"/>
                  </a:lnTo>
                  <a:lnTo>
                    <a:pt x="38100" y="3371"/>
                  </a:lnTo>
                  <a:lnTo>
                    <a:pt x="31359" y="25693"/>
                  </a:lnTo>
                  <a:lnTo>
                    <a:pt x="26167" y="51165"/>
                  </a:lnTo>
                  <a:lnTo>
                    <a:pt x="21507" y="79890"/>
                  </a:lnTo>
                  <a:lnTo>
                    <a:pt x="17085" y="106768"/>
                  </a:lnTo>
                  <a:lnTo>
                    <a:pt x="10886" y="132825"/>
                  </a:lnTo>
                  <a:lnTo>
                    <a:pt x="4838" y="156400"/>
                  </a:lnTo>
                  <a:lnTo>
                    <a:pt x="425" y="186522"/>
                  </a:lnTo>
                  <a:lnTo>
                    <a:pt x="283" y="186437"/>
                  </a:lnTo>
                  <a:lnTo>
                    <a:pt x="0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8" name="SMARTInkShape-4641"/>
            <p:cNvSpPr/>
            <p:nvPr>
              <p:custDataLst>
                <p:tags r:id="rId17"/>
              </p:custDataLst>
            </p:nvPr>
          </p:nvSpPr>
          <p:spPr>
            <a:xfrm>
              <a:off x="7799904" y="5937250"/>
              <a:ext cx="23297" cy="171451"/>
            </a:xfrm>
            <a:custGeom>
              <a:avLst/>
              <a:gdLst/>
              <a:ahLst/>
              <a:cxnLst/>
              <a:rect l="0" t="0" r="0" b="0"/>
              <a:pathLst>
                <a:path w="23297" h="171451">
                  <a:moveTo>
                    <a:pt x="23296" y="0"/>
                  </a:moveTo>
                  <a:lnTo>
                    <a:pt x="23296" y="0"/>
                  </a:lnTo>
                  <a:lnTo>
                    <a:pt x="18227" y="22395"/>
                  </a:lnTo>
                  <a:lnTo>
                    <a:pt x="14458" y="45465"/>
                  </a:lnTo>
                  <a:lnTo>
                    <a:pt x="8550" y="72182"/>
                  </a:lnTo>
                  <a:lnTo>
                    <a:pt x="2631" y="99815"/>
                  </a:lnTo>
                  <a:lnTo>
                    <a:pt x="0" y="126207"/>
                  </a:lnTo>
                  <a:lnTo>
                    <a:pt x="1890" y="154751"/>
                  </a:lnTo>
                  <a:lnTo>
                    <a:pt x="5080" y="164028"/>
                  </a:lnTo>
                  <a:lnTo>
                    <a:pt x="10596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9" name="SMARTInkShape-4642"/>
            <p:cNvSpPr/>
            <p:nvPr>
              <p:custDataLst>
                <p:tags r:id="rId18"/>
              </p:custDataLst>
            </p:nvPr>
          </p:nvSpPr>
          <p:spPr>
            <a:xfrm>
              <a:off x="7747000" y="60515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26515" y="0"/>
                  </a:lnTo>
                  <a:lnTo>
                    <a:pt x="55415" y="5026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0" name="SMARTInkShape-4643"/>
            <p:cNvSpPr/>
            <p:nvPr>
              <p:custDataLst>
                <p:tags r:id="rId19"/>
              </p:custDataLst>
            </p:nvPr>
          </p:nvSpPr>
          <p:spPr>
            <a:xfrm>
              <a:off x="7912100" y="6096261"/>
              <a:ext cx="57151" cy="75928"/>
            </a:xfrm>
            <a:custGeom>
              <a:avLst/>
              <a:gdLst/>
              <a:ahLst/>
              <a:cxnLst/>
              <a:rect l="0" t="0" r="0" b="0"/>
              <a:pathLst>
                <a:path w="57151" h="75928">
                  <a:moveTo>
                    <a:pt x="0" y="6089"/>
                  </a:moveTo>
                  <a:lnTo>
                    <a:pt x="0" y="6089"/>
                  </a:lnTo>
                  <a:lnTo>
                    <a:pt x="3371" y="2718"/>
                  </a:lnTo>
                  <a:lnTo>
                    <a:pt x="8789" y="1062"/>
                  </a:lnTo>
                  <a:lnTo>
                    <a:pt x="27136" y="0"/>
                  </a:lnTo>
                  <a:lnTo>
                    <a:pt x="35109" y="1737"/>
                  </a:lnTo>
                  <a:lnTo>
                    <a:pt x="38222" y="3187"/>
                  </a:lnTo>
                  <a:lnTo>
                    <a:pt x="39593" y="5565"/>
                  </a:lnTo>
                  <a:lnTo>
                    <a:pt x="39801" y="8562"/>
                  </a:lnTo>
                  <a:lnTo>
                    <a:pt x="35065" y="26882"/>
                  </a:lnTo>
                  <a:lnTo>
                    <a:pt x="22619" y="48076"/>
                  </a:lnTo>
                  <a:lnTo>
                    <a:pt x="2636" y="70746"/>
                  </a:lnTo>
                  <a:lnTo>
                    <a:pt x="3169" y="72477"/>
                  </a:lnTo>
                  <a:lnTo>
                    <a:pt x="4935" y="73631"/>
                  </a:lnTo>
                  <a:lnTo>
                    <a:pt x="14162" y="75255"/>
                  </a:lnTo>
                  <a:lnTo>
                    <a:pt x="42418" y="75899"/>
                  </a:lnTo>
                  <a:lnTo>
                    <a:pt x="51687" y="75927"/>
                  </a:lnTo>
                  <a:lnTo>
                    <a:pt x="53508" y="75225"/>
                  </a:lnTo>
                  <a:lnTo>
                    <a:pt x="54722" y="74052"/>
                  </a:lnTo>
                  <a:lnTo>
                    <a:pt x="57150" y="695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1" name="SMARTInkShape-4644"/>
            <p:cNvSpPr/>
            <p:nvPr>
              <p:custDataLst>
                <p:tags r:id="rId20"/>
              </p:custDataLst>
            </p:nvPr>
          </p:nvSpPr>
          <p:spPr>
            <a:xfrm>
              <a:off x="8033894" y="6083300"/>
              <a:ext cx="49657" cy="120544"/>
            </a:xfrm>
            <a:custGeom>
              <a:avLst/>
              <a:gdLst/>
              <a:ahLst/>
              <a:cxnLst/>
              <a:rect l="0" t="0" r="0" b="0"/>
              <a:pathLst>
                <a:path w="49657" h="120544">
                  <a:moveTo>
                    <a:pt x="11556" y="0"/>
                  </a:moveTo>
                  <a:lnTo>
                    <a:pt x="11556" y="0"/>
                  </a:lnTo>
                  <a:lnTo>
                    <a:pt x="10851" y="25347"/>
                  </a:lnTo>
                  <a:lnTo>
                    <a:pt x="6487" y="54155"/>
                  </a:lnTo>
                  <a:lnTo>
                    <a:pt x="1431" y="83622"/>
                  </a:lnTo>
                  <a:lnTo>
                    <a:pt x="0" y="99254"/>
                  </a:lnTo>
                  <a:lnTo>
                    <a:pt x="3127" y="111375"/>
                  </a:lnTo>
                  <a:lnTo>
                    <a:pt x="5937" y="116584"/>
                  </a:lnTo>
                  <a:lnTo>
                    <a:pt x="9927" y="119350"/>
                  </a:lnTo>
                  <a:lnTo>
                    <a:pt x="20004" y="120543"/>
                  </a:lnTo>
                  <a:lnTo>
                    <a:pt x="49656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2" name="SMARTInkShape-4645"/>
            <p:cNvSpPr/>
            <p:nvPr>
              <p:custDataLst>
                <p:tags r:id="rId21"/>
              </p:custDataLst>
            </p:nvPr>
          </p:nvSpPr>
          <p:spPr>
            <a:xfrm>
              <a:off x="8007350" y="6140450"/>
              <a:ext cx="82551" cy="11556"/>
            </a:xfrm>
            <a:custGeom>
              <a:avLst/>
              <a:gdLst/>
              <a:ahLst/>
              <a:cxnLst/>
              <a:rect l="0" t="0" r="0" b="0"/>
              <a:pathLst>
                <a:path w="82551" h="11556">
                  <a:moveTo>
                    <a:pt x="0" y="0"/>
                  </a:moveTo>
                  <a:lnTo>
                    <a:pt x="0" y="0"/>
                  </a:lnTo>
                  <a:lnTo>
                    <a:pt x="6480" y="705"/>
                  </a:lnTo>
                  <a:lnTo>
                    <a:pt x="35975" y="8838"/>
                  </a:lnTo>
                  <a:lnTo>
                    <a:pt x="56520" y="11555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9388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2146</TotalTime>
  <Words>39</Words>
  <Application>Microsoft Office PowerPoint</Application>
  <PresentationFormat>On-screen Show (4:3)</PresentationFormat>
  <Paragraphs>24</Paragraphs>
  <Slides>18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FYS2130 Svingninger og bølger</vt:lpstr>
      <vt:lpstr>Plan bølge</vt:lpstr>
      <vt:lpstr>Plan bølge</vt:lpstr>
      <vt:lpstr>Polarisasjon</vt:lpstr>
      <vt:lpstr>Brytningsindeks</vt:lpstr>
      <vt:lpstr>Bølge mot grenseflate</vt:lpstr>
      <vt:lpstr>Bølge mot grenseflate</vt:lpstr>
      <vt:lpstr>Bølge mot grenseflate</vt:lpstr>
      <vt:lpstr>Bølge mot grenseflate</vt:lpstr>
      <vt:lpstr>Snells lov</vt:lpstr>
      <vt:lpstr>Snells lov</vt:lpstr>
      <vt:lpstr>Snells lov</vt:lpstr>
      <vt:lpstr>Fermats prinsipp</vt:lpstr>
      <vt:lpstr>Totalrefleksjon</vt:lpstr>
      <vt:lpstr>Totalrefleksjon</vt:lpstr>
      <vt:lpstr>Glasfiber</vt:lpstr>
      <vt:lpstr>Grenseflate</vt:lpstr>
      <vt:lpstr>Grenseflate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lbnc</dc:creator>
  <cp:lastModifiedBy>Lasse Clausen</cp:lastModifiedBy>
  <cp:revision>31</cp:revision>
  <dcterms:created xsi:type="dcterms:W3CDTF">2016-12-21T07:17:04Z</dcterms:created>
  <dcterms:modified xsi:type="dcterms:W3CDTF">2018-04-11T10:44:14Z</dcterms:modified>
</cp:coreProperties>
</file>