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2" r:id="rId6"/>
    <p:sldId id="261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9" d="100"/>
          <a:sy n="89" d="100"/>
        </p:scale>
        <p:origin x="-1186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A552D5-5CF0-4998-836B-BFB8D3F2E08D}" type="datetimeFigureOut">
              <a:rPr lang="nb-NO" smtClean="0"/>
              <a:t>19.04.2018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5FE66F-6D07-4A4E-9BF3-E5107602B61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1271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anchor="ctr" anchorCtr="0"/>
          <a:lstStyle>
            <a:lvl1pPr algn="ctr">
              <a:defRPr sz="6000">
                <a:latin typeface="Arial Rounded MT Bold" panose="020F07040305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Arial Rounded MT Bold" panose="020F07040305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43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56" y="134467"/>
            <a:ext cx="8918089" cy="73689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txBody>
          <a:bodyPr/>
          <a:lstStyle>
            <a:lvl1pPr>
              <a:defRPr>
                <a:latin typeface="Arial Rounded MT Bold" panose="020F07040305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618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39536-C91D-4E41-8744-A7F36364E7B4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50717-D05F-4A23-A46D-200A5CFC9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497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 Rounded MT Bold" panose="020F07040305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tags" Target="../tags/tag26.xml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63" Type="http://schemas.openxmlformats.org/officeDocument/2006/relationships/tags" Target="../tags/tag63.xml"/><Relationship Id="rId68" Type="http://schemas.openxmlformats.org/officeDocument/2006/relationships/tags" Target="../tags/tag68.xml"/><Relationship Id="rId76" Type="http://schemas.openxmlformats.org/officeDocument/2006/relationships/tags" Target="../tags/tag76.xml"/><Relationship Id="rId84" Type="http://schemas.openxmlformats.org/officeDocument/2006/relationships/tags" Target="../tags/tag84.xml"/><Relationship Id="rId89" Type="http://schemas.openxmlformats.org/officeDocument/2006/relationships/tags" Target="../tags/tag89.xml"/><Relationship Id="rId97" Type="http://schemas.openxmlformats.org/officeDocument/2006/relationships/image" Target="../media/image1.png"/><Relationship Id="rId7" Type="http://schemas.openxmlformats.org/officeDocument/2006/relationships/tags" Target="../tags/tag7.xml"/><Relationship Id="rId71" Type="http://schemas.openxmlformats.org/officeDocument/2006/relationships/tags" Target="../tags/tag71.xml"/><Relationship Id="rId92" Type="http://schemas.openxmlformats.org/officeDocument/2006/relationships/tags" Target="../tags/tag92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tags" Target="../tags/tag29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66" Type="http://schemas.openxmlformats.org/officeDocument/2006/relationships/tags" Target="../tags/tag66.xml"/><Relationship Id="rId74" Type="http://schemas.openxmlformats.org/officeDocument/2006/relationships/tags" Target="../tags/tag74.xml"/><Relationship Id="rId79" Type="http://schemas.openxmlformats.org/officeDocument/2006/relationships/tags" Target="../tags/tag79.xml"/><Relationship Id="rId87" Type="http://schemas.openxmlformats.org/officeDocument/2006/relationships/tags" Target="../tags/tag87.xml"/><Relationship Id="rId5" Type="http://schemas.openxmlformats.org/officeDocument/2006/relationships/tags" Target="../tags/tag5.xml"/><Relationship Id="rId61" Type="http://schemas.openxmlformats.org/officeDocument/2006/relationships/tags" Target="../tags/tag61.xml"/><Relationship Id="rId82" Type="http://schemas.openxmlformats.org/officeDocument/2006/relationships/tags" Target="../tags/tag82.xml"/><Relationship Id="rId90" Type="http://schemas.openxmlformats.org/officeDocument/2006/relationships/tags" Target="../tags/tag90.xml"/><Relationship Id="rId95" Type="http://schemas.openxmlformats.org/officeDocument/2006/relationships/tags" Target="../tags/tag95.xml"/><Relationship Id="rId19" Type="http://schemas.openxmlformats.org/officeDocument/2006/relationships/tags" Target="../tags/tag1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56" Type="http://schemas.openxmlformats.org/officeDocument/2006/relationships/tags" Target="../tags/tag56.xml"/><Relationship Id="rId64" Type="http://schemas.openxmlformats.org/officeDocument/2006/relationships/tags" Target="../tags/tag64.xml"/><Relationship Id="rId69" Type="http://schemas.openxmlformats.org/officeDocument/2006/relationships/tags" Target="../tags/tag69.xml"/><Relationship Id="rId77" Type="http://schemas.openxmlformats.org/officeDocument/2006/relationships/tags" Target="../tags/tag77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80" Type="http://schemas.openxmlformats.org/officeDocument/2006/relationships/tags" Target="../tags/tag80.xml"/><Relationship Id="rId85" Type="http://schemas.openxmlformats.org/officeDocument/2006/relationships/tags" Target="../tags/tag85.xml"/><Relationship Id="rId93" Type="http://schemas.openxmlformats.org/officeDocument/2006/relationships/tags" Target="../tags/tag93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59" Type="http://schemas.openxmlformats.org/officeDocument/2006/relationships/tags" Target="../tags/tag59.xml"/><Relationship Id="rId67" Type="http://schemas.openxmlformats.org/officeDocument/2006/relationships/tags" Target="../tags/tag67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54" Type="http://schemas.openxmlformats.org/officeDocument/2006/relationships/tags" Target="../tags/tag54.xml"/><Relationship Id="rId62" Type="http://schemas.openxmlformats.org/officeDocument/2006/relationships/tags" Target="../tags/tag62.xml"/><Relationship Id="rId70" Type="http://schemas.openxmlformats.org/officeDocument/2006/relationships/tags" Target="../tags/tag70.xml"/><Relationship Id="rId75" Type="http://schemas.openxmlformats.org/officeDocument/2006/relationships/tags" Target="../tags/tag75.xml"/><Relationship Id="rId83" Type="http://schemas.openxmlformats.org/officeDocument/2006/relationships/tags" Target="../tags/tag83.xml"/><Relationship Id="rId88" Type="http://schemas.openxmlformats.org/officeDocument/2006/relationships/tags" Target="../tags/tag88.xml"/><Relationship Id="rId91" Type="http://schemas.openxmlformats.org/officeDocument/2006/relationships/tags" Target="../tags/tag91.xml"/><Relationship Id="rId96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73" Type="http://schemas.openxmlformats.org/officeDocument/2006/relationships/tags" Target="../tags/tag73.xml"/><Relationship Id="rId78" Type="http://schemas.openxmlformats.org/officeDocument/2006/relationships/tags" Target="../tags/tag78.xml"/><Relationship Id="rId81" Type="http://schemas.openxmlformats.org/officeDocument/2006/relationships/tags" Target="../tags/tag81.xml"/><Relationship Id="rId86" Type="http://schemas.openxmlformats.org/officeDocument/2006/relationships/tags" Target="../tags/tag86.xml"/><Relationship Id="rId94" Type="http://schemas.openxmlformats.org/officeDocument/2006/relationships/tags" Target="../tags/tag94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9" Type="http://schemas.openxmlformats.org/officeDocument/2006/relationships/tags" Target="../tags/tag39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tags" Target="../tags/tag108.xml"/><Relationship Id="rId18" Type="http://schemas.openxmlformats.org/officeDocument/2006/relationships/tags" Target="../tags/tag113.xml"/><Relationship Id="rId26" Type="http://schemas.openxmlformats.org/officeDocument/2006/relationships/tags" Target="../tags/tag121.xml"/><Relationship Id="rId39" Type="http://schemas.openxmlformats.org/officeDocument/2006/relationships/tags" Target="../tags/tag134.xml"/><Relationship Id="rId21" Type="http://schemas.openxmlformats.org/officeDocument/2006/relationships/tags" Target="../tags/tag116.xml"/><Relationship Id="rId34" Type="http://schemas.openxmlformats.org/officeDocument/2006/relationships/tags" Target="../tags/tag129.xml"/><Relationship Id="rId42" Type="http://schemas.openxmlformats.org/officeDocument/2006/relationships/tags" Target="../tags/tag137.xml"/><Relationship Id="rId47" Type="http://schemas.openxmlformats.org/officeDocument/2006/relationships/tags" Target="../tags/tag142.xml"/><Relationship Id="rId50" Type="http://schemas.openxmlformats.org/officeDocument/2006/relationships/tags" Target="../tags/tag145.xml"/><Relationship Id="rId55" Type="http://schemas.openxmlformats.org/officeDocument/2006/relationships/tags" Target="../tags/tag150.xml"/><Relationship Id="rId7" Type="http://schemas.openxmlformats.org/officeDocument/2006/relationships/tags" Target="../tags/tag102.xml"/><Relationship Id="rId12" Type="http://schemas.openxmlformats.org/officeDocument/2006/relationships/tags" Target="../tags/tag107.xml"/><Relationship Id="rId17" Type="http://schemas.openxmlformats.org/officeDocument/2006/relationships/tags" Target="../tags/tag112.xml"/><Relationship Id="rId25" Type="http://schemas.openxmlformats.org/officeDocument/2006/relationships/tags" Target="../tags/tag120.xml"/><Relationship Id="rId33" Type="http://schemas.openxmlformats.org/officeDocument/2006/relationships/tags" Target="../tags/tag128.xml"/><Relationship Id="rId38" Type="http://schemas.openxmlformats.org/officeDocument/2006/relationships/tags" Target="../tags/tag133.xml"/><Relationship Id="rId46" Type="http://schemas.openxmlformats.org/officeDocument/2006/relationships/tags" Target="../tags/tag141.xml"/><Relationship Id="rId59" Type="http://schemas.openxmlformats.org/officeDocument/2006/relationships/image" Target="../media/image2.png"/><Relationship Id="rId2" Type="http://schemas.openxmlformats.org/officeDocument/2006/relationships/tags" Target="../tags/tag97.xml"/><Relationship Id="rId16" Type="http://schemas.openxmlformats.org/officeDocument/2006/relationships/tags" Target="../tags/tag111.xml"/><Relationship Id="rId20" Type="http://schemas.openxmlformats.org/officeDocument/2006/relationships/tags" Target="../tags/tag115.xml"/><Relationship Id="rId29" Type="http://schemas.openxmlformats.org/officeDocument/2006/relationships/tags" Target="../tags/tag124.xml"/><Relationship Id="rId41" Type="http://schemas.openxmlformats.org/officeDocument/2006/relationships/tags" Target="../tags/tag136.xml"/><Relationship Id="rId54" Type="http://schemas.openxmlformats.org/officeDocument/2006/relationships/tags" Target="../tags/tag149.xml"/><Relationship Id="rId1" Type="http://schemas.openxmlformats.org/officeDocument/2006/relationships/tags" Target="../tags/tag96.xml"/><Relationship Id="rId6" Type="http://schemas.openxmlformats.org/officeDocument/2006/relationships/tags" Target="../tags/tag101.xml"/><Relationship Id="rId11" Type="http://schemas.openxmlformats.org/officeDocument/2006/relationships/tags" Target="../tags/tag106.xml"/><Relationship Id="rId24" Type="http://schemas.openxmlformats.org/officeDocument/2006/relationships/tags" Target="../tags/tag119.xml"/><Relationship Id="rId32" Type="http://schemas.openxmlformats.org/officeDocument/2006/relationships/tags" Target="../tags/tag127.xml"/><Relationship Id="rId37" Type="http://schemas.openxmlformats.org/officeDocument/2006/relationships/tags" Target="../tags/tag132.xml"/><Relationship Id="rId40" Type="http://schemas.openxmlformats.org/officeDocument/2006/relationships/tags" Target="../tags/tag135.xml"/><Relationship Id="rId45" Type="http://schemas.openxmlformats.org/officeDocument/2006/relationships/tags" Target="../tags/tag140.xml"/><Relationship Id="rId53" Type="http://schemas.openxmlformats.org/officeDocument/2006/relationships/tags" Target="../tags/tag148.xml"/><Relationship Id="rId58" Type="http://schemas.openxmlformats.org/officeDocument/2006/relationships/slideLayout" Target="../slideLayouts/slideLayout2.xml"/><Relationship Id="rId5" Type="http://schemas.openxmlformats.org/officeDocument/2006/relationships/tags" Target="../tags/tag100.xml"/><Relationship Id="rId15" Type="http://schemas.openxmlformats.org/officeDocument/2006/relationships/tags" Target="../tags/tag110.xml"/><Relationship Id="rId23" Type="http://schemas.openxmlformats.org/officeDocument/2006/relationships/tags" Target="../tags/tag118.xml"/><Relationship Id="rId28" Type="http://schemas.openxmlformats.org/officeDocument/2006/relationships/tags" Target="../tags/tag123.xml"/><Relationship Id="rId36" Type="http://schemas.openxmlformats.org/officeDocument/2006/relationships/tags" Target="../tags/tag131.xml"/><Relationship Id="rId49" Type="http://schemas.openxmlformats.org/officeDocument/2006/relationships/tags" Target="../tags/tag144.xml"/><Relationship Id="rId57" Type="http://schemas.openxmlformats.org/officeDocument/2006/relationships/tags" Target="../tags/tag152.xml"/><Relationship Id="rId10" Type="http://schemas.openxmlformats.org/officeDocument/2006/relationships/tags" Target="../tags/tag105.xml"/><Relationship Id="rId19" Type="http://schemas.openxmlformats.org/officeDocument/2006/relationships/tags" Target="../tags/tag114.xml"/><Relationship Id="rId31" Type="http://schemas.openxmlformats.org/officeDocument/2006/relationships/tags" Target="../tags/tag126.xml"/><Relationship Id="rId44" Type="http://schemas.openxmlformats.org/officeDocument/2006/relationships/tags" Target="../tags/tag139.xml"/><Relationship Id="rId52" Type="http://schemas.openxmlformats.org/officeDocument/2006/relationships/tags" Target="../tags/tag147.xml"/><Relationship Id="rId4" Type="http://schemas.openxmlformats.org/officeDocument/2006/relationships/tags" Target="../tags/tag99.xml"/><Relationship Id="rId9" Type="http://schemas.openxmlformats.org/officeDocument/2006/relationships/tags" Target="../tags/tag104.xml"/><Relationship Id="rId14" Type="http://schemas.openxmlformats.org/officeDocument/2006/relationships/tags" Target="../tags/tag109.xml"/><Relationship Id="rId22" Type="http://schemas.openxmlformats.org/officeDocument/2006/relationships/tags" Target="../tags/tag117.xml"/><Relationship Id="rId27" Type="http://schemas.openxmlformats.org/officeDocument/2006/relationships/tags" Target="../tags/tag122.xml"/><Relationship Id="rId30" Type="http://schemas.openxmlformats.org/officeDocument/2006/relationships/tags" Target="../tags/tag125.xml"/><Relationship Id="rId35" Type="http://schemas.openxmlformats.org/officeDocument/2006/relationships/tags" Target="../tags/tag130.xml"/><Relationship Id="rId43" Type="http://schemas.openxmlformats.org/officeDocument/2006/relationships/tags" Target="../tags/tag138.xml"/><Relationship Id="rId48" Type="http://schemas.openxmlformats.org/officeDocument/2006/relationships/tags" Target="../tags/tag143.xml"/><Relationship Id="rId56" Type="http://schemas.openxmlformats.org/officeDocument/2006/relationships/tags" Target="../tags/tag151.xml"/><Relationship Id="rId8" Type="http://schemas.openxmlformats.org/officeDocument/2006/relationships/tags" Target="../tags/tag103.xml"/><Relationship Id="rId51" Type="http://schemas.openxmlformats.org/officeDocument/2006/relationships/tags" Target="../tags/tag146.xml"/><Relationship Id="rId3" Type="http://schemas.openxmlformats.org/officeDocument/2006/relationships/tags" Target="../tags/tag98.xm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tags" Target="../tags/tag269.xml"/><Relationship Id="rId21" Type="http://schemas.openxmlformats.org/officeDocument/2006/relationships/tags" Target="../tags/tag173.xml"/><Relationship Id="rId42" Type="http://schemas.openxmlformats.org/officeDocument/2006/relationships/tags" Target="../tags/tag194.xml"/><Relationship Id="rId63" Type="http://schemas.openxmlformats.org/officeDocument/2006/relationships/tags" Target="../tags/tag215.xml"/><Relationship Id="rId84" Type="http://schemas.openxmlformats.org/officeDocument/2006/relationships/tags" Target="../tags/tag236.xml"/><Relationship Id="rId138" Type="http://schemas.openxmlformats.org/officeDocument/2006/relationships/tags" Target="../tags/tag290.xml"/><Relationship Id="rId159" Type="http://schemas.openxmlformats.org/officeDocument/2006/relationships/tags" Target="../tags/tag311.xml"/><Relationship Id="rId170" Type="http://schemas.openxmlformats.org/officeDocument/2006/relationships/tags" Target="../tags/tag322.xml"/><Relationship Id="rId191" Type="http://schemas.openxmlformats.org/officeDocument/2006/relationships/tags" Target="../tags/tag343.xml"/><Relationship Id="rId205" Type="http://schemas.openxmlformats.org/officeDocument/2006/relationships/image" Target="../media/image3.jpeg"/><Relationship Id="rId16" Type="http://schemas.openxmlformats.org/officeDocument/2006/relationships/tags" Target="../tags/tag168.xml"/><Relationship Id="rId107" Type="http://schemas.openxmlformats.org/officeDocument/2006/relationships/tags" Target="../tags/tag259.xml"/><Relationship Id="rId11" Type="http://schemas.openxmlformats.org/officeDocument/2006/relationships/tags" Target="../tags/tag163.xml"/><Relationship Id="rId32" Type="http://schemas.openxmlformats.org/officeDocument/2006/relationships/tags" Target="../tags/tag184.xml"/><Relationship Id="rId37" Type="http://schemas.openxmlformats.org/officeDocument/2006/relationships/tags" Target="../tags/tag189.xml"/><Relationship Id="rId53" Type="http://schemas.openxmlformats.org/officeDocument/2006/relationships/tags" Target="../tags/tag205.xml"/><Relationship Id="rId58" Type="http://schemas.openxmlformats.org/officeDocument/2006/relationships/tags" Target="../tags/tag210.xml"/><Relationship Id="rId74" Type="http://schemas.openxmlformats.org/officeDocument/2006/relationships/tags" Target="../tags/tag226.xml"/><Relationship Id="rId79" Type="http://schemas.openxmlformats.org/officeDocument/2006/relationships/tags" Target="../tags/tag231.xml"/><Relationship Id="rId102" Type="http://schemas.openxmlformats.org/officeDocument/2006/relationships/tags" Target="../tags/tag254.xml"/><Relationship Id="rId123" Type="http://schemas.openxmlformats.org/officeDocument/2006/relationships/tags" Target="../tags/tag275.xml"/><Relationship Id="rId128" Type="http://schemas.openxmlformats.org/officeDocument/2006/relationships/tags" Target="../tags/tag280.xml"/><Relationship Id="rId144" Type="http://schemas.openxmlformats.org/officeDocument/2006/relationships/tags" Target="../tags/tag296.xml"/><Relationship Id="rId149" Type="http://schemas.openxmlformats.org/officeDocument/2006/relationships/tags" Target="../tags/tag301.xml"/><Relationship Id="rId5" Type="http://schemas.openxmlformats.org/officeDocument/2006/relationships/tags" Target="../tags/tag157.xml"/><Relationship Id="rId90" Type="http://schemas.openxmlformats.org/officeDocument/2006/relationships/tags" Target="../tags/tag242.xml"/><Relationship Id="rId95" Type="http://schemas.openxmlformats.org/officeDocument/2006/relationships/tags" Target="../tags/tag247.xml"/><Relationship Id="rId160" Type="http://schemas.openxmlformats.org/officeDocument/2006/relationships/tags" Target="../tags/tag312.xml"/><Relationship Id="rId165" Type="http://schemas.openxmlformats.org/officeDocument/2006/relationships/tags" Target="../tags/tag317.xml"/><Relationship Id="rId181" Type="http://schemas.openxmlformats.org/officeDocument/2006/relationships/tags" Target="../tags/tag333.xml"/><Relationship Id="rId186" Type="http://schemas.openxmlformats.org/officeDocument/2006/relationships/tags" Target="../tags/tag338.xml"/><Relationship Id="rId22" Type="http://schemas.openxmlformats.org/officeDocument/2006/relationships/tags" Target="../tags/tag174.xml"/><Relationship Id="rId27" Type="http://schemas.openxmlformats.org/officeDocument/2006/relationships/tags" Target="../tags/tag179.xml"/><Relationship Id="rId43" Type="http://schemas.openxmlformats.org/officeDocument/2006/relationships/tags" Target="../tags/tag195.xml"/><Relationship Id="rId48" Type="http://schemas.openxmlformats.org/officeDocument/2006/relationships/tags" Target="../tags/tag200.xml"/><Relationship Id="rId64" Type="http://schemas.openxmlformats.org/officeDocument/2006/relationships/tags" Target="../tags/tag216.xml"/><Relationship Id="rId69" Type="http://schemas.openxmlformats.org/officeDocument/2006/relationships/tags" Target="../tags/tag221.xml"/><Relationship Id="rId113" Type="http://schemas.openxmlformats.org/officeDocument/2006/relationships/tags" Target="../tags/tag265.xml"/><Relationship Id="rId118" Type="http://schemas.openxmlformats.org/officeDocument/2006/relationships/tags" Target="../tags/tag270.xml"/><Relationship Id="rId134" Type="http://schemas.openxmlformats.org/officeDocument/2006/relationships/tags" Target="../tags/tag286.xml"/><Relationship Id="rId139" Type="http://schemas.openxmlformats.org/officeDocument/2006/relationships/tags" Target="../tags/tag291.xml"/><Relationship Id="rId80" Type="http://schemas.openxmlformats.org/officeDocument/2006/relationships/tags" Target="../tags/tag232.xml"/><Relationship Id="rId85" Type="http://schemas.openxmlformats.org/officeDocument/2006/relationships/tags" Target="../tags/tag237.xml"/><Relationship Id="rId150" Type="http://schemas.openxmlformats.org/officeDocument/2006/relationships/tags" Target="../tags/tag302.xml"/><Relationship Id="rId155" Type="http://schemas.openxmlformats.org/officeDocument/2006/relationships/tags" Target="../tags/tag307.xml"/><Relationship Id="rId171" Type="http://schemas.openxmlformats.org/officeDocument/2006/relationships/tags" Target="../tags/tag323.xml"/><Relationship Id="rId176" Type="http://schemas.openxmlformats.org/officeDocument/2006/relationships/tags" Target="../tags/tag328.xml"/><Relationship Id="rId192" Type="http://schemas.openxmlformats.org/officeDocument/2006/relationships/tags" Target="../tags/tag344.xml"/><Relationship Id="rId197" Type="http://schemas.openxmlformats.org/officeDocument/2006/relationships/tags" Target="../tags/tag349.xml"/><Relationship Id="rId201" Type="http://schemas.openxmlformats.org/officeDocument/2006/relationships/tags" Target="../tags/tag353.xml"/><Relationship Id="rId12" Type="http://schemas.openxmlformats.org/officeDocument/2006/relationships/tags" Target="../tags/tag164.xml"/><Relationship Id="rId17" Type="http://schemas.openxmlformats.org/officeDocument/2006/relationships/tags" Target="../tags/tag169.xml"/><Relationship Id="rId33" Type="http://schemas.openxmlformats.org/officeDocument/2006/relationships/tags" Target="../tags/tag185.xml"/><Relationship Id="rId38" Type="http://schemas.openxmlformats.org/officeDocument/2006/relationships/tags" Target="../tags/tag190.xml"/><Relationship Id="rId59" Type="http://schemas.openxmlformats.org/officeDocument/2006/relationships/tags" Target="../tags/tag211.xml"/><Relationship Id="rId103" Type="http://schemas.openxmlformats.org/officeDocument/2006/relationships/tags" Target="../tags/tag255.xml"/><Relationship Id="rId108" Type="http://schemas.openxmlformats.org/officeDocument/2006/relationships/tags" Target="../tags/tag260.xml"/><Relationship Id="rId124" Type="http://schemas.openxmlformats.org/officeDocument/2006/relationships/tags" Target="../tags/tag276.xml"/><Relationship Id="rId129" Type="http://schemas.openxmlformats.org/officeDocument/2006/relationships/tags" Target="../tags/tag281.xml"/><Relationship Id="rId54" Type="http://schemas.openxmlformats.org/officeDocument/2006/relationships/tags" Target="../tags/tag206.xml"/><Relationship Id="rId70" Type="http://schemas.openxmlformats.org/officeDocument/2006/relationships/tags" Target="../tags/tag222.xml"/><Relationship Id="rId75" Type="http://schemas.openxmlformats.org/officeDocument/2006/relationships/tags" Target="../tags/tag227.xml"/><Relationship Id="rId91" Type="http://schemas.openxmlformats.org/officeDocument/2006/relationships/tags" Target="../tags/tag243.xml"/><Relationship Id="rId96" Type="http://schemas.openxmlformats.org/officeDocument/2006/relationships/tags" Target="../tags/tag248.xml"/><Relationship Id="rId140" Type="http://schemas.openxmlformats.org/officeDocument/2006/relationships/tags" Target="../tags/tag292.xml"/><Relationship Id="rId145" Type="http://schemas.openxmlformats.org/officeDocument/2006/relationships/tags" Target="../tags/tag297.xml"/><Relationship Id="rId161" Type="http://schemas.openxmlformats.org/officeDocument/2006/relationships/tags" Target="../tags/tag313.xml"/><Relationship Id="rId166" Type="http://schemas.openxmlformats.org/officeDocument/2006/relationships/tags" Target="../tags/tag318.xml"/><Relationship Id="rId182" Type="http://schemas.openxmlformats.org/officeDocument/2006/relationships/tags" Target="../tags/tag334.xml"/><Relationship Id="rId187" Type="http://schemas.openxmlformats.org/officeDocument/2006/relationships/tags" Target="../tags/tag339.xml"/><Relationship Id="rId1" Type="http://schemas.openxmlformats.org/officeDocument/2006/relationships/tags" Target="../tags/tag153.xml"/><Relationship Id="rId6" Type="http://schemas.openxmlformats.org/officeDocument/2006/relationships/tags" Target="../tags/tag158.xml"/><Relationship Id="rId23" Type="http://schemas.openxmlformats.org/officeDocument/2006/relationships/tags" Target="../tags/tag175.xml"/><Relationship Id="rId28" Type="http://schemas.openxmlformats.org/officeDocument/2006/relationships/tags" Target="../tags/tag180.xml"/><Relationship Id="rId49" Type="http://schemas.openxmlformats.org/officeDocument/2006/relationships/tags" Target="../tags/tag201.xml"/><Relationship Id="rId114" Type="http://schemas.openxmlformats.org/officeDocument/2006/relationships/tags" Target="../tags/tag266.xml"/><Relationship Id="rId119" Type="http://schemas.openxmlformats.org/officeDocument/2006/relationships/tags" Target="../tags/tag271.xml"/><Relationship Id="rId44" Type="http://schemas.openxmlformats.org/officeDocument/2006/relationships/tags" Target="../tags/tag196.xml"/><Relationship Id="rId60" Type="http://schemas.openxmlformats.org/officeDocument/2006/relationships/tags" Target="../tags/tag212.xml"/><Relationship Id="rId65" Type="http://schemas.openxmlformats.org/officeDocument/2006/relationships/tags" Target="../tags/tag217.xml"/><Relationship Id="rId81" Type="http://schemas.openxmlformats.org/officeDocument/2006/relationships/tags" Target="../tags/tag233.xml"/><Relationship Id="rId86" Type="http://schemas.openxmlformats.org/officeDocument/2006/relationships/tags" Target="../tags/tag238.xml"/><Relationship Id="rId130" Type="http://schemas.openxmlformats.org/officeDocument/2006/relationships/tags" Target="../tags/tag282.xml"/><Relationship Id="rId135" Type="http://schemas.openxmlformats.org/officeDocument/2006/relationships/tags" Target="../tags/tag287.xml"/><Relationship Id="rId151" Type="http://schemas.openxmlformats.org/officeDocument/2006/relationships/tags" Target="../tags/tag303.xml"/><Relationship Id="rId156" Type="http://schemas.openxmlformats.org/officeDocument/2006/relationships/tags" Target="../tags/tag308.xml"/><Relationship Id="rId177" Type="http://schemas.openxmlformats.org/officeDocument/2006/relationships/tags" Target="../tags/tag329.xml"/><Relationship Id="rId198" Type="http://schemas.openxmlformats.org/officeDocument/2006/relationships/tags" Target="../tags/tag350.xml"/><Relationship Id="rId172" Type="http://schemas.openxmlformats.org/officeDocument/2006/relationships/tags" Target="../tags/tag324.xml"/><Relationship Id="rId193" Type="http://schemas.openxmlformats.org/officeDocument/2006/relationships/tags" Target="../tags/tag345.xml"/><Relationship Id="rId202" Type="http://schemas.openxmlformats.org/officeDocument/2006/relationships/tags" Target="../tags/tag354.xml"/><Relationship Id="rId13" Type="http://schemas.openxmlformats.org/officeDocument/2006/relationships/tags" Target="../tags/tag165.xml"/><Relationship Id="rId18" Type="http://schemas.openxmlformats.org/officeDocument/2006/relationships/tags" Target="../tags/tag170.xml"/><Relationship Id="rId39" Type="http://schemas.openxmlformats.org/officeDocument/2006/relationships/tags" Target="../tags/tag191.xml"/><Relationship Id="rId109" Type="http://schemas.openxmlformats.org/officeDocument/2006/relationships/tags" Target="../tags/tag261.xml"/><Relationship Id="rId34" Type="http://schemas.openxmlformats.org/officeDocument/2006/relationships/tags" Target="../tags/tag186.xml"/><Relationship Id="rId50" Type="http://schemas.openxmlformats.org/officeDocument/2006/relationships/tags" Target="../tags/tag202.xml"/><Relationship Id="rId55" Type="http://schemas.openxmlformats.org/officeDocument/2006/relationships/tags" Target="../tags/tag207.xml"/><Relationship Id="rId76" Type="http://schemas.openxmlformats.org/officeDocument/2006/relationships/tags" Target="../tags/tag228.xml"/><Relationship Id="rId97" Type="http://schemas.openxmlformats.org/officeDocument/2006/relationships/tags" Target="../tags/tag249.xml"/><Relationship Id="rId104" Type="http://schemas.openxmlformats.org/officeDocument/2006/relationships/tags" Target="../tags/tag256.xml"/><Relationship Id="rId120" Type="http://schemas.openxmlformats.org/officeDocument/2006/relationships/tags" Target="../tags/tag272.xml"/><Relationship Id="rId125" Type="http://schemas.openxmlformats.org/officeDocument/2006/relationships/tags" Target="../tags/tag277.xml"/><Relationship Id="rId141" Type="http://schemas.openxmlformats.org/officeDocument/2006/relationships/tags" Target="../tags/tag293.xml"/><Relationship Id="rId146" Type="http://schemas.openxmlformats.org/officeDocument/2006/relationships/tags" Target="../tags/tag298.xml"/><Relationship Id="rId167" Type="http://schemas.openxmlformats.org/officeDocument/2006/relationships/tags" Target="../tags/tag319.xml"/><Relationship Id="rId188" Type="http://schemas.openxmlformats.org/officeDocument/2006/relationships/tags" Target="../tags/tag340.xml"/><Relationship Id="rId7" Type="http://schemas.openxmlformats.org/officeDocument/2006/relationships/tags" Target="../tags/tag159.xml"/><Relationship Id="rId71" Type="http://schemas.openxmlformats.org/officeDocument/2006/relationships/tags" Target="../tags/tag223.xml"/><Relationship Id="rId92" Type="http://schemas.openxmlformats.org/officeDocument/2006/relationships/tags" Target="../tags/tag244.xml"/><Relationship Id="rId162" Type="http://schemas.openxmlformats.org/officeDocument/2006/relationships/tags" Target="../tags/tag314.xml"/><Relationship Id="rId183" Type="http://schemas.openxmlformats.org/officeDocument/2006/relationships/tags" Target="../tags/tag335.xml"/><Relationship Id="rId2" Type="http://schemas.openxmlformats.org/officeDocument/2006/relationships/tags" Target="../tags/tag154.xml"/><Relationship Id="rId29" Type="http://schemas.openxmlformats.org/officeDocument/2006/relationships/tags" Target="../tags/tag181.xml"/><Relationship Id="rId24" Type="http://schemas.openxmlformats.org/officeDocument/2006/relationships/tags" Target="../tags/tag176.xml"/><Relationship Id="rId40" Type="http://schemas.openxmlformats.org/officeDocument/2006/relationships/tags" Target="../tags/tag192.xml"/><Relationship Id="rId45" Type="http://schemas.openxmlformats.org/officeDocument/2006/relationships/tags" Target="../tags/tag197.xml"/><Relationship Id="rId66" Type="http://schemas.openxmlformats.org/officeDocument/2006/relationships/tags" Target="../tags/tag218.xml"/><Relationship Id="rId87" Type="http://schemas.openxmlformats.org/officeDocument/2006/relationships/tags" Target="../tags/tag239.xml"/><Relationship Id="rId110" Type="http://schemas.openxmlformats.org/officeDocument/2006/relationships/tags" Target="../tags/tag262.xml"/><Relationship Id="rId115" Type="http://schemas.openxmlformats.org/officeDocument/2006/relationships/tags" Target="../tags/tag267.xml"/><Relationship Id="rId131" Type="http://schemas.openxmlformats.org/officeDocument/2006/relationships/tags" Target="../tags/tag283.xml"/><Relationship Id="rId136" Type="http://schemas.openxmlformats.org/officeDocument/2006/relationships/tags" Target="../tags/tag288.xml"/><Relationship Id="rId157" Type="http://schemas.openxmlformats.org/officeDocument/2006/relationships/tags" Target="../tags/tag309.xml"/><Relationship Id="rId178" Type="http://schemas.openxmlformats.org/officeDocument/2006/relationships/tags" Target="../tags/tag330.xml"/><Relationship Id="rId61" Type="http://schemas.openxmlformats.org/officeDocument/2006/relationships/tags" Target="../tags/tag213.xml"/><Relationship Id="rId82" Type="http://schemas.openxmlformats.org/officeDocument/2006/relationships/tags" Target="../tags/tag234.xml"/><Relationship Id="rId152" Type="http://schemas.openxmlformats.org/officeDocument/2006/relationships/tags" Target="../tags/tag304.xml"/><Relationship Id="rId173" Type="http://schemas.openxmlformats.org/officeDocument/2006/relationships/tags" Target="../tags/tag325.xml"/><Relationship Id="rId194" Type="http://schemas.openxmlformats.org/officeDocument/2006/relationships/tags" Target="../tags/tag346.xml"/><Relationship Id="rId199" Type="http://schemas.openxmlformats.org/officeDocument/2006/relationships/tags" Target="../tags/tag351.xml"/><Relationship Id="rId203" Type="http://schemas.openxmlformats.org/officeDocument/2006/relationships/tags" Target="../tags/tag355.xml"/><Relationship Id="rId19" Type="http://schemas.openxmlformats.org/officeDocument/2006/relationships/tags" Target="../tags/tag171.xml"/><Relationship Id="rId14" Type="http://schemas.openxmlformats.org/officeDocument/2006/relationships/tags" Target="../tags/tag166.xml"/><Relationship Id="rId30" Type="http://schemas.openxmlformats.org/officeDocument/2006/relationships/tags" Target="../tags/tag182.xml"/><Relationship Id="rId35" Type="http://schemas.openxmlformats.org/officeDocument/2006/relationships/tags" Target="../tags/tag187.xml"/><Relationship Id="rId56" Type="http://schemas.openxmlformats.org/officeDocument/2006/relationships/tags" Target="../tags/tag208.xml"/><Relationship Id="rId77" Type="http://schemas.openxmlformats.org/officeDocument/2006/relationships/tags" Target="../tags/tag229.xml"/><Relationship Id="rId100" Type="http://schemas.openxmlformats.org/officeDocument/2006/relationships/tags" Target="../tags/tag252.xml"/><Relationship Id="rId105" Type="http://schemas.openxmlformats.org/officeDocument/2006/relationships/tags" Target="../tags/tag257.xml"/><Relationship Id="rId126" Type="http://schemas.openxmlformats.org/officeDocument/2006/relationships/tags" Target="../tags/tag278.xml"/><Relationship Id="rId147" Type="http://schemas.openxmlformats.org/officeDocument/2006/relationships/tags" Target="../tags/tag299.xml"/><Relationship Id="rId168" Type="http://schemas.openxmlformats.org/officeDocument/2006/relationships/tags" Target="../tags/tag320.xml"/><Relationship Id="rId8" Type="http://schemas.openxmlformats.org/officeDocument/2006/relationships/tags" Target="../tags/tag160.xml"/><Relationship Id="rId51" Type="http://schemas.openxmlformats.org/officeDocument/2006/relationships/tags" Target="../tags/tag203.xml"/><Relationship Id="rId72" Type="http://schemas.openxmlformats.org/officeDocument/2006/relationships/tags" Target="../tags/tag224.xml"/><Relationship Id="rId93" Type="http://schemas.openxmlformats.org/officeDocument/2006/relationships/tags" Target="../tags/tag245.xml"/><Relationship Id="rId98" Type="http://schemas.openxmlformats.org/officeDocument/2006/relationships/tags" Target="../tags/tag250.xml"/><Relationship Id="rId121" Type="http://schemas.openxmlformats.org/officeDocument/2006/relationships/tags" Target="../tags/tag273.xml"/><Relationship Id="rId142" Type="http://schemas.openxmlformats.org/officeDocument/2006/relationships/tags" Target="../tags/tag294.xml"/><Relationship Id="rId163" Type="http://schemas.openxmlformats.org/officeDocument/2006/relationships/tags" Target="../tags/tag315.xml"/><Relationship Id="rId184" Type="http://schemas.openxmlformats.org/officeDocument/2006/relationships/tags" Target="../tags/tag336.xml"/><Relationship Id="rId189" Type="http://schemas.openxmlformats.org/officeDocument/2006/relationships/tags" Target="../tags/tag341.xml"/><Relationship Id="rId3" Type="http://schemas.openxmlformats.org/officeDocument/2006/relationships/tags" Target="../tags/tag155.xml"/><Relationship Id="rId25" Type="http://schemas.openxmlformats.org/officeDocument/2006/relationships/tags" Target="../tags/tag177.xml"/><Relationship Id="rId46" Type="http://schemas.openxmlformats.org/officeDocument/2006/relationships/tags" Target="../tags/tag198.xml"/><Relationship Id="rId67" Type="http://schemas.openxmlformats.org/officeDocument/2006/relationships/tags" Target="../tags/tag219.xml"/><Relationship Id="rId116" Type="http://schemas.openxmlformats.org/officeDocument/2006/relationships/tags" Target="../tags/tag268.xml"/><Relationship Id="rId137" Type="http://schemas.openxmlformats.org/officeDocument/2006/relationships/tags" Target="../tags/tag289.xml"/><Relationship Id="rId158" Type="http://schemas.openxmlformats.org/officeDocument/2006/relationships/tags" Target="../tags/tag310.xml"/><Relationship Id="rId20" Type="http://schemas.openxmlformats.org/officeDocument/2006/relationships/tags" Target="../tags/tag172.xml"/><Relationship Id="rId41" Type="http://schemas.openxmlformats.org/officeDocument/2006/relationships/tags" Target="../tags/tag193.xml"/><Relationship Id="rId62" Type="http://schemas.openxmlformats.org/officeDocument/2006/relationships/tags" Target="../tags/tag214.xml"/><Relationship Id="rId83" Type="http://schemas.openxmlformats.org/officeDocument/2006/relationships/tags" Target="../tags/tag235.xml"/><Relationship Id="rId88" Type="http://schemas.openxmlformats.org/officeDocument/2006/relationships/tags" Target="../tags/tag240.xml"/><Relationship Id="rId111" Type="http://schemas.openxmlformats.org/officeDocument/2006/relationships/tags" Target="../tags/tag263.xml"/><Relationship Id="rId132" Type="http://schemas.openxmlformats.org/officeDocument/2006/relationships/tags" Target="../tags/tag284.xml"/><Relationship Id="rId153" Type="http://schemas.openxmlformats.org/officeDocument/2006/relationships/tags" Target="../tags/tag305.xml"/><Relationship Id="rId174" Type="http://schemas.openxmlformats.org/officeDocument/2006/relationships/tags" Target="../tags/tag326.xml"/><Relationship Id="rId179" Type="http://schemas.openxmlformats.org/officeDocument/2006/relationships/tags" Target="../tags/tag331.xml"/><Relationship Id="rId195" Type="http://schemas.openxmlformats.org/officeDocument/2006/relationships/tags" Target="../tags/tag347.xml"/><Relationship Id="rId190" Type="http://schemas.openxmlformats.org/officeDocument/2006/relationships/tags" Target="../tags/tag342.xml"/><Relationship Id="rId204" Type="http://schemas.openxmlformats.org/officeDocument/2006/relationships/slideLayout" Target="../slideLayouts/slideLayout2.xml"/><Relationship Id="rId15" Type="http://schemas.openxmlformats.org/officeDocument/2006/relationships/tags" Target="../tags/tag167.xml"/><Relationship Id="rId36" Type="http://schemas.openxmlformats.org/officeDocument/2006/relationships/tags" Target="../tags/tag188.xml"/><Relationship Id="rId57" Type="http://schemas.openxmlformats.org/officeDocument/2006/relationships/tags" Target="../tags/tag209.xml"/><Relationship Id="rId106" Type="http://schemas.openxmlformats.org/officeDocument/2006/relationships/tags" Target="../tags/tag258.xml"/><Relationship Id="rId127" Type="http://schemas.openxmlformats.org/officeDocument/2006/relationships/tags" Target="../tags/tag279.xml"/><Relationship Id="rId10" Type="http://schemas.openxmlformats.org/officeDocument/2006/relationships/tags" Target="../tags/tag162.xml"/><Relationship Id="rId31" Type="http://schemas.openxmlformats.org/officeDocument/2006/relationships/tags" Target="../tags/tag183.xml"/><Relationship Id="rId52" Type="http://schemas.openxmlformats.org/officeDocument/2006/relationships/tags" Target="../tags/tag204.xml"/><Relationship Id="rId73" Type="http://schemas.openxmlformats.org/officeDocument/2006/relationships/tags" Target="../tags/tag225.xml"/><Relationship Id="rId78" Type="http://schemas.openxmlformats.org/officeDocument/2006/relationships/tags" Target="../tags/tag230.xml"/><Relationship Id="rId94" Type="http://schemas.openxmlformats.org/officeDocument/2006/relationships/tags" Target="../tags/tag246.xml"/><Relationship Id="rId99" Type="http://schemas.openxmlformats.org/officeDocument/2006/relationships/tags" Target="../tags/tag251.xml"/><Relationship Id="rId101" Type="http://schemas.openxmlformats.org/officeDocument/2006/relationships/tags" Target="../tags/tag253.xml"/><Relationship Id="rId122" Type="http://schemas.openxmlformats.org/officeDocument/2006/relationships/tags" Target="../tags/tag274.xml"/><Relationship Id="rId143" Type="http://schemas.openxmlformats.org/officeDocument/2006/relationships/tags" Target="../tags/tag295.xml"/><Relationship Id="rId148" Type="http://schemas.openxmlformats.org/officeDocument/2006/relationships/tags" Target="../tags/tag300.xml"/><Relationship Id="rId164" Type="http://schemas.openxmlformats.org/officeDocument/2006/relationships/tags" Target="../tags/tag316.xml"/><Relationship Id="rId169" Type="http://schemas.openxmlformats.org/officeDocument/2006/relationships/tags" Target="../tags/tag321.xml"/><Relationship Id="rId185" Type="http://schemas.openxmlformats.org/officeDocument/2006/relationships/tags" Target="../tags/tag337.xml"/><Relationship Id="rId4" Type="http://schemas.openxmlformats.org/officeDocument/2006/relationships/tags" Target="../tags/tag156.xml"/><Relationship Id="rId9" Type="http://schemas.openxmlformats.org/officeDocument/2006/relationships/tags" Target="../tags/tag161.xml"/><Relationship Id="rId180" Type="http://schemas.openxmlformats.org/officeDocument/2006/relationships/tags" Target="../tags/tag332.xml"/><Relationship Id="rId26" Type="http://schemas.openxmlformats.org/officeDocument/2006/relationships/tags" Target="../tags/tag178.xml"/><Relationship Id="rId47" Type="http://schemas.openxmlformats.org/officeDocument/2006/relationships/tags" Target="../tags/tag199.xml"/><Relationship Id="rId68" Type="http://schemas.openxmlformats.org/officeDocument/2006/relationships/tags" Target="../tags/tag220.xml"/><Relationship Id="rId89" Type="http://schemas.openxmlformats.org/officeDocument/2006/relationships/tags" Target="../tags/tag241.xml"/><Relationship Id="rId112" Type="http://schemas.openxmlformats.org/officeDocument/2006/relationships/tags" Target="../tags/tag264.xml"/><Relationship Id="rId133" Type="http://schemas.openxmlformats.org/officeDocument/2006/relationships/tags" Target="../tags/tag285.xml"/><Relationship Id="rId154" Type="http://schemas.openxmlformats.org/officeDocument/2006/relationships/tags" Target="../tags/tag306.xml"/><Relationship Id="rId175" Type="http://schemas.openxmlformats.org/officeDocument/2006/relationships/tags" Target="../tags/tag327.xml"/><Relationship Id="rId196" Type="http://schemas.openxmlformats.org/officeDocument/2006/relationships/tags" Target="../tags/tag348.xml"/><Relationship Id="rId200" Type="http://schemas.openxmlformats.org/officeDocument/2006/relationships/tags" Target="../tags/tag352.xml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tags" Target="../tags/tag381.xml"/><Relationship Id="rId21" Type="http://schemas.openxmlformats.org/officeDocument/2006/relationships/tags" Target="../tags/tag376.xml"/><Relationship Id="rId42" Type="http://schemas.openxmlformats.org/officeDocument/2006/relationships/tags" Target="../tags/tag397.xml"/><Relationship Id="rId47" Type="http://schemas.openxmlformats.org/officeDocument/2006/relationships/tags" Target="../tags/tag402.xml"/><Relationship Id="rId63" Type="http://schemas.openxmlformats.org/officeDocument/2006/relationships/tags" Target="../tags/tag418.xml"/><Relationship Id="rId68" Type="http://schemas.openxmlformats.org/officeDocument/2006/relationships/tags" Target="../tags/tag423.xml"/><Relationship Id="rId84" Type="http://schemas.openxmlformats.org/officeDocument/2006/relationships/tags" Target="../tags/tag439.xml"/><Relationship Id="rId89" Type="http://schemas.openxmlformats.org/officeDocument/2006/relationships/tags" Target="../tags/tag444.xml"/><Relationship Id="rId112" Type="http://schemas.openxmlformats.org/officeDocument/2006/relationships/tags" Target="../tags/tag467.xml"/><Relationship Id="rId16" Type="http://schemas.openxmlformats.org/officeDocument/2006/relationships/tags" Target="../tags/tag371.xml"/><Relationship Id="rId107" Type="http://schemas.openxmlformats.org/officeDocument/2006/relationships/tags" Target="../tags/tag462.xml"/><Relationship Id="rId11" Type="http://schemas.openxmlformats.org/officeDocument/2006/relationships/tags" Target="../tags/tag366.xml"/><Relationship Id="rId24" Type="http://schemas.openxmlformats.org/officeDocument/2006/relationships/tags" Target="../tags/tag379.xml"/><Relationship Id="rId32" Type="http://schemas.openxmlformats.org/officeDocument/2006/relationships/tags" Target="../tags/tag387.xml"/><Relationship Id="rId37" Type="http://schemas.openxmlformats.org/officeDocument/2006/relationships/tags" Target="../tags/tag392.xml"/><Relationship Id="rId40" Type="http://schemas.openxmlformats.org/officeDocument/2006/relationships/tags" Target="../tags/tag395.xml"/><Relationship Id="rId45" Type="http://schemas.openxmlformats.org/officeDocument/2006/relationships/tags" Target="../tags/tag400.xml"/><Relationship Id="rId53" Type="http://schemas.openxmlformats.org/officeDocument/2006/relationships/tags" Target="../tags/tag408.xml"/><Relationship Id="rId58" Type="http://schemas.openxmlformats.org/officeDocument/2006/relationships/tags" Target="../tags/tag413.xml"/><Relationship Id="rId66" Type="http://schemas.openxmlformats.org/officeDocument/2006/relationships/tags" Target="../tags/tag421.xml"/><Relationship Id="rId74" Type="http://schemas.openxmlformats.org/officeDocument/2006/relationships/tags" Target="../tags/tag429.xml"/><Relationship Id="rId79" Type="http://schemas.openxmlformats.org/officeDocument/2006/relationships/tags" Target="../tags/tag434.xml"/><Relationship Id="rId87" Type="http://schemas.openxmlformats.org/officeDocument/2006/relationships/tags" Target="../tags/tag442.xml"/><Relationship Id="rId102" Type="http://schemas.openxmlformats.org/officeDocument/2006/relationships/tags" Target="../tags/tag457.xml"/><Relationship Id="rId110" Type="http://schemas.openxmlformats.org/officeDocument/2006/relationships/tags" Target="../tags/tag465.xml"/><Relationship Id="rId115" Type="http://schemas.openxmlformats.org/officeDocument/2006/relationships/image" Target="../media/image4.png"/><Relationship Id="rId5" Type="http://schemas.openxmlformats.org/officeDocument/2006/relationships/tags" Target="../tags/tag360.xml"/><Relationship Id="rId61" Type="http://schemas.openxmlformats.org/officeDocument/2006/relationships/tags" Target="../tags/tag416.xml"/><Relationship Id="rId82" Type="http://schemas.openxmlformats.org/officeDocument/2006/relationships/tags" Target="../tags/tag437.xml"/><Relationship Id="rId90" Type="http://schemas.openxmlformats.org/officeDocument/2006/relationships/tags" Target="../tags/tag445.xml"/><Relationship Id="rId95" Type="http://schemas.openxmlformats.org/officeDocument/2006/relationships/tags" Target="../tags/tag450.xml"/><Relationship Id="rId19" Type="http://schemas.openxmlformats.org/officeDocument/2006/relationships/tags" Target="../tags/tag374.xml"/><Relationship Id="rId14" Type="http://schemas.openxmlformats.org/officeDocument/2006/relationships/tags" Target="../tags/tag369.xml"/><Relationship Id="rId22" Type="http://schemas.openxmlformats.org/officeDocument/2006/relationships/tags" Target="../tags/tag377.xml"/><Relationship Id="rId27" Type="http://schemas.openxmlformats.org/officeDocument/2006/relationships/tags" Target="../tags/tag382.xml"/><Relationship Id="rId30" Type="http://schemas.openxmlformats.org/officeDocument/2006/relationships/tags" Target="../tags/tag385.xml"/><Relationship Id="rId35" Type="http://schemas.openxmlformats.org/officeDocument/2006/relationships/tags" Target="../tags/tag390.xml"/><Relationship Id="rId43" Type="http://schemas.openxmlformats.org/officeDocument/2006/relationships/tags" Target="../tags/tag398.xml"/><Relationship Id="rId48" Type="http://schemas.openxmlformats.org/officeDocument/2006/relationships/tags" Target="../tags/tag403.xml"/><Relationship Id="rId56" Type="http://schemas.openxmlformats.org/officeDocument/2006/relationships/tags" Target="../tags/tag411.xml"/><Relationship Id="rId64" Type="http://schemas.openxmlformats.org/officeDocument/2006/relationships/tags" Target="../tags/tag419.xml"/><Relationship Id="rId69" Type="http://schemas.openxmlformats.org/officeDocument/2006/relationships/tags" Target="../tags/tag424.xml"/><Relationship Id="rId77" Type="http://schemas.openxmlformats.org/officeDocument/2006/relationships/tags" Target="../tags/tag432.xml"/><Relationship Id="rId100" Type="http://schemas.openxmlformats.org/officeDocument/2006/relationships/tags" Target="../tags/tag455.xml"/><Relationship Id="rId105" Type="http://schemas.openxmlformats.org/officeDocument/2006/relationships/tags" Target="../tags/tag460.xml"/><Relationship Id="rId113" Type="http://schemas.openxmlformats.org/officeDocument/2006/relationships/tags" Target="../tags/tag468.xml"/><Relationship Id="rId8" Type="http://schemas.openxmlformats.org/officeDocument/2006/relationships/tags" Target="../tags/tag363.xml"/><Relationship Id="rId51" Type="http://schemas.openxmlformats.org/officeDocument/2006/relationships/tags" Target="../tags/tag406.xml"/><Relationship Id="rId72" Type="http://schemas.openxmlformats.org/officeDocument/2006/relationships/tags" Target="../tags/tag427.xml"/><Relationship Id="rId80" Type="http://schemas.openxmlformats.org/officeDocument/2006/relationships/tags" Target="../tags/tag435.xml"/><Relationship Id="rId85" Type="http://schemas.openxmlformats.org/officeDocument/2006/relationships/tags" Target="../tags/tag440.xml"/><Relationship Id="rId93" Type="http://schemas.openxmlformats.org/officeDocument/2006/relationships/tags" Target="../tags/tag448.xml"/><Relationship Id="rId98" Type="http://schemas.openxmlformats.org/officeDocument/2006/relationships/tags" Target="../tags/tag453.xml"/><Relationship Id="rId3" Type="http://schemas.openxmlformats.org/officeDocument/2006/relationships/tags" Target="../tags/tag358.xml"/><Relationship Id="rId12" Type="http://schemas.openxmlformats.org/officeDocument/2006/relationships/tags" Target="../tags/tag367.xml"/><Relationship Id="rId17" Type="http://schemas.openxmlformats.org/officeDocument/2006/relationships/tags" Target="../tags/tag372.xml"/><Relationship Id="rId25" Type="http://schemas.openxmlformats.org/officeDocument/2006/relationships/tags" Target="../tags/tag380.xml"/><Relationship Id="rId33" Type="http://schemas.openxmlformats.org/officeDocument/2006/relationships/tags" Target="../tags/tag388.xml"/><Relationship Id="rId38" Type="http://schemas.openxmlformats.org/officeDocument/2006/relationships/tags" Target="../tags/tag393.xml"/><Relationship Id="rId46" Type="http://schemas.openxmlformats.org/officeDocument/2006/relationships/tags" Target="../tags/tag401.xml"/><Relationship Id="rId59" Type="http://schemas.openxmlformats.org/officeDocument/2006/relationships/tags" Target="../tags/tag414.xml"/><Relationship Id="rId67" Type="http://schemas.openxmlformats.org/officeDocument/2006/relationships/tags" Target="../tags/tag422.xml"/><Relationship Id="rId103" Type="http://schemas.openxmlformats.org/officeDocument/2006/relationships/tags" Target="../tags/tag458.xml"/><Relationship Id="rId108" Type="http://schemas.openxmlformats.org/officeDocument/2006/relationships/tags" Target="../tags/tag463.xml"/><Relationship Id="rId20" Type="http://schemas.openxmlformats.org/officeDocument/2006/relationships/tags" Target="../tags/tag375.xml"/><Relationship Id="rId41" Type="http://schemas.openxmlformats.org/officeDocument/2006/relationships/tags" Target="../tags/tag396.xml"/><Relationship Id="rId54" Type="http://schemas.openxmlformats.org/officeDocument/2006/relationships/tags" Target="../tags/tag409.xml"/><Relationship Id="rId62" Type="http://schemas.openxmlformats.org/officeDocument/2006/relationships/tags" Target="../tags/tag417.xml"/><Relationship Id="rId70" Type="http://schemas.openxmlformats.org/officeDocument/2006/relationships/tags" Target="../tags/tag425.xml"/><Relationship Id="rId75" Type="http://schemas.openxmlformats.org/officeDocument/2006/relationships/tags" Target="../tags/tag430.xml"/><Relationship Id="rId83" Type="http://schemas.openxmlformats.org/officeDocument/2006/relationships/tags" Target="../tags/tag438.xml"/><Relationship Id="rId88" Type="http://schemas.openxmlformats.org/officeDocument/2006/relationships/tags" Target="../tags/tag443.xml"/><Relationship Id="rId91" Type="http://schemas.openxmlformats.org/officeDocument/2006/relationships/tags" Target="../tags/tag446.xml"/><Relationship Id="rId96" Type="http://schemas.openxmlformats.org/officeDocument/2006/relationships/tags" Target="../tags/tag451.xml"/><Relationship Id="rId111" Type="http://schemas.openxmlformats.org/officeDocument/2006/relationships/tags" Target="../tags/tag466.xml"/><Relationship Id="rId1" Type="http://schemas.openxmlformats.org/officeDocument/2006/relationships/tags" Target="../tags/tag356.xml"/><Relationship Id="rId6" Type="http://schemas.openxmlformats.org/officeDocument/2006/relationships/tags" Target="../tags/tag361.xml"/><Relationship Id="rId15" Type="http://schemas.openxmlformats.org/officeDocument/2006/relationships/tags" Target="../tags/tag370.xml"/><Relationship Id="rId23" Type="http://schemas.openxmlformats.org/officeDocument/2006/relationships/tags" Target="../tags/tag378.xml"/><Relationship Id="rId28" Type="http://schemas.openxmlformats.org/officeDocument/2006/relationships/tags" Target="../tags/tag383.xml"/><Relationship Id="rId36" Type="http://schemas.openxmlformats.org/officeDocument/2006/relationships/tags" Target="../tags/tag391.xml"/><Relationship Id="rId49" Type="http://schemas.openxmlformats.org/officeDocument/2006/relationships/tags" Target="../tags/tag404.xml"/><Relationship Id="rId57" Type="http://schemas.openxmlformats.org/officeDocument/2006/relationships/tags" Target="../tags/tag412.xml"/><Relationship Id="rId106" Type="http://schemas.openxmlformats.org/officeDocument/2006/relationships/tags" Target="../tags/tag461.xml"/><Relationship Id="rId114" Type="http://schemas.openxmlformats.org/officeDocument/2006/relationships/slideLayout" Target="../slideLayouts/slideLayout2.xml"/><Relationship Id="rId10" Type="http://schemas.openxmlformats.org/officeDocument/2006/relationships/tags" Target="../tags/tag365.xml"/><Relationship Id="rId31" Type="http://schemas.openxmlformats.org/officeDocument/2006/relationships/tags" Target="../tags/tag386.xml"/><Relationship Id="rId44" Type="http://schemas.openxmlformats.org/officeDocument/2006/relationships/tags" Target="../tags/tag399.xml"/><Relationship Id="rId52" Type="http://schemas.openxmlformats.org/officeDocument/2006/relationships/tags" Target="../tags/tag407.xml"/><Relationship Id="rId60" Type="http://schemas.openxmlformats.org/officeDocument/2006/relationships/tags" Target="../tags/tag415.xml"/><Relationship Id="rId65" Type="http://schemas.openxmlformats.org/officeDocument/2006/relationships/tags" Target="../tags/tag420.xml"/><Relationship Id="rId73" Type="http://schemas.openxmlformats.org/officeDocument/2006/relationships/tags" Target="../tags/tag428.xml"/><Relationship Id="rId78" Type="http://schemas.openxmlformats.org/officeDocument/2006/relationships/tags" Target="../tags/tag433.xml"/><Relationship Id="rId81" Type="http://schemas.openxmlformats.org/officeDocument/2006/relationships/tags" Target="../tags/tag436.xml"/><Relationship Id="rId86" Type="http://schemas.openxmlformats.org/officeDocument/2006/relationships/tags" Target="../tags/tag441.xml"/><Relationship Id="rId94" Type="http://schemas.openxmlformats.org/officeDocument/2006/relationships/tags" Target="../tags/tag449.xml"/><Relationship Id="rId99" Type="http://schemas.openxmlformats.org/officeDocument/2006/relationships/tags" Target="../tags/tag454.xml"/><Relationship Id="rId101" Type="http://schemas.openxmlformats.org/officeDocument/2006/relationships/tags" Target="../tags/tag456.xml"/><Relationship Id="rId4" Type="http://schemas.openxmlformats.org/officeDocument/2006/relationships/tags" Target="../tags/tag359.xml"/><Relationship Id="rId9" Type="http://schemas.openxmlformats.org/officeDocument/2006/relationships/tags" Target="../tags/tag364.xml"/><Relationship Id="rId13" Type="http://schemas.openxmlformats.org/officeDocument/2006/relationships/tags" Target="../tags/tag368.xml"/><Relationship Id="rId18" Type="http://schemas.openxmlformats.org/officeDocument/2006/relationships/tags" Target="../tags/tag373.xml"/><Relationship Id="rId39" Type="http://schemas.openxmlformats.org/officeDocument/2006/relationships/tags" Target="../tags/tag394.xml"/><Relationship Id="rId109" Type="http://schemas.openxmlformats.org/officeDocument/2006/relationships/tags" Target="../tags/tag464.xml"/><Relationship Id="rId34" Type="http://schemas.openxmlformats.org/officeDocument/2006/relationships/tags" Target="../tags/tag389.xml"/><Relationship Id="rId50" Type="http://schemas.openxmlformats.org/officeDocument/2006/relationships/tags" Target="../tags/tag405.xml"/><Relationship Id="rId55" Type="http://schemas.openxmlformats.org/officeDocument/2006/relationships/tags" Target="../tags/tag410.xml"/><Relationship Id="rId76" Type="http://schemas.openxmlformats.org/officeDocument/2006/relationships/tags" Target="../tags/tag431.xml"/><Relationship Id="rId97" Type="http://schemas.openxmlformats.org/officeDocument/2006/relationships/tags" Target="../tags/tag452.xml"/><Relationship Id="rId104" Type="http://schemas.openxmlformats.org/officeDocument/2006/relationships/tags" Target="../tags/tag459.xml"/><Relationship Id="rId7" Type="http://schemas.openxmlformats.org/officeDocument/2006/relationships/tags" Target="../tags/tag362.xml"/><Relationship Id="rId71" Type="http://schemas.openxmlformats.org/officeDocument/2006/relationships/tags" Target="../tags/tag426.xml"/><Relationship Id="rId92" Type="http://schemas.openxmlformats.org/officeDocument/2006/relationships/tags" Target="../tags/tag447.xml"/><Relationship Id="rId2" Type="http://schemas.openxmlformats.org/officeDocument/2006/relationships/tags" Target="../tags/tag357.xml"/><Relationship Id="rId29" Type="http://schemas.openxmlformats.org/officeDocument/2006/relationships/tags" Target="../tags/tag38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tags" Target="../tags/tag481.xml"/><Relationship Id="rId18" Type="http://schemas.openxmlformats.org/officeDocument/2006/relationships/tags" Target="../tags/tag486.xml"/><Relationship Id="rId26" Type="http://schemas.openxmlformats.org/officeDocument/2006/relationships/tags" Target="../tags/tag494.xml"/><Relationship Id="rId39" Type="http://schemas.openxmlformats.org/officeDocument/2006/relationships/tags" Target="../tags/tag507.xml"/><Relationship Id="rId21" Type="http://schemas.openxmlformats.org/officeDocument/2006/relationships/tags" Target="../tags/tag489.xml"/><Relationship Id="rId34" Type="http://schemas.openxmlformats.org/officeDocument/2006/relationships/tags" Target="../tags/tag502.xml"/><Relationship Id="rId42" Type="http://schemas.openxmlformats.org/officeDocument/2006/relationships/tags" Target="../tags/tag510.xml"/><Relationship Id="rId47" Type="http://schemas.openxmlformats.org/officeDocument/2006/relationships/tags" Target="../tags/tag515.xml"/><Relationship Id="rId50" Type="http://schemas.openxmlformats.org/officeDocument/2006/relationships/tags" Target="../tags/tag518.xml"/><Relationship Id="rId55" Type="http://schemas.openxmlformats.org/officeDocument/2006/relationships/tags" Target="../tags/tag523.xml"/><Relationship Id="rId63" Type="http://schemas.openxmlformats.org/officeDocument/2006/relationships/tags" Target="../tags/tag531.xml"/><Relationship Id="rId68" Type="http://schemas.openxmlformats.org/officeDocument/2006/relationships/tags" Target="../tags/tag536.xml"/><Relationship Id="rId76" Type="http://schemas.openxmlformats.org/officeDocument/2006/relationships/tags" Target="../tags/tag544.xml"/><Relationship Id="rId7" Type="http://schemas.openxmlformats.org/officeDocument/2006/relationships/tags" Target="../tags/tag475.xml"/><Relationship Id="rId71" Type="http://schemas.openxmlformats.org/officeDocument/2006/relationships/tags" Target="../tags/tag539.xml"/><Relationship Id="rId2" Type="http://schemas.openxmlformats.org/officeDocument/2006/relationships/tags" Target="../tags/tag470.xml"/><Relationship Id="rId16" Type="http://schemas.openxmlformats.org/officeDocument/2006/relationships/tags" Target="../tags/tag484.xml"/><Relationship Id="rId29" Type="http://schemas.openxmlformats.org/officeDocument/2006/relationships/tags" Target="../tags/tag497.xml"/><Relationship Id="rId11" Type="http://schemas.openxmlformats.org/officeDocument/2006/relationships/tags" Target="../tags/tag479.xml"/><Relationship Id="rId24" Type="http://schemas.openxmlformats.org/officeDocument/2006/relationships/tags" Target="../tags/tag492.xml"/><Relationship Id="rId32" Type="http://schemas.openxmlformats.org/officeDocument/2006/relationships/tags" Target="../tags/tag500.xml"/><Relationship Id="rId37" Type="http://schemas.openxmlformats.org/officeDocument/2006/relationships/tags" Target="../tags/tag505.xml"/><Relationship Id="rId40" Type="http://schemas.openxmlformats.org/officeDocument/2006/relationships/tags" Target="../tags/tag508.xml"/><Relationship Id="rId45" Type="http://schemas.openxmlformats.org/officeDocument/2006/relationships/tags" Target="../tags/tag513.xml"/><Relationship Id="rId53" Type="http://schemas.openxmlformats.org/officeDocument/2006/relationships/tags" Target="../tags/tag521.xml"/><Relationship Id="rId58" Type="http://schemas.openxmlformats.org/officeDocument/2006/relationships/tags" Target="../tags/tag526.xml"/><Relationship Id="rId66" Type="http://schemas.openxmlformats.org/officeDocument/2006/relationships/tags" Target="../tags/tag534.xml"/><Relationship Id="rId74" Type="http://schemas.openxmlformats.org/officeDocument/2006/relationships/tags" Target="../tags/tag542.xml"/><Relationship Id="rId5" Type="http://schemas.openxmlformats.org/officeDocument/2006/relationships/tags" Target="../tags/tag473.xml"/><Relationship Id="rId15" Type="http://schemas.openxmlformats.org/officeDocument/2006/relationships/tags" Target="../tags/tag483.xml"/><Relationship Id="rId23" Type="http://schemas.openxmlformats.org/officeDocument/2006/relationships/tags" Target="../tags/tag491.xml"/><Relationship Id="rId28" Type="http://schemas.openxmlformats.org/officeDocument/2006/relationships/tags" Target="../tags/tag496.xml"/><Relationship Id="rId36" Type="http://schemas.openxmlformats.org/officeDocument/2006/relationships/tags" Target="../tags/tag504.xml"/><Relationship Id="rId49" Type="http://schemas.openxmlformats.org/officeDocument/2006/relationships/tags" Target="../tags/tag517.xml"/><Relationship Id="rId57" Type="http://schemas.openxmlformats.org/officeDocument/2006/relationships/tags" Target="../tags/tag525.xml"/><Relationship Id="rId61" Type="http://schemas.openxmlformats.org/officeDocument/2006/relationships/tags" Target="../tags/tag529.xml"/><Relationship Id="rId10" Type="http://schemas.openxmlformats.org/officeDocument/2006/relationships/tags" Target="../tags/tag478.xml"/><Relationship Id="rId19" Type="http://schemas.openxmlformats.org/officeDocument/2006/relationships/tags" Target="../tags/tag487.xml"/><Relationship Id="rId31" Type="http://schemas.openxmlformats.org/officeDocument/2006/relationships/tags" Target="../tags/tag499.xml"/><Relationship Id="rId44" Type="http://schemas.openxmlformats.org/officeDocument/2006/relationships/tags" Target="../tags/tag512.xml"/><Relationship Id="rId52" Type="http://schemas.openxmlformats.org/officeDocument/2006/relationships/tags" Target="../tags/tag520.xml"/><Relationship Id="rId60" Type="http://schemas.openxmlformats.org/officeDocument/2006/relationships/tags" Target="../tags/tag528.xml"/><Relationship Id="rId65" Type="http://schemas.openxmlformats.org/officeDocument/2006/relationships/tags" Target="../tags/tag533.xml"/><Relationship Id="rId73" Type="http://schemas.openxmlformats.org/officeDocument/2006/relationships/tags" Target="../tags/tag541.xml"/><Relationship Id="rId4" Type="http://schemas.openxmlformats.org/officeDocument/2006/relationships/tags" Target="../tags/tag472.xml"/><Relationship Id="rId9" Type="http://schemas.openxmlformats.org/officeDocument/2006/relationships/tags" Target="../tags/tag477.xml"/><Relationship Id="rId14" Type="http://schemas.openxmlformats.org/officeDocument/2006/relationships/tags" Target="../tags/tag482.xml"/><Relationship Id="rId22" Type="http://schemas.openxmlformats.org/officeDocument/2006/relationships/tags" Target="../tags/tag490.xml"/><Relationship Id="rId27" Type="http://schemas.openxmlformats.org/officeDocument/2006/relationships/tags" Target="../tags/tag495.xml"/><Relationship Id="rId30" Type="http://schemas.openxmlformats.org/officeDocument/2006/relationships/tags" Target="../tags/tag498.xml"/><Relationship Id="rId35" Type="http://schemas.openxmlformats.org/officeDocument/2006/relationships/tags" Target="../tags/tag503.xml"/><Relationship Id="rId43" Type="http://schemas.openxmlformats.org/officeDocument/2006/relationships/tags" Target="../tags/tag511.xml"/><Relationship Id="rId48" Type="http://schemas.openxmlformats.org/officeDocument/2006/relationships/tags" Target="../tags/tag516.xml"/><Relationship Id="rId56" Type="http://schemas.openxmlformats.org/officeDocument/2006/relationships/tags" Target="../tags/tag524.xml"/><Relationship Id="rId64" Type="http://schemas.openxmlformats.org/officeDocument/2006/relationships/tags" Target="../tags/tag532.xml"/><Relationship Id="rId69" Type="http://schemas.openxmlformats.org/officeDocument/2006/relationships/tags" Target="../tags/tag537.xml"/><Relationship Id="rId77" Type="http://schemas.openxmlformats.org/officeDocument/2006/relationships/slideLayout" Target="../slideLayouts/slideLayout2.xml"/><Relationship Id="rId8" Type="http://schemas.openxmlformats.org/officeDocument/2006/relationships/tags" Target="../tags/tag476.xml"/><Relationship Id="rId51" Type="http://schemas.openxmlformats.org/officeDocument/2006/relationships/tags" Target="../tags/tag519.xml"/><Relationship Id="rId72" Type="http://schemas.openxmlformats.org/officeDocument/2006/relationships/tags" Target="../tags/tag540.xml"/><Relationship Id="rId3" Type="http://schemas.openxmlformats.org/officeDocument/2006/relationships/tags" Target="../tags/tag471.xml"/><Relationship Id="rId12" Type="http://schemas.openxmlformats.org/officeDocument/2006/relationships/tags" Target="../tags/tag480.xml"/><Relationship Id="rId17" Type="http://schemas.openxmlformats.org/officeDocument/2006/relationships/tags" Target="../tags/tag485.xml"/><Relationship Id="rId25" Type="http://schemas.openxmlformats.org/officeDocument/2006/relationships/tags" Target="../tags/tag493.xml"/><Relationship Id="rId33" Type="http://schemas.openxmlformats.org/officeDocument/2006/relationships/tags" Target="../tags/tag501.xml"/><Relationship Id="rId38" Type="http://schemas.openxmlformats.org/officeDocument/2006/relationships/tags" Target="../tags/tag506.xml"/><Relationship Id="rId46" Type="http://schemas.openxmlformats.org/officeDocument/2006/relationships/tags" Target="../tags/tag514.xml"/><Relationship Id="rId59" Type="http://schemas.openxmlformats.org/officeDocument/2006/relationships/tags" Target="../tags/tag527.xml"/><Relationship Id="rId67" Type="http://schemas.openxmlformats.org/officeDocument/2006/relationships/tags" Target="../tags/tag535.xml"/><Relationship Id="rId20" Type="http://schemas.openxmlformats.org/officeDocument/2006/relationships/tags" Target="../tags/tag488.xml"/><Relationship Id="rId41" Type="http://schemas.openxmlformats.org/officeDocument/2006/relationships/tags" Target="../tags/tag509.xml"/><Relationship Id="rId54" Type="http://schemas.openxmlformats.org/officeDocument/2006/relationships/tags" Target="../tags/tag522.xml"/><Relationship Id="rId62" Type="http://schemas.openxmlformats.org/officeDocument/2006/relationships/tags" Target="../tags/tag530.xml"/><Relationship Id="rId70" Type="http://schemas.openxmlformats.org/officeDocument/2006/relationships/tags" Target="../tags/tag538.xml"/><Relationship Id="rId75" Type="http://schemas.openxmlformats.org/officeDocument/2006/relationships/tags" Target="../tags/tag543.xml"/><Relationship Id="rId1" Type="http://schemas.openxmlformats.org/officeDocument/2006/relationships/tags" Target="../tags/tag469.xml"/><Relationship Id="rId6" Type="http://schemas.openxmlformats.org/officeDocument/2006/relationships/tags" Target="../tags/tag474.xml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tags" Target="../tags/tag570.xml"/><Relationship Id="rId117" Type="http://schemas.openxmlformats.org/officeDocument/2006/relationships/tags" Target="../tags/tag661.xml"/><Relationship Id="rId21" Type="http://schemas.openxmlformats.org/officeDocument/2006/relationships/tags" Target="../tags/tag565.xml"/><Relationship Id="rId42" Type="http://schemas.openxmlformats.org/officeDocument/2006/relationships/tags" Target="../tags/tag586.xml"/><Relationship Id="rId47" Type="http://schemas.openxmlformats.org/officeDocument/2006/relationships/tags" Target="../tags/tag591.xml"/><Relationship Id="rId63" Type="http://schemas.openxmlformats.org/officeDocument/2006/relationships/tags" Target="../tags/tag607.xml"/><Relationship Id="rId68" Type="http://schemas.openxmlformats.org/officeDocument/2006/relationships/tags" Target="../tags/tag612.xml"/><Relationship Id="rId84" Type="http://schemas.openxmlformats.org/officeDocument/2006/relationships/tags" Target="../tags/tag628.xml"/><Relationship Id="rId89" Type="http://schemas.openxmlformats.org/officeDocument/2006/relationships/tags" Target="../tags/tag633.xml"/><Relationship Id="rId112" Type="http://schemas.openxmlformats.org/officeDocument/2006/relationships/tags" Target="../tags/tag656.xml"/><Relationship Id="rId16" Type="http://schemas.openxmlformats.org/officeDocument/2006/relationships/tags" Target="../tags/tag560.xml"/><Relationship Id="rId107" Type="http://schemas.openxmlformats.org/officeDocument/2006/relationships/tags" Target="../tags/tag651.xml"/><Relationship Id="rId11" Type="http://schemas.openxmlformats.org/officeDocument/2006/relationships/tags" Target="../tags/tag555.xml"/><Relationship Id="rId32" Type="http://schemas.openxmlformats.org/officeDocument/2006/relationships/tags" Target="../tags/tag576.xml"/><Relationship Id="rId37" Type="http://schemas.openxmlformats.org/officeDocument/2006/relationships/tags" Target="../tags/tag581.xml"/><Relationship Id="rId53" Type="http://schemas.openxmlformats.org/officeDocument/2006/relationships/tags" Target="../tags/tag597.xml"/><Relationship Id="rId58" Type="http://schemas.openxmlformats.org/officeDocument/2006/relationships/tags" Target="../tags/tag602.xml"/><Relationship Id="rId74" Type="http://schemas.openxmlformats.org/officeDocument/2006/relationships/tags" Target="../tags/tag618.xml"/><Relationship Id="rId79" Type="http://schemas.openxmlformats.org/officeDocument/2006/relationships/tags" Target="../tags/tag623.xml"/><Relationship Id="rId102" Type="http://schemas.openxmlformats.org/officeDocument/2006/relationships/tags" Target="../tags/tag646.xml"/><Relationship Id="rId123" Type="http://schemas.openxmlformats.org/officeDocument/2006/relationships/tags" Target="../tags/tag667.xml"/><Relationship Id="rId128" Type="http://schemas.openxmlformats.org/officeDocument/2006/relationships/image" Target="../media/image6.png"/><Relationship Id="rId5" Type="http://schemas.openxmlformats.org/officeDocument/2006/relationships/tags" Target="../tags/tag549.xml"/><Relationship Id="rId90" Type="http://schemas.openxmlformats.org/officeDocument/2006/relationships/tags" Target="../tags/tag634.xml"/><Relationship Id="rId95" Type="http://schemas.openxmlformats.org/officeDocument/2006/relationships/tags" Target="../tags/tag639.xml"/><Relationship Id="rId19" Type="http://schemas.openxmlformats.org/officeDocument/2006/relationships/tags" Target="../tags/tag563.xml"/><Relationship Id="rId14" Type="http://schemas.openxmlformats.org/officeDocument/2006/relationships/tags" Target="../tags/tag558.xml"/><Relationship Id="rId22" Type="http://schemas.openxmlformats.org/officeDocument/2006/relationships/tags" Target="../tags/tag566.xml"/><Relationship Id="rId27" Type="http://schemas.openxmlformats.org/officeDocument/2006/relationships/tags" Target="../tags/tag571.xml"/><Relationship Id="rId30" Type="http://schemas.openxmlformats.org/officeDocument/2006/relationships/tags" Target="../tags/tag574.xml"/><Relationship Id="rId35" Type="http://schemas.openxmlformats.org/officeDocument/2006/relationships/tags" Target="../tags/tag579.xml"/><Relationship Id="rId43" Type="http://schemas.openxmlformats.org/officeDocument/2006/relationships/tags" Target="../tags/tag587.xml"/><Relationship Id="rId48" Type="http://schemas.openxmlformats.org/officeDocument/2006/relationships/tags" Target="../tags/tag592.xml"/><Relationship Id="rId56" Type="http://schemas.openxmlformats.org/officeDocument/2006/relationships/tags" Target="../tags/tag600.xml"/><Relationship Id="rId64" Type="http://schemas.openxmlformats.org/officeDocument/2006/relationships/tags" Target="../tags/tag608.xml"/><Relationship Id="rId69" Type="http://schemas.openxmlformats.org/officeDocument/2006/relationships/tags" Target="../tags/tag613.xml"/><Relationship Id="rId77" Type="http://schemas.openxmlformats.org/officeDocument/2006/relationships/tags" Target="../tags/tag621.xml"/><Relationship Id="rId100" Type="http://schemas.openxmlformats.org/officeDocument/2006/relationships/tags" Target="../tags/tag644.xml"/><Relationship Id="rId105" Type="http://schemas.openxmlformats.org/officeDocument/2006/relationships/tags" Target="../tags/tag649.xml"/><Relationship Id="rId113" Type="http://schemas.openxmlformats.org/officeDocument/2006/relationships/tags" Target="../tags/tag657.xml"/><Relationship Id="rId118" Type="http://schemas.openxmlformats.org/officeDocument/2006/relationships/tags" Target="../tags/tag662.xml"/><Relationship Id="rId126" Type="http://schemas.openxmlformats.org/officeDocument/2006/relationships/tags" Target="../tags/tag670.xml"/><Relationship Id="rId8" Type="http://schemas.openxmlformats.org/officeDocument/2006/relationships/tags" Target="../tags/tag552.xml"/><Relationship Id="rId51" Type="http://schemas.openxmlformats.org/officeDocument/2006/relationships/tags" Target="../tags/tag595.xml"/><Relationship Id="rId72" Type="http://schemas.openxmlformats.org/officeDocument/2006/relationships/tags" Target="../tags/tag616.xml"/><Relationship Id="rId80" Type="http://schemas.openxmlformats.org/officeDocument/2006/relationships/tags" Target="../tags/tag624.xml"/><Relationship Id="rId85" Type="http://schemas.openxmlformats.org/officeDocument/2006/relationships/tags" Target="../tags/tag629.xml"/><Relationship Id="rId93" Type="http://schemas.openxmlformats.org/officeDocument/2006/relationships/tags" Target="../tags/tag637.xml"/><Relationship Id="rId98" Type="http://schemas.openxmlformats.org/officeDocument/2006/relationships/tags" Target="../tags/tag642.xml"/><Relationship Id="rId121" Type="http://schemas.openxmlformats.org/officeDocument/2006/relationships/tags" Target="../tags/tag665.xml"/><Relationship Id="rId3" Type="http://schemas.openxmlformats.org/officeDocument/2006/relationships/tags" Target="../tags/tag547.xml"/><Relationship Id="rId12" Type="http://schemas.openxmlformats.org/officeDocument/2006/relationships/tags" Target="../tags/tag556.xml"/><Relationship Id="rId17" Type="http://schemas.openxmlformats.org/officeDocument/2006/relationships/tags" Target="../tags/tag561.xml"/><Relationship Id="rId25" Type="http://schemas.openxmlformats.org/officeDocument/2006/relationships/tags" Target="../tags/tag569.xml"/><Relationship Id="rId33" Type="http://schemas.openxmlformats.org/officeDocument/2006/relationships/tags" Target="../tags/tag577.xml"/><Relationship Id="rId38" Type="http://schemas.openxmlformats.org/officeDocument/2006/relationships/tags" Target="../tags/tag582.xml"/><Relationship Id="rId46" Type="http://schemas.openxmlformats.org/officeDocument/2006/relationships/tags" Target="../tags/tag590.xml"/><Relationship Id="rId59" Type="http://schemas.openxmlformats.org/officeDocument/2006/relationships/tags" Target="../tags/tag603.xml"/><Relationship Id="rId67" Type="http://schemas.openxmlformats.org/officeDocument/2006/relationships/tags" Target="../tags/tag611.xml"/><Relationship Id="rId103" Type="http://schemas.openxmlformats.org/officeDocument/2006/relationships/tags" Target="../tags/tag647.xml"/><Relationship Id="rId108" Type="http://schemas.openxmlformats.org/officeDocument/2006/relationships/tags" Target="../tags/tag652.xml"/><Relationship Id="rId116" Type="http://schemas.openxmlformats.org/officeDocument/2006/relationships/tags" Target="../tags/tag660.xml"/><Relationship Id="rId124" Type="http://schemas.openxmlformats.org/officeDocument/2006/relationships/tags" Target="../tags/tag668.xml"/><Relationship Id="rId20" Type="http://schemas.openxmlformats.org/officeDocument/2006/relationships/tags" Target="../tags/tag564.xml"/><Relationship Id="rId41" Type="http://schemas.openxmlformats.org/officeDocument/2006/relationships/tags" Target="../tags/tag585.xml"/><Relationship Id="rId54" Type="http://schemas.openxmlformats.org/officeDocument/2006/relationships/tags" Target="../tags/tag598.xml"/><Relationship Id="rId62" Type="http://schemas.openxmlformats.org/officeDocument/2006/relationships/tags" Target="../tags/tag606.xml"/><Relationship Id="rId70" Type="http://schemas.openxmlformats.org/officeDocument/2006/relationships/tags" Target="../tags/tag614.xml"/><Relationship Id="rId75" Type="http://schemas.openxmlformats.org/officeDocument/2006/relationships/tags" Target="../tags/tag619.xml"/><Relationship Id="rId83" Type="http://schemas.openxmlformats.org/officeDocument/2006/relationships/tags" Target="../tags/tag627.xml"/><Relationship Id="rId88" Type="http://schemas.openxmlformats.org/officeDocument/2006/relationships/tags" Target="../tags/tag632.xml"/><Relationship Id="rId91" Type="http://schemas.openxmlformats.org/officeDocument/2006/relationships/tags" Target="../tags/tag635.xml"/><Relationship Id="rId96" Type="http://schemas.openxmlformats.org/officeDocument/2006/relationships/tags" Target="../tags/tag640.xml"/><Relationship Id="rId111" Type="http://schemas.openxmlformats.org/officeDocument/2006/relationships/tags" Target="../tags/tag655.xml"/><Relationship Id="rId1" Type="http://schemas.openxmlformats.org/officeDocument/2006/relationships/tags" Target="../tags/tag545.xml"/><Relationship Id="rId6" Type="http://schemas.openxmlformats.org/officeDocument/2006/relationships/tags" Target="../tags/tag550.xml"/><Relationship Id="rId15" Type="http://schemas.openxmlformats.org/officeDocument/2006/relationships/tags" Target="../tags/tag559.xml"/><Relationship Id="rId23" Type="http://schemas.openxmlformats.org/officeDocument/2006/relationships/tags" Target="../tags/tag567.xml"/><Relationship Id="rId28" Type="http://schemas.openxmlformats.org/officeDocument/2006/relationships/tags" Target="../tags/tag572.xml"/><Relationship Id="rId36" Type="http://schemas.openxmlformats.org/officeDocument/2006/relationships/tags" Target="../tags/tag580.xml"/><Relationship Id="rId49" Type="http://schemas.openxmlformats.org/officeDocument/2006/relationships/tags" Target="../tags/tag593.xml"/><Relationship Id="rId57" Type="http://schemas.openxmlformats.org/officeDocument/2006/relationships/tags" Target="../tags/tag601.xml"/><Relationship Id="rId106" Type="http://schemas.openxmlformats.org/officeDocument/2006/relationships/tags" Target="../tags/tag650.xml"/><Relationship Id="rId114" Type="http://schemas.openxmlformats.org/officeDocument/2006/relationships/tags" Target="../tags/tag658.xml"/><Relationship Id="rId119" Type="http://schemas.openxmlformats.org/officeDocument/2006/relationships/tags" Target="../tags/tag663.xml"/><Relationship Id="rId127" Type="http://schemas.openxmlformats.org/officeDocument/2006/relationships/slideLayout" Target="../slideLayouts/slideLayout2.xml"/><Relationship Id="rId10" Type="http://schemas.openxmlformats.org/officeDocument/2006/relationships/tags" Target="../tags/tag554.xml"/><Relationship Id="rId31" Type="http://schemas.openxmlformats.org/officeDocument/2006/relationships/tags" Target="../tags/tag575.xml"/><Relationship Id="rId44" Type="http://schemas.openxmlformats.org/officeDocument/2006/relationships/tags" Target="../tags/tag588.xml"/><Relationship Id="rId52" Type="http://schemas.openxmlformats.org/officeDocument/2006/relationships/tags" Target="../tags/tag596.xml"/><Relationship Id="rId60" Type="http://schemas.openxmlformats.org/officeDocument/2006/relationships/tags" Target="../tags/tag604.xml"/><Relationship Id="rId65" Type="http://schemas.openxmlformats.org/officeDocument/2006/relationships/tags" Target="../tags/tag609.xml"/><Relationship Id="rId73" Type="http://schemas.openxmlformats.org/officeDocument/2006/relationships/tags" Target="../tags/tag617.xml"/><Relationship Id="rId78" Type="http://schemas.openxmlformats.org/officeDocument/2006/relationships/tags" Target="../tags/tag622.xml"/><Relationship Id="rId81" Type="http://schemas.openxmlformats.org/officeDocument/2006/relationships/tags" Target="../tags/tag625.xml"/><Relationship Id="rId86" Type="http://schemas.openxmlformats.org/officeDocument/2006/relationships/tags" Target="../tags/tag630.xml"/><Relationship Id="rId94" Type="http://schemas.openxmlformats.org/officeDocument/2006/relationships/tags" Target="../tags/tag638.xml"/><Relationship Id="rId99" Type="http://schemas.openxmlformats.org/officeDocument/2006/relationships/tags" Target="../tags/tag643.xml"/><Relationship Id="rId101" Type="http://schemas.openxmlformats.org/officeDocument/2006/relationships/tags" Target="../tags/tag645.xml"/><Relationship Id="rId122" Type="http://schemas.openxmlformats.org/officeDocument/2006/relationships/tags" Target="../tags/tag666.xml"/><Relationship Id="rId4" Type="http://schemas.openxmlformats.org/officeDocument/2006/relationships/tags" Target="../tags/tag548.xml"/><Relationship Id="rId9" Type="http://schemas.openxmlformats.org/officeDocument/2006/relationships/tags" Target="../tags/tag553.xml"/><Relationship Id="rId13" Type="http://schemas.openxmlformats.org/officeDocument/2006/relationships/tags" Target="../tags/tag557.xml"/><Relationship Id="rId18" Type="http://schemas.openxmlformats.org/officeDocument/2006/relationships/tags" Target="../tags/tag562.xml"/><Relationship Id="rId39" Type="http://schemas.openxmlformats.org/officeDocument/2006/relationships/tags" Target="../tags/tag583.xml"/><Relationship Id="rId109" Type="http://schemas.openxmlformats.org/officeDocument/2006/relationships/tags" Target="../tags/tag653.xml"/><Relationship Id="rId34" Type="http://schemas.openxmlformats.org/officeDocument/2006/relationships/tags" Target="../tags/tag578.xml"/><Relationship Id="rId50" Type="http://schemas.openxmlformats.org/officeDocument/2006/relationships/tags" Target="../tags/tag594.xml"/><Relationship Id="rId55" Type="http://schemas.openxmlformats.org/officeDocument/2006/relationships/tags" Target="../tags/tag599.xml"/><Relationship Id="rId76" Type="http://schemas.openxmlformats.org/officeDocument/2006/relationships/tags" Target="../tags/tag620.xml"/><Relationship Id="rId97" Type="http://schemas.openxmlformats.org/officeDocument/2006/relationships/tags" Target="../tags/tag641.xml"/><Relationship Id="rId104" Type="http://schemas.openxmlformats.org/officeDocument/2006/relationships/tags" Target="../tags/tag648.xml"/><Relationship Id="rId120" Type="http://schemas.openxmlformats.org/officeDocument/2006/relationships/tags" Target="../tags/tag664.xml"/><Relationship Id="rId125" Type="http://schemas.openxmlformats.org/officeDocument/2006/relationships/tags" Target="../tags/tag669.xml"/><Relationship Id="rId7" Type="http://schemas.openxmlformats.org/officeDocument/2006/relationships/tags" Target="../tags/tag551.xml"/><Relationship Id="rId71" Type="http://schemas.openxmlformats.org/officeDocument/2006/relationships/tags" Target="../tags/tag615.xml"/><Relationship Id="rId92" Type="http://schemas.openxmlformats.org/officeDocument/2006/relationships/tags" Target="../tags/tag636.xml"/><Relationship Id="rId2" Type="http://schemas.openxmlformats.org/officeDocument/2006/relationships/tags" Target="../tags/tag546.xml"/><Relationship Id="rId29" Type="http://schemas.openxmlformats.org/officeDocument/2006/relationships/tags" Target="../tags/tag573.xml"/><Relationship Id="rId24" Type="http://schemas.openxmlformats.org/officeDocument/2006/relationships/tags" Target="../tags/tag568.xml"/><Relationship Id="rId40" Type="http://schemas.openxmlformats.org/officeDocument/2006/relationships/tags" Target="../tags/tag584.xml"/><Relationship Id="rId45" Type="http://schemas.openxmlformats.org/officeDocument/2006/relationships/tags" Target="../tags/tag589.xml"/><Relationship Id="rId66" Type="http://schemas.openxmlformats.org/officeDocument/2006/relationships/tags" Target="../tags/tag610.xml"/><Relationship Id="rId87" Type="http://schemas.openxmlformats.org/officeDocument/2006/relationships/tags" Target="../tags/tag631.xml"/><Relationship Id="rId110" Type="http://schemas.openxmlformats.org/officeDocument/2006/relationships/tags" Target="../tags/tag654.xml"/><Relationship Id="rId115" Type="http://schemas.openxmlformats.org/officeDocument/2006/relationships/tags" Target="../tags/tag659.xml"/><Relationship Id="rId61" Type="http://schemas.openxmlformats.org/officeDocument/2006/relationships/tags" Target="../tags/tag605.xml"/><Relationship Id="rId82" Type="http://schemas.openxmlformats.org/officeDocument/2006/relationships/tags" Target="../tags/tag626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683.xml"/><Relationship Id="rId18" Type="http://schemas.openxmlformats.org/officeDocument/2006/relationships/tags" Target="../tags/tag688.xml"/><Relationship Id="rId26" Type="http://schemas.openxmlformats.org/officeDocument/2006/relationships/tags" Target="../tags/tag696.xml"/><Relationship Id="rId39" Type="http://schemas.openxmlformats.org/officeDocument/2006/relationships/tags" Target="../tags/tag709.xml"/><Relationship Id="rId21" Type="http://schemas.openxmlformats.org/officeDocument/2006/relationships/tags" Target="../tags/tag691.xml"/><Relationship Id="rId34" Type="http://schemas.openxmlformats.org/officeDocument/2006/relationships/tags" Target="../tags/tag704.xml"/><Relationship Id="rId42" Type="http://schemas.openxmlformats.org/officeDocument/2006/relationships/tags" Target="../tags/tag712.xml"/><Relationship Id="rId47" Type="http://schemas.openxmlformats.org/officeDocument/2006/relationships/tags" Target="../tags/tag717.xml"/><Relationship Id="rId50" Type="http://schemas.openxmlformats.org/officeDocument/2006/relationships/tags" Target="../tags/tag720.xml"/><Relationship Id="rId55" Type="http://schemas.openxmlformats.org/officeDocument/2006/relationships/tags" Target="../tags/tag725.xml"/><Relationship Id="rId63" Type="http://schemas.openxmlformats.org/officeDocument/2006/relationships/tags" Target="../tags/tag733.xml"/><Relationship Id="rId68" Type="http://schemas.openxmlformats.org/officeDocument/2006/relationships/tags" Target="../tags/tag738.xml"/><Relationship Id="rId76" Type="http://schemas.openxmlformats.org/officeDocument/2006/relationships/tags" Target="../tags/tag746.xml"/><Relationship Id="rId84" Type="http://schemas.openxmlformats.org/officeDocument/2006/relationships/image" Target="../media/image7.png"/><Relationship Id="rId7" Type="http://schemas.openxmlformats.org/officeDocument/2006/relationships/tags" Target="../tags/tag677.xml"/><Relationship Id="rId71" Type="http://schemas.openxmlformats.org/officeDocument/2006/relationships/tags" Target="../tags/tag741.xml"/><Relationship Id="rId2" Type="http://schemas.openxmlformats.org/officeDocument/2006/relationships/tags" Target="../tags/tag672.xml"/><Relationship Id="rId16" Type="http://schemas.openxmlformats.org/officeDocument/2006/relationships/tags" Target="../tags/tag686.xml"/><Relationship Id="rId29" Type="http://schemas.openxmlformats.org/officeDocument/2006/relationships/tags" Target="../tags/tag699.xml"/><Relationship Id="rId11" Type="http://schemas.openxmlformats.org/officeDocument/2006/relationships/tags" Target="../tags/tag681.xml"/><Relationship Id="rId24" Type="http://schemas.openxmlformats.org/officeDocument/2006/relationships/tags" Target="../tags/tag694.xml"/><Relationship Id="rId32" Type="http://schemas.openxmlformats.org/officeDocument/2006/relationships/tags" Target="../tags/tag702.xml"/><Relationship Id="rId37" Type="http://schemas.openxmlformats.org/officeDocument/2006/relationships/tags" Target="../tags/tag707.xml"/><Relationship Id="rId40" Type="http://schemas.openxmlformats.org/officeDocument/2006/relationships/tags" Target="../tags/tag710.xml"/><Relationship Id="rId45" Type="http://schemas.openxmlformats.org/officeDocument/2006/relationships/tags" Target="../tags/tag715.xml"/><Relationship Id="rId53" Type="http://schemas.openxmlformats.org/officeDocument/2006/relationships/tags" Target="../tags/tag723.xml"/><Relationship Id="rId58" Type="http://schemas.openxmlformats.org/officeDocument/2006/relationships/tags" Target="../tags/tag728.xml"/><Relationship Id="rId66" Type="http://schemas.openxmlformats.org/officeDocument/2006/relationships/tags" Target="../tags/tag736.xml"/><Relationship Id="rId74" Type="http://schemas.openxmlformats.org/officeDocument/2006/relationships/tags" Target="../tags/tag744.xml"/><Relationship Id="rId79" Type="http://schemas.openxmlformats.org/officeDocument/2006/relationships/tags" Target="../tags/tag749.xml"/><Relationship Id="rId5" Type="http://schemas.openxmlformats.org/officeDocument/2006/relationships/tags" Target="../tags/tag675.xml"/><Relationship Id="rId61" Type="http://schemas.openxmlformats.org/officeDocument/2006/relationships/tags" Target="../tags/tag731.xml"/><Relationship Id="rId82" Type="http://schemas.openxmlformats.org/officeDocument/2006/relationships/tags" Target="../tags/tag752.xml"/><Relationship Id="rId19" Type="http://schemas.openxmlformats.org/officeDocument/2006/relationships/tags" Target="../tags/tag689.xml"/><Relationship Id="rId4" Type="http://schemas.openxmlformats.org/officeDocument/2006/relationships/tags" Target="../tags/tag674.xml"/><Relationship Id="rId9" Type="http://schemas.openxmlformats.org/officeDocument/2006/relationships/tags" Target="../tags/tag679.xml"/><Relationship Id="rId14" Type="http://schemas.openxmlformats.org/officeDocument/2006/relationships/tags" Target="../tags/tag684.xml"/><Relationship Id="rId22" Type="http://schemas.openxmlformats.org/officeDocument/2006/relationships/tags" Target="../tags/tag692.xml"/><Relationship Id="rId27" Type="http://schemas.openxmlformats.org/officeDocument/2006/relationships/tags" Target="../tags/tag697.xml"/><Relationship Id="rId30" Type="http://schemas.openxmlformats.org/officeDocument/2006/relationships/tags" Target="../tags/tag700.xml"/><Relationship Id="rId35" Type="http://schemas.openxmlformats.org/officeDocument/2006/relationships/tags" Target="../tags/tag705.xml"/><Relationship Id="rId43" Type="http://schemas.openxmlformats.org/officeDocument/2006/relationships/tags" Target="../tags/tag713.xml"/><Relationship Id="rId48" Type="http://schemas.openxmlformats.org/officeDocument/2006/relationships/tags" Target="../tags/tag718.xml"/><Relationship Id="rId56" Type="http://schemas.openxmlformats.org/officeDocument/2006/relationships/tags" Target="../tags/tag726.xml"/><Relationship Id="rId64" Type="http://schemas.openxmlformats.org/officeDocument/2006/relationships/tags" Target="../tags/tag734.xml"/><Relationship Id="rId69" Type="http://schemas.openxmlformats.org/officeDocument/2006/relationships/tags" Target="../tags/tag739.xml"/><Relationship Id="rId77" Type="http://schemas.openxmlformats.org/officeDocument/2006/relationships/tags" Target="../tags/tag747.xml"/><Relationship Id="rId8" Type="http://schemas.openxmlformats.org/officeDocument/2006/relationships/tags" Target="../tags/tag678.xml"/><Relationship Id="rId51" Type="http://schemas.openxmlformats.org/officeDocument/2006/relationships/tags" Target="../tags/tag721.xml"/><Relationship Id="rId72" Type="http://schemas.openxmlformats.org/officeDocument/2006/relationships/tags" Target="../tags/tag742.xml"/><Relationship Id="rId80" Type="http://schemas.openxmlformats.org/officeDocument/2006/relationships/tags" Target="../tags/tag750.xml"/><Relationship Id="rId85" Type="http://schemas.openxmlformats.org/officeDocument/2006/relationships/image" Target="../media/image8.png"/><Relationship Id="rId3" Type="http://schemas.openxmlformats.org/officeDocument/2006/relationships/tags" Target="../tags/tag673.xml"/><Relationship Id="rId12" Type="http://schemas.openxmlformats.org/officeDocument/2006/relationships/tags" Target="../tags/tag682.xml"/><Relationship Id="rId17" Type="http://schemas.openxmlformats.org/officeDocument/2006/relationships/tags" Target="../tags/tag687.xml"/><Relationship Id="rId25" Type="http://schemas.openxmlformats.org/officeDocument/2006/relationships/tags" Target="../tags/tag695.xml"/><Relationship Id="rId33" Type="http://schemas.openxmlformats.org/officeDocument/2006/relationships/tags" Target="../tags/tag703.xml"/><Relationship Id="rId38" Type="http://schemas.openxmlformats.org/officeDocument/2006/relationships/tags" Target="../tags/tag708.xml"/><Relationship Id="rId46" Type="http://schemas.openxmlformats.org/officeDocument/2006/relationships/tags" Target="../tags/tag716.xml"/><Relationship Id="rId59" Type="http://schemas.openxmlformats.org/officeDocument/2006/relationships/tags" Target="../tags/tag729.xml"/><Relationship Id="rId67" Type="http://schemas.openxmlformats.org/officeDocument/2006/relationships/tags" Target="../tags/tag737.xml"/><Relationship Id="rId20" Type="http://schemas.openxmlformats.org/officeDocument/2006/relationships/tags" Target="../tags/tag690.xml"/><Relationship Id="rId41" Type="http://schemas.openxmlformats.org/officeDocument/2006/relationships/tags" Target="../tags/tag711.xml"/><Relationship Id="rId54" Type="http://schemas.openxmlformats.org/officeDocument/2006/relationships/tags" Target="../tags/tag724.xml"/><Relationship Id="rId62" Type="http://schemas.openxmlformats.org/officeDocument/2006/relationships/tags" Target="../tags/tag732.xml"/><Relationship Id="rId70" Type="http://schemas.openxmlformats.org/officeDocument/2006/relationships/tags" Target="../tags/tag740.xml"/><Relationship Id="rId75" Type="http://schemas.openxmlformats.org/officeDocument/2006/relationships/tags" Target="../tags/tag745.xml"/><Relationship Id="rId83" Type="http://schemas.openxmlformats.org/officeDocument/2006/relationships/slideLayout" Target="../slideLayouts/slideLayout2.xml"/><Relationship Id="rId1" Type="http://schemas.openxmlformats.org/officeDocument/2006/relationships/tags" Target="../tags/tag671.xml"/><Relationship Id="rId6" Type="http://schemas.openxmlformats.org/officeDocument/2006/relationships/tags" Target="../tags/tag676.xml"/><Relationship Id="rId15" Type="http://schemas.openxmlformats.org/officeDocument/2006/relationships/tags" Target="../tags/tag685.xml"/><Relationship Id="rId23" Type="http://schemas.openxmlformats.org/officeDocument/2006/relationships/tags" Target="../tags/tag693.xml"/><Relationship Id="rId28" Type="http://schemas.openxmlformats.org/officeDocument/2006/relationships/tags" Target="../tags/tag698.xml"/><Relationship Id="rId36" Type="http://schemas.openxmlformats.org/officeDocument/2006/relationships/tags" Target="../tags/tag706.xml"/><Relationship Id="rId49" Type="http://schemas.openxmlformats.org/officeDocument/2006/relationships/tags" Target="../tags/tag719.xml"/><Relationship Id="rId57" Type="http://schemas.openxmlformats.org/officeDocument/2006/relationships/tags" Target="../tags/tag727.xml"/><Relationship Id="rId10" Type="http://schemas.openxmlformats.org/officeDocument/2006/relationships/tags" Target="../tags/tag680.xml"/><Relationship Id="rId31" Type="http://schemas.openxmlformats.org/officeDocument/2006/relationships/tags" Target="../tags/tag701.xml"/><Relationship Id="rId44" Type="http://schemas.openxmlformats.org/officeDocument/2006/relationships/tags" Target="../tags/tag714.xml"/><Relationship Id="rId52" Type="http://schemas.openxmlformats.org/officeDocument/2006/relationships/tags" Target="../tags/tag722.xml"/><Relationship Id="rId60" Type="http://schemas.openxmlformats.org/officeDocument/2006/relationships/tags" Target="../tags/tag730.xml"/><Relationship Id="rId65" Type="http://schemas.openxmlformats.org/officeDocument/2006/relationships/tags" Target="../tags/tag735.xml"/><Relationship Id="rId73" Type="http://schemas.openxmlformats.org/officeDocument/2006/relationships/tags" Target="../tags/tag743.xml"/><Relationship Id="rId78" Type="http://schemas.openxmlformats.org/officeDocument/2006/relationships/tags" Target="../tags/tag748.xml"/><Relationship Id="rId81" Type="http://schemas.openxmlformats.org/officeDocument/2006/relationships/tags" Target="../tags/tag751.xml"/><Relationship Id="rId86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tags" Target="../tags/tag778.xml"/><Relationship Id="rId117" Type="http://schemas.openxmlformats.org/officeDocument/2006/relationships/slideLayout" Target="../slideLayouts/slideLayout2.xml"/><Relationship Id="rId21" Type="http://schemas.openxmlformats.org/officeDocument/2006/relationships/tags" Target="../tags/tag773.xml"/><Relationship Id="rId42" Type="http://schemas.openxmlformats.org/officeDocument/2006/relationships/tags" Target="../tags/tag794.xml"/><Relationship Id="rId47" Type="http://schemas.openxmlformats.org/officeDocument/2006/relationships/tags" Target="../tags/tag799.xml"/><Relationship Id="rId63" Type="http://schemas.openxmlformats.org/officeDocument/2006/relationships/tags" Target="../tags/tag815.xml"/><Relationship Id="rId68" Type="http://schemas.openxmlformats.org/officeDocument/2006/relationships/tags" Target="../tags/tag820.xml"/><Relationship Id="rId84" Type="http://schemas.openxmlformats.org/officeDocument/2006/relationships/tags" Target="../tags/tag836.xml"/><Relationship Id="rId89" Type="http://schemas.openxmlformats.org/officeDocument/2006/relationships/tags" Target="../tags/tag841.xml"/><Relationship Id="rId112" Type="http://schemas.openxmlformats.org/officeDocument/2006/relationships/tags" Target="../tags/tag864.xml"/><Relationship Id="rId16" Type="http://schemas.openxmlformats.org/officeDocument/2006/relationships/tags" Target="../tags/tag768.xml"/><Relationship Id="rId107" Type="http://schemas.openxmlformats.org/officeDocument/2006/relationships/tags" Target="../tags/tag859.xml"/><Relationship Id="rId11" Type="http://schemas.openxmlformats.org/officeDocument/2006/relationships/tags" Target="../tags/tag763.xml"/><Relationship Id="rId24" Type="http://schemas.openxmlformats.org/officeDocument/2006/relationships/tags" Target="../tags/tag776.xml"/><Relationship Id="rId32" Type="http://schemas.openxmlformats.org/officeDocument/2006/relationships/tags" Target="../tags/tag784.xml"/><Relationship Id="rId37" Type="http://schemas.openxmlformats.org/officeDocument/2006/relationships/tags" Target="../tags/tag789.xml"/><Relationship Id="rId40" Type="http://schemas.openxmlformats.org/officeDocument/2006/relationships/tags" Target="../tags/tag792.xml"/><Relationship Id="rId45" Type="http://schemas.openxmlformats.org/officeDocument/2006/relationships/tags" Target="../tags/tag797.xml"/><Relationship Id="rId53" Type="http://schemas.openxmlformats.org/officeDocument/2006/relationships/tags" Target="../tags/tag805.xml"/><Relationship Id="rId58" Type="http://schemas.openxmlformats.org/officeDocument/2006/relationships/tags" Target="../tags/tag810.xml"/><Relationship Id="rId66" Type="http://schemas.openxmlformats.org/officeDocument/2006/relationships/tags" Target="../tags/tag818.xml"/><Relationship Id="rId74" Type="http://schemas.openxmlformats.org/officeDocument/2006/relationships/tags" Target="../tags/tag826.xml"/><Relationship Id="rId79" Type="http://schemas.openxmlformats.org/officeDocument/2006/relationships/tags" Target="../tags/tag831.xml"/><Relationship Id="rId87" Type="http://schemas.openxmlformats.org/officeDocument/2006/relationships/tags" Target="../tags/tag839.xml"/><Relationship Id="rId102" Type="http://schemas.openxmlformats.org/officeDocument/2006/relationships/tags" Target="../tags/tag854.xml"/><Relationship Id="rId110" Type="http://schemas.openxmlformats.org/officeDocument/2006/relationships/tags" Target="../tags/tag862.xml"/><Relationship Id="rId115" Type="http://schemas.openxmlformats.org/officeDocument/2006/relationships/tags" Target="../tags/tag867.xml"/><Relationship Id="rId5" Type="http://schemas.openxmlformats.org/officeDocument/2006/relationships/tags" Target="../tags/tag757.xml"/><Relationship Id="rId61" Type="http://schemas.openxmlformats.org/officeDocument/2006/relationships/tags" Target="../tags/tag813.xml"/><Relationship Id="rId82" Type="http://schemas.openxmlformats.org/officeDocument/2006/relationships/tags" Target="../tags/tag834.xml"/><Relationship Id="rId90" Type="http://schemas.openxmlformats.org/officeDocument/2006/relationships/tags" Target="../tags/tag842.xml"/><Relationship Id="rId95" Type="http://schemas.openxmlformats.org/officeDocument/2006/relationships/tags" Target="../tags/tag847.xml"/><Relationship Id="rId19" Type="http://schemas.openxmlformats.org/officeDocument/2006/relationships/tags" Target="../tags/tag771.xml"/><Relationship Id="rId14" Type="http://schemas.openxmlformats.org/officeDocument/2006/relationships/tags" Target="../tags/tag766.xml"/><Relationship Id="rId22" Type="http://schemas.openxmlformats.org/officeDocument/2006/relationships/tags" Target="../tags/tag774.xml"/><Relationship Id="rId27" Type="http://schemas.openxmlformats.org/officeDocument/2006/relationships/tags" Target="../tags/tag779.xml"/><Relationship Id="rId30" Type="http://schemas.openxmlformats.org/officeDocument/2006/relationships/tags" Target="../tags/tag782.xml"/><Relationship Id="rId35" Type="http://schemas.openxmlformats.org/officeDocument/2006/relationships/tags" Target="../tags/tag787.xml"/><Relationship Id="rId43" Type="http://schemas.openxmlformats.org/officeDocument/2006/relationships/tags" Target="../tags/tag795.xml"/><Relationship Id="rId48" Type="http://schemas.openxmlformats.org/officeDocument/2006/relationships/tags" Target="../tags/tag800.xml"/><Relationship Id="rId56" Type="http://schemas.openxmlformats.org/officeDocument/2006/relationships/tags" Target="../tags/tag808.xml"/><Relationship Id="rId64" Type="http://schemas.openxmlformats.org/officeDocument/2006/relationships/tags" Target="../tags/tag816.xml"/><Relationship Id="rId69" Type="http://schemas.openxmlformats.org/officeDocument/2006/relationships/tags" Target="../tags/tag821.xml"/><Relationship Id="rId77" Type="http://schemas.openxmlformats.org/officeDocument/2006/relationships/tags" Target="../tags/tag829.xml"/><Relationship Id="rId100" Type="http://schemas.openxmlformats.org/officeDocument/2006/relationships/tags" Target="../tags/tag852.xml"/><Relationship Id="rId105" Type="http://schemas.openxmlformats.org/officeDocument/2006/relationships/tags" Target="../tags/tag857.xml"/><Relationship Id="rId113" Type="http://schemas.openxmlformats.org/officeDocument/2006/relationships/tags" Target="../tags/tag865.xml"/><Relationship Id="rId118" Type="http://schemas.openxmlformats.org/officeDocument/2006/relationships/image" Target="../media/image10.png"/><Relationship Id="rId8" Type="http://schemas.openxmlformats.org/officeDocument/2006/relationships/tags" Target="../tags/tag760.xml"/><Relationship Id="rId51" Type="http://schemas.openxmlformats.org/officeDocument/2006/relationships/tags" Target="../tags/tag803.xml"/><Relationship Id="rId72" Type="http://schemas.openxmlformats.org/officeDocument/2006/relationships/tags" Target="../tags/tag824.xml"/><Relationship Id="rId80" Type="http://schemas.openxmlformats.org/officeDocument/2006/relationships/tags" Target="../tags/tag832.xml"/><Relationship Id="rId85" Type="http://schemas.openxmlformats.org/officeDocument/2006/relationships/tags" Target="../tags/tag837.xml"/><Relationship Id="rId93" Type="http://schemas.openxmlformats.org/officeDocument/2006/relationships/tags" Target="../tags/tag845.xml"/><Relationship Id="rId98" Type="http://schemas.openxmlformats.org/officeDocument/2006/relationships/tags" Target="../tags/tag850.xml"/><Relationship Id="rId3" Type="http://schemas.openxmlformats.org/officeDocument/2006/relationships/tags" Target="../tags/tag755.xml"/><Relationship Id="rId12" Type="http://schemas.openxmlformats.org/officeDocument/2006/relationships/tags" Target="../tags/tag764.xml"/><Relationship Id="rId17" Type="http://schemas.openxmlformats.org/officeDocument/2006/relationships/tags" Target="../tags/tag769.xml"/><Relationship Id="rId25" Type="http://schemas.openxmlformats.org/officeDocument/2006/relationships/tags" Target="../tags/tag777.xml"/><Relationship Id="rId33" Type="http://schemas.openxmlformats.org/officeDocument/2006/relationships/tags" Target="../tags/tag785.xml"/><Relationship Id="rId38" Type="http://schemas.openxmlformats.org/officeDocument/2006/relationships/tags" Target="../tags/tag790.xml"/><Relationship Id="rId46" Type="http://schemas.openxmlformats.org/officeDocument/2006/relationships/tags" Target="../tags/tag798.xml"/><Relationship Id="rId59" Type="http://schemas.openxmlformats.org/officeDocument/2006/relationships/tags" Target="../tags/tag811.xml"/><Relationship Id="rId67" Type="http://schemas.openxmlformats.org/officeDocument/2006/relationships/tags" Target="../tags/tag819.xml"/><Relationship Id="rId103" Type="http://schemas.openxmlformats.org/officeDocument/2006/relationships/tags" Target="../tags/tag855.xml"/><Relationship Id="rId108" Type="http://schemas.openxmlformats.org/officeDocument/2006/relationships/tags" Target="../tags/tag860.xml"/><Relationship Id="rId116" Type="http://schemas.openxmlformats.org/officeDocument/2006/relationships/tags" Target="../tags/tag868.xml"/><Relationship Id="rId20" Type="http://schemas.openxmlformats.org/officeDocument/2006/relationships/tags" Target="../tags/tag772.xml"/><Relationship Id="rId41" Type="http://schemas.openxmlformats.org/officeDocument/2006/relationships/tags" Target="../tags/tag793.xml"/><Relationship Id="rId54" Type="http://schemas.openxmlformats.org/officeDocument/2006/relationships/tags" Target="../tags/tag806.xml"/><Relationship Id="rId62" Type="http://schemas.openxmlformats.org/officeDocument/2006/relationships/tags" Target="../tags/tag814.xml"/><Relationship Id="rId70" Type="http://schemas.openxmlformats.org/officeDocument/2006/relationships/tags" Target="../tags/tag822.xml"/><Relationship Id="rId75" Type="http://schemas.openxmlformats.org/officeDocument/2006/relationships/tags" Target="../tags/tag827.xml"/><Relationship Id="rId83" Type="http://schemas.openxmlformats.org/officeDocument/2006/relationships/tags" Target="../tags/tag835.xml"/><Relationship Id="rId88" Type="http://schemas.openxmlformats.org/officeDocument/2006/relationships/tags" Target="../tags/tag840.xml"/><Relationship Id="rId91" Type="http://schemas.openxmlformats.org/officeDocument/2006/relationships/tags" Target="../tags/tag843.xml"/><Relationship Id="rId96" Type="http://schemas.openxmlformats.org/officeDocument/2006/relationships/tags" Target="../tags/tag848.xml"/><Relationship Id="rId111" Type="http://schemas.openxmlformats.org/officeDocument/2006/relationships/tags" Target="../tags/tag863.xml"/><Relationship Id="rId1" Type="http://schemas.openxmlformats.org/officeDocument/2006/relationships/tags" Target="../tags/tag753.xml"/><Relationship Id="rId6" Type="http://schemas.openxmlformats.org/officeDocument/2006/relationships/tags" Target="../tags/tag758.xml"/><Relationship Id="rId15" Type="http://schemas.openxmlformats.org/officeDocument/2006/relationships/tags" Target="../tags/tag767.xml"/><Relationship Id="rId23" Type="http://schemas.openxmlformats.org/officeDocument/2006/relationships/tags" Target="../tags/tag775.xml"/><Relationship Id="rId28" Type="http://schemas.openxmlformats.org/officeDocument/2006/relationships/tags" Target="../tags/tag780.xml"/><Relationship Id="rId36" Type="http://schemas.openxmlformats.org/officeDocument/2006/relationships/tags" Target="../tags/tag788.xml"/><Relationship Id="rId49" Type="http://schemas.openxmlformats.org/officeDocument/2006/relationships/tags" Target="../tags/tag801.xml"/><Relationship Id="rId57" Type="http://schemas.openxmlformats.org/officeDocument/2006/relationships/tags" Target="../tags/tag809.xml"/><Relationship Id="rId106" Type="http://schemas.openxmlformats.org/officeDocument/2006/relationships/tags" Target="../tags/tag858.xml"/><Relationship Id="rId114" Type="http://schemas.openxmlformats.org/officeDocument/2006/relationships/tags" Target="../tags/tag866.xml"/><Relationship Id="rId10" Type="http://schemas.openxmlformats.org/officeDocument/2006/relationships/tags" Target="../tags/tag762.xml"/><Relationship Id="rId31" Type="http://schemas.openxmlformats.org/officeDocument/2006/relationships/tags" Target="../tags/tag783.xml"/><Relationship Id="rId44" Type="http://schemas.openxmlformats.org/officeDocument/2006/relationships/tags" Target="../tags/tag796.xml"/><Relationship Id="rId52" Type="http://schemas.openxmlformats.org/officeDocument/2006/relationships/tags" Target="../tags/tag804.xml"/><Relationship Id="rId60" Type="http://schemas.openxmlformats.org/officeDocument/2006/relationships/tags" Target="../tags/tag812.xml"/><Relationship Id="rId65" Type="http://schemas.openxmlformats.org/officeDocument/2006/relationships/tags" Target="../tags/tag817.xml"/><Relationship Id="rId73" Type="http://schemas.openxmlformats.org/officeDocument/2006/relationships/tags" Target="../tags/tag825.xml"/><Relationship Id="rId78" Type="http://schemas.openxmlformats.org/officeDocument/2006/relationships/tags" Target="../tags/tag830.xml"/><Relationship Id="rId81" Type="http://schemas.openxmlformats.org/officeDocument/2006/relationships/tags" Target="../tags/tag833.xml"/><Relationship Id="rId86" Type="http://schemas.openxmlformats.org/officeDocument/2006/relationships/tags" Target="../tags/tag838.xml"/><Relationship Id="rId94" Type="http://schemas.openxmlformats.org/officeDocument/2006/relationships/tags" Target="../tags/tag846.xml"/><Relationship Id="rId99" Type="http://schemas.openxmlformats.org/officeDocument/2006/relationships/tags" Target="../tags/tag851.xml"/><Relationship Id="rId101" Type="http://schemas.openxmlformats.org/officeDocument/2006/relationships/tags" Target="../tags/tag853.xml"/><Relationship Id="rId4" Type="http://schemas.openxmlformats.org/officeDocument/2006/relationships/tags" Target="../tags/tag756.xml"/><Relationship Id="rId9" Type="http://schemas.openxmlformats.org/officeDocument/2006/relationships/tags" Target="../tags/tag761.xml"/><Relationship Id="rId13" Type="http://schemas.openxmlformats.org/officeDocument/2006/relationships/tags" Target="../tags/tag765.xml"/><Relationship Id="rId18" Type="http://schemas.openxmlformats.org/officeDocument/2006/relationships/tags" Target="../tags/tag770.xml"/><Relationship Id="rId39" Type="http://schemas.openxmlformats.org/officeDocument/2006/relationships/tags" Target="../tags/tag791.xml"/><Relationship Id="rId109" Type="http://schemas.openxmlformats.org/officeDocument/2006/relationships/tags" Target="../tags/tag861.xml"/><Relationship Id="rId34" Type="http://schemas.openxmlformats.org/officeDocument/2006/relationships/tags" Target="../tags/tag786.xml"/><Relationship Id="rId50" Type="http://schemas.openxmlformats.org/officeDocument/2006/relationships/tags" Target="../tags/tag802.xml"/><Relationship Id="rId55" Type="http://schemas.openxmlformats.org/officeDocument/2006/relationships/tags" Target="../tags/tag807.xml"/><Relationship Id="rId76" Type="http://schemas.openxmlformats.org/officeDocument/2006/relationships/tags" Target="../tags/tag828.xml"/><Relationship Id="rId97" Type="http://schemas.openxmlformats.org/officeDocument/2006/relationships/tags" Target="../tags/tag849.xml"/><Relationship Id="rId104" Type="http://schemas.openxmlformats.org/officeDocument/2006/relationships/tags" Target="../tags/tag856.xml"/><Relationship Id="rId7" Type="http://schemas.openxmlformats.org/officeDocument/2006/relationships/tags" Target="../tags/tag759.xml"/><Relationship Id="rId71" Type="http://schemas.openxmlformats.org/officeDocument/2006/relationships/tags" Target="../tags/tag823.xml"/><Relationship Id="rId92" Type="http://schemas.openxmlformats.org/officeDocument/2006/relationships/tags" Target="../tags/tag844.xml"/><Relationship Id="rId2" Type="http://schemas.openxmlformats.org/officeDocument/2006/relationships/tags" Target="../tags/tag754.xml"/><Relationship Id="rId29" Type="http://schemas.openxmlformats.org/officeDocument/2006/relationships/tags" Target="../tags/tag78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FYS2130</a:t>
            </a:r>
            <a:br>
              <a:rPr lang="en-US" dirty="0"/>
            </a:br>
            <a:r>
              <a:rPr lang="en-US" dirty="0" err="1"/>
              <a:t>Svingninger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bølger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Lasse Clausen</a:t>
            </a:r>
          </a:p>
          <a:p>
            <a:r>
              <a:rPr lang="en-US" dirty="0" smtClean="0"/>
              <a:t>19.04.2018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08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Dobbeltspalt</a:t>
            </a:r>
            <a:endParaRPr lang="nb-NO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9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175" y="1037956"/>
            <a:ext cx="6241058" cy="4174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SMARTInkShape-Group1"/>
          <p:cNvGrpSpPr/>
          <p:nvPr/>
        </p:nvGrpSpPr>
        <p:grpSpPr>
          <a:xfrm>
            <a:off x="5616091" y="1289933"/>
            <a:ext cx="659865" cy="284868"/>
            <a:chOff x="5616091" y="1289933"/>
            <a:chExt cx="659865" cy="284868"/>
          </a:xfrm>
        </p:grpSpPr>
        <p:sp>
          <p:nvSpPr>
            <p:cNvPr id="3" name="SMARTInkShape-1"/>
            <p:cNvSpPr/>
            <p:nvPr>
              <p:custDataLst>
                <p:tags r:id="rId89"/>
              </p:custDataLst>
            </p:nvPr>
          </p:nvSpPr>
          <p:spPr>
            <a:xfrm>
              <a:off x="5734050" y="1357294"/>
              <a:ext cx="31751" cy="200086"/>
            </a:xfrm>
            <a:custGeom>
              <a:avLst/>
              <a:gdLst/>
              <a:ahLst/>
              <a:cxnLst/>
              <a:rect l="0" t="0" r="0" b="0"/>
              <a:pathLst>
                <a:path w="31751" h="200086">
                  <a:moveTo>
                    <a:pt x="31750" y="14306"/>
                  </a:moveTo>
                  <a:lnTo>
                    <a:pt x="31750" y="14306"/>
                  </a:lnTo>
                  <a:lnTo>
                    <a:pt x="26723" y="2372"/>
                  </a:lnTo>
                  <a:lnTo>
                    <a:pt x="26282" y="0"/>
                  </a:lnTo>
                  <a:lnTo>
                    <a:pt x="24577" y="1241"/>
                  </a:lnTo>
                  <a:lnTo>
                    <a:pt x="16141" y="16471"/>
                  </a:lnTo>
                  <a:lnTo>
                    <a:pt x="9565" y="40269"/>
                  </a:lnTo>
                  <a:lnTo>
                    <a:pt x="7779" y="61828"/>
                  </a:lnTo>
                  <a:lnTo>
                    <a:pt x="5104" y="87403"/>
                  </a:lnTo>
                  <a:lnTo>
                    <a:pt x="2268" y="113821"/>
                  </a:lnTo>
                  <a:lnTo>
                    <a:pt x="1008" y="137322"/>
                  </a:lnTo>
                  <a:lnTo>
                    <a:pt x="299" y="167015"/>
                  </a:lnTo>
                  <a:lnTo>
                    <a:pt x="5493" y="198416"/>
                  </a:lnTo>
                  <a:lnTo>
                    <a:pt x="5779" y="199841"/>
                  </a:lnTo>
                  <a:lnTo>
                    <a:pt x="5969" y="200085"/>
                  </a:lnTo>
                  <a:lnTo>
                    <a:pt x="6096" y="199542"/>
                  </a:lnTo>
                  <a:lnTo>
                    <a:pt x="0" y="1794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SMARTInkShape-2"/>
            <p:cNvSpPr/>
            <p:nvPr>
              <p:custDataLst>
                <p:tags r:id="rId90"/>
              </p:custDataLst>
            </p:nvPr>
          </p:nvSpPr>
          <p:spPr>
            <a:xfrm>
              <a:off x="5626982" y="1327489"/>
              <a:ext cx="225509" cy="31412"/>
            </a:xfrm>
            <a:custGeom>
              <a:avLst/>
              <a:gdLst/>
              <a:ahLst/>
              <a:cxnLst/>
              <a:rect l="0" t="0" r="0" b="0"/>
              <a:pathLst>
                <a:path w="225509" h="31412">
                  <a:moveTo>
                    <a:pt x="5468" y="12361"/>
                  </a:moveTo>
                  <a:lnTo>
                    <a:pt x="5468" y="12361"/>
                  </a:lnTo>
                  <a:lnTo>
                    <a:pt x="5468" y="8990"/>
                  </a:lnTo>
                  <a:lnTo>
                    <a:pt x="3587" y="5453"/>
                  </a:lnTo>
                  <a:lnTo>
                    <a:pt x="0" y="805"/>
                  </a:lnTo>
                  <a:lnTo>
                    <a:pt x="9493" y="0"/>
                  </a:lnTo>
                  <a:lnTo>
                    <a:pt x="38850" y="4092"/>
                  </a:lnTo>
                  <a:lnTo>
                    <a:pt x="62872" y="5158"/>
                  </a:lnTo>
                  <a:lnTo>
                    <a:pt x="90012" y="7513"/>
                  </a:lnTo>
                  <a:lnTo>
                    <a:pt x="117832" y="10912"/>
                  </a:lnTo>
                  <a:lnTo>
                    <a:pt x="144308" y="14774"/>
                  </a:lnTo>
                  <a:lnTo>
                    <a:pt x="168304" y="16961"/>
                  </a:lnTo>
                  <a:lnTo>
                    <a:pt x="197884" y="18193"/>
                  </a:lnTo>
                  <a:lnTo>
                    <a:pt x="220100" y="18609"/>
                  </a:lnTo>
                  <a:lnTo>
                    <a:pt x="222639" y="19348"/>
                  </a:lnTo>
                  <a:lnTo>
                    <a:pt x="224332" y="20547"/>
                  </a:lnTo>
                  <a:lnTo>
                    <a:pt x="225461" y="22052"/>
                  </a:lnTo>
                  <a:lnTo>
                    <a:pt x="225508" y="23760"/>
                  </a:lnTo>
                  <a:lnTo>
                    <a:pt x="221368" y="314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SMARTInkShape-3"/>
            <p:cNvSpPr/>
            <p:nvPr>
              <p:custDataLst>
                <p:tags r:id="rId91"/>
              </p:custDataLst>
            </p:nvPr>
          </p:nvSpPr>
          <p:spPr>
            <a:xfrm>
              <a:off x="5616091" y="1555750"/>
              <a:ext cx="244960" cy="19051"/>
            </a:xfrm>
            <a:custGeom>
              <a:avLst/>
              <a:gdLst/>
              <a:ahLst/>
              <a:cxnLst/>
              <a:rect l="0" t="0" r="0" b="0"/>
              <a:pathLst>
                <a:path w="244960" h="19051">
                  <a:moveTo>
                    <a:pt x="3659" y="0"/>
                  </a:moveTo>
                  <a:lnTo>
                    <a:pt x="3659" y="0"/>
                  </a:lnTo>
                  <a:lnTo>
                    <a:pt x="288" y="6742"/>
                  </a:lnTo>
                  <a:lnTo>
                    <a:pt x="0" y="9434"/>
                  </a:lnTo>
                  <a:lnTo>
                    <a:pt x="1563" y="14306"/>
                  </a:lnTo>
                  <a:lnTo>
                    <a:pt x="14017" y="15060"/>
                  </a:lnTo>
                  <a:lnTo>
                    <a:pt x="35779" y="13749"/>
                  </a:lnTo>
                  <a:lnTo>
                    <a:pt x="66618" y="13166"/>
                  </a:lnTo>
                  <a:lnTo>
                    <a:pt x="97728" y="11026"/>
                  </a:lnTo>
                  <a:lnTo>
                    <a:pt x="125901" y="8428"/>
                  </a:lnTo>
                  <a:lnTo>
                    <a:pt x="147829" y="7274"/>
                  </a:lnTo>
                  <a:lnTo>
                    <a:pt x="179413" y="6624"/>
                  </a:lnTo>
                  <a:lnTo>
                    <a:pt x="204371" y="9802"/>
                  </a:lnTo>
                  <a:lnTo>
                    <a:pt x="234518" y="14200"/>
                  </a:lnTo>
                  <a:lnTo>
                    <a:pt x="244959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SMARTInkShape-4"/>
            <p:cNvSpPr/>
            <p:nvPr>
              <p:custDataLst>
                <p:tags r:id="rId92"/>
              </p:custDataLst>
            </p:nvPr>
          </p:nvSpPr>
          <p:spPr>
            <a:xfrm>
              <a:off x="5932229" y="1314450"/>
              <a:ext cx="93922" cy="244589"/>
            </a:xfrm>
            <a:custGeom>
              <a:avLst/>
              <a:gdLst/>
              <a:ahLst/>
              <a:cxnLst/>
              <a:rect l="0" t="0" r="0" b="0"/>
              <a:pathLst>
                <a:path w="93922" h="244589">
                  <a:moveTo>
                    <a:pt x="93921" y="0"/>
                  </a:moveTo>
                  <a:lnTo>
                    <a:pt x="93921" y="0"/>
                  </a:lnTo>
                  <a:lnTo>
                    <a:pt x="83077" y="705"/>
                  </a:lnTo>
                  <a:lnTo>
                    <a:pt x="72873" y="3371"/>
                  </a:lnTo>
                  <a:lnTo>
                    <a:pt x="55229" y="18951"/>
                  </a:lnTo>
                  <a:lnTo>
                    <a:pt x="36596" y="48184"/>
                  </a:lnTo>
                  <a:lnTo>
                    <a:pt x="23993" y="71509"/>
                  </a:lnTo>
                  <a:lnTo>
                    <a:pt x="12748" y="96693"/>
                  </a:lnTo>
                  <a:lnTo>
                    <a:pt x="5398" y="124349"/>
                  </a:lnTo>
                  <a:lnTo>
                    <a:pt x="1661" y="151222"/>
                  </a:lnTo>
                  <a:lnTo>
                    <a:pt x="0" y="175865"/>
                  </a:lnTo>
                  <a:lnTo>
                    <a:pt x="476" y="204900"/>
                  </a:lnTo>
                  <a:lnTo>
                    <a:pt x="8801" y="232150"/>
                  </a:lnTo>
                  <a:lnTo>
                    <a:pt x="10935" y="240761"/>
                  </a:lnTo>
                  <a:lnTo>
                    <a:pt x="12491" y="243057"/>
                  </a:lnTo>
                  <a:lnTo>
                    <a:pt x="14234" y="244588"/>
                  </a:lnTo>
                  <a:lnTo>
                    <a:pt x="16807" y="244198"/>
                  </a:lnTo>
                  <a:lnTo>
                    <a:pt x="30421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SMARTInkShape-5"/>
            <p:cNvSpPr/>
            <p:nvPr>
              <p:custDataLst>
                <p:tags r:id="rId93"/>
              </p:custDataLst>
            </p:nvPr>
          </p:nvSpPr>
          <p:spPr>
            <a:xfrm>
              <a:off x="6055927" y="1321479"/>
              <a:ext cx="136897" cy="200017"/>
            </a:xfrm>
            <a:custGeom>
              <a:avLst/>
              <a:gdLst/>
              <a:ahLst/>
              <a:cxnLst/>
              <a:rect l="0" t="0" r="0" b="0"/>
              <a:pathLst>
                <a:path w="136897" h="200017">
                  <a:moveTo>
                    <a:pt x="52773" y="12021"/>
                  </a:moveTo>
                  <a:lnTo>
                    <a:pt x="52773" y="12021"/>
                  </a:lnTo>
                  <a:lnTo>
                    <a:pt x="49402" y="15392"/>
                  </a:lnTo>
                  <a:lnTo>
                    <a:pt x="41171" y="40582"/>
                  </a:lnTo>
                  <a:lnTo>
                    <a:pt x="27698" y="67521"/>
                  </a:lnTo>
                  <a:lnTo>
                    <a:pt x="19051" y="90310"/>
                  </a:lnTo>
                  <a:lnTo>
                    <a:pt x="10504" y="114549"/>
                  </a:lnTo>
                  <a:lnTo>
                    <a:pt x="3883" y="137552"/>
                  </a:lnTo>
                  <a:lnTo>
                    <a:pt x="0" y="158829"/>
                  </a:lnTo>
                  <a:lnTo>
                    <a:pt x="625" y="177693"/>
                  </a:lnTo>
                  <a:lnTo>
                    <a:pt x="4602" y="184558"/>
                  </a:lnTo>
                  <a:lnTo>
                    <a:pt x="18429" y="194067"/>
                  </a:lnTo>
                  <a:lnTo>
                    <a:pt x="35933" y="200016"/>
                  </a:lnTo>
                  <a:lnTo>
                    <a:pt x="63541" y="195037"/>
                  </a:lnTo>
                  <a:lnTo>
                    <a:pt x="78961" y="184613"/>
                  </a:lnTo>
                  <a:lnTo>
                    <a:pt x="99338" y="160996"/>
                  </a:lnTo>
                  <a:lnTo>
                    <a:pt x="113685" y="139616"/>
                  </a:lnTo>
                  <a:lnTo>
                    <a:pt x="124766" y="111298"/>
                  </a:lnTo>
                  <a:lnTo>
                    <a:pt x="132513" y="79898"/>
                  </a:lnTo>
                  <a:lnTo>
                    <a:pt x="136896" y="49950"/>
                  </a:lnTo>
                  <a:lnTo>
                    <a:pt x="134692" y="18634"/>
                  </a:lnTo>
                  <a:lnTo>
                    <a:pt x="128927" y="5317"/>
                  </a:lnTo>
                  <a:lnTo>
                    <a:pt x="124004" y="1907"/>
                  </a:lnTo>
                  <a:lnTo>
                    <a:pt x="111007" y="0"/>
                  </a:lnTo>
                  <a:lnTo>
                    <a:pt x="97704" y="5267"/>
                  </a:lnTo>
                  <a:lnTo>
                    <a:pt x="78173" y="18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6"/>
            <p:cNvSpPr/>
            <p:nvPr>
              <p:custDataLst>
                <p:tags r:id="rId94"/>
              </p:custDataLst>
            </p:nvPr>
          </p:nvSpPr>
          <p:spPr>
            <a:xfrm>
              <a:off x="6083300" y="142240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705" y="1986"/>
                  </a:lnTo>
                  <a:lnTo>
                    <a:pt x="1881" y="1324"/>
                  </a:lnTo>
                  <a:lnTo>
                    <a:pt x="6481" y="588"/>
                  </a:lnTo>
                  <a:lnTo>
                    <a:pt x="32603" y="77"/>
                  </a:lnTo>
                  <a:lnTo>
                    <a:pt x="61682" y="15"/>
                  </a:lnTo>
                  <a:lnTo>
                    <a:pt x="91639" y="2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SMARTInkShape-7"/>
            <p:cNvSpPr/>
            <p:nvPr>
              <p:custDataLst>
                <p:tags r:id="rId95"/>
              </p:custDataLst>
            </p:nvPr>
          </p:nvSpPr>
          <p:spPr>
            <a:xfrm>
              <a:off x="6229350" y="1289933"/>
              <a:ext cx="46606" cy="278518"/>
            </a:xfrm>
            <a:custGeom>
              <a:avLst/>
              <a:gdLst/>
              <a:ahLst/>
              <a:cxnLst/>
              <a:rect l="0" t="0" r="0" b="0"/>
              <a:pathLst>
                <a:path w="46606" h="278518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1411" y="1103"/>
                  </a:lnTo>
                  <a:lnTo>
                    <a:pt x="6742" y="0"/>
                  </a:lnTo>
                  <a:lnTo>
                    <a:pt x="10139" y="2528"/>
                  </a:lnTo>
                  <a:lnTo>
                    <a:pt x="17676" y="12862"/>
                  </a:lnTo>
                  <a:lnTo>
                    <a:pt x="26483" y="37919"/>
                  </a:lnTo>
                  <a:lnTo>
                    <a:pt x="33172" y="61283"/>
                  </a:lnTo>
                  <a:lnTo>
                    <a:pt x="40143" y="88129"/>
                  </a:lnTo>
                  <a:lnTo>
                    <a:pt x="45593" y="116524"/>
                  </a:lnTo>
                  <a:lnTo>
                    <a:pt x="46605" y="145607"/>
                  </a:lnTo>
                  <a:lnTo>
                    <a:pt x="44702" y="174290"/>
                  </a:lnTo>
                  <a:lnTo>
                    <a:pt x="41504" y="201150"/>
                  </a:lnTo>
                  <a:lnTo>
                    <a:pt x="35850" y="225317"/>
                  </a:lnTo>
                  <a:lnTo>
                    <a:pt x="28497" y="253111"/>
                  </a:lnTo>
                  <a:lnTo>
                    <a:pt x="25400" y="2785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" name="SMARTInkShape-Group2"/>
          <p:cNvGrpSpPr/>
          <p:nvPr/>
        </p:nvGrpSpPr>
        <p:grpSpPr>
          <a:xfrm>
            <a:off x="6457950" y="1320800"/>
            <a:ext cx="494295" cy="277735"/>
            <a:chOff x="6457950" y="1320800"/>
            <a:chExt cx="494295" cy="277735"/>
          </a:xfrm>
        </p:grpSpPr>
        <p:sp>
          <p:nvSpPr>
            <p:cNvPr id="12" name="SMARTInkShape-8"/>
            <p:cNvSpPr/>
            <p:nvPr>
              <p:custDataLst>
                <p:tags r:id="rId83"/>
              </p:custDataLst>
            </p:nvPr>
          </p:nvSpPr>
          <p:spPr>
            <a:xfrm>
              <a:off x="6457950" y="1390911"/>
              <a:ext cx="107951" cy="12440"/>
            </a:xfrm>
            <a:custGeom>
              <a:avLst/>
              <a:gdLst/>
              <a:ahLst/>
              <a:cxnLst/>
              <a:rect l="0" t="0" r="0" b="0"/>
              <a:pathLst>
                <a:path w="107951" h="12440">
                  <a:moveTo>
                    <a:pt x="0" y="6089"/>
                  </a:moveTo>
                  <a:lnTo>
                    <a:pt x="0" y="6089"/>
                  </a:lnTo>
                  <a:lnTo>
                    <a:pt x="0" y="622"/>
                  </a:lnTo>
                  <a:lnTo>
                    <a:pt x="706" y="328"/>
                  </a:lnTo>
                  <a:lnTo>
                    <a:pt x="3371" y="0"/>
                  </a:lnTo>
                  <a:lnTo>
                    <a:pt x="28562" y="4799"/>
                  </a:lnTo>
                  <a:lnTo>
                    <a:pt x="59891" y="5834"/>
                  </a:lnTo>
                  <a:lnTo>
                    <a:pt x="87481" y="6744"/>
                  </a:lnTo>
                  <a:lnTo>
                    <a:pt x="107950" y="124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SMARTInkShape-9"/>
            <p:cNvSpPr/>
            <p:nvPr>
              <p:custDataLst>
                <p:tags r:id="rId84"/>
              </p:custDataLst>
            </p:nvPr>
          </p:nvSpPr>
          <p:spPr>
            <a:xfrm>
              <a:off x="6470650" y="1422400"/>
              <a:ext cx="76201" cy="19051"/>
            </a:xfrm>
            <a:custGeom>
              <a:avLst/>
              <a:gdLst/>
              <a:ahLst/>
              <a:cxnLst/>
              <a:rect l="0" t="0" r="0" b="0"/>
              <a:pathLst>
                <a:path w="76201" h="190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5" y="4364"/>
                  </a:lnTo>
                  <a:lnTo>
                    <a:pt x="1882" y="5026"/>
                  </a:lnTo>
                  <a:lnTo>
                    <a:pt x="3371" y="5467"/>
                  </a:lnTo>
                  <a:lnTo>
                    <a:pt x="18510" y="13141"/>
                  </a:lnTo>
                  <a:lnTo>
                    <a:pt x="40973" y="17883"/>
                  </a:lnTo>
                  <a:lnTo>
                    <a:pt x="762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10"/>
            <p:cNvSpPr/>
            <p:nvPr>
              <p:custDataLst>
                <p:tags r:id="rId85"/>
              </p:custDataLst>
            </p:nvPr>
          </p:nvSpPr>
          <p:spPr>
            <a:xfrm>
              <a:off x="6762750" y="1320800"/>
              <a:ext cx="44451" cy="184341"/>
            </a:xfrm>
            <a:custGeom>
              <a:avLst/>
              <a:gdLst/>
              <a:ahLst/>
              <a:cxnLst/>
              <a:rect l="0" t="0" r="0" b="0"/>
              <a:pathLst>
                <a:path w="44451" h="184341">
                  <a:moveTo>
                    <a:pt x="44450" y="0"/>
                  </a:moveTo>
                  <a:lnTo>
                    <a:pt x="44450" y="0"/>
                  </a:lnTo>
                  <a:lnTo>
                    <a:pt x="30635" y="26367"/>
                  </a:lnTo>
                  <a:lnTo>
                    <a:pt x="22788" y="48407"/>
                  </a:lnTo>
                  <a:lnTo>
                    <a:pt x="14597" y="74666"/>
                  </a:lnTo>
                  <a:lnTo>
                    <a:pt x="8134" y="99037"/>
                  </a:lnTo>
                  <a:lnTo>
                    <a:pt x="3615" y="121627"/>
                  </a:lnTo>
                  <a:lnTo>
                    <a:pt x="1071" y="152062"/>
                  </a:lnTo>
                  <a:lnTo>
                    <a:pt x="95" y="183377"/>
                  </a:lnTo>
                  <a:lnTo>
                    <a:pt x="63" y="184340"/>
                  </a:lnTo>
                  <a:lnTo>
                    <a:pt x="0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SMARTInkShape-11"/>
            <p:cNvSpPr/>
            <p:nvPr>
              <p:custDataLst>
                <p:tags r:id="rId86"/>
              </p:custDataLst>
            </p:nvPr>
          </p:nvSpPr>
          <p:spPr>
            <a:xfrm>
              <a:off x="6667500" y="1320810"/>
              <a:ext cx="215901" cy="12691"/>
            </a:xfrm>
            <a:custGeom>
              <a:avLst/>
              <a:gdLst/>
              <a:ahLst/>
              <a:cxnLst/>
              <a:rect l="0" t="0" r="0" b="0"/>
              <a:pathLst>
                <a:path w="215901" h="12691">
                  <a:moveTo>
                    <a:pt x="0" y="6340"/>
                  </a:moveTo>
                  <a:lnTo>
                    <a:pt x="0" y="6340"/>
                  </a:lnTo>
                  <a:lnTo>
                    <a:pt x="0" y="252"/>
                  </a:lnTo>
                  <a:lnTo>
                    <a:pt x="26053" y="42"/>
                  </a:lnTo>
                  <a:lnTo>
                    <a:pt x="47562" y="13"/>
                  </a:lnTo>
                  <a:lnTo>
                    <a:pt x="73115" y="0"/>
                  </a:lnTo>
                  <a:lnTo>
                    <a:pt x="100229" y="700"/>
                  </a:lnTo>
                  <a:lnTo>
                    <a:pt x="126391" y="3363"/>
                  </a:lnTo>
                  <a:lnTo>
                    <a:pt x="150247" y="5017"/>
                  </a:lnTo>
                  <a:lnTo>
                    <a:pt x="181631" y="7829"/>
                  </a:lnTo>
                  <a:lnTo>
                    <a:pt x="210776" y="11730"/>
                  </a:lnTo>
                  <a:lnTo>
                    <a:pt x="215269" y="12263"/>
                  </a:lnTo>
                  <a:lnTo>
                    <a:pt x="215900" y="126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12"/>
            <p:cNvSpPr/>
            <p:nvPr>
              <p:custDataLst>
                <p:tags r:id="rId87"/>
              </p:custDataLst>
            </p:nvPr>
          </p:nvSpPr>
          <p:spPr>
            <a:xfrm>
              <a:off x="6648450" y="1511692"/>
              <a:ext cx="196851" cy="12309"/>
            </a:xfrm>
            <a:custGeom>
              <a:avLst/>
              <a:gdLst/>
              <a:ahLst/>
              <a:cxnLst/>
              <a:rect l="0" t="0" r="0" b="0"/>
              <a:pathLst>
                <a:path w="196851" h="12309">
                  <a:moveTo>
                    <a:pt x="0" y="5958"/>
                  </a:moveTo>
                  <a:lnTo>
                    <a:pt x="0" y="5958"/>
                  </a:lnTo>
                  <a:lnTo>
                    <a:pt x="24419" y="2587"/>
                  </a:lnTo>
                  <a:lnTo>
                    <a:pt x="54273" y="491"/>
                  </a:lnTo>
                  <a:lnTo>
                    <a:pt x="75862" y="0"/>
                  </a:lnTo>
                  <a:lnTo>
                    <a:pt x="97216" y="488"/>
                  </a:lnTo>
                  <a:lnTo>
                    <a:pt x="128367" y="4729"/>
                  </a:lnTo>
                  <a:lnTo>
                    <a:pt x="154373" y="9749"/>
                  </a:lnTo>
                  <a:lnTo>
                    <a:pt x="184991" y="12083"/>
                  </a:lnTo>
                  <a:lnTo>
                    <a:pt x="196850" y="123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13"/>
            <p:cNvSpPr/>
            <p:nvPr>
              <p:custDataLst>
                <p:tags r:id="rId88"/>
              </p:custDataLst>
            </p:nvPr>
          </p:nvSpPr>
          <p:spPr>
            <a:xfrm>
              <a:off x="6903489" y="1530350"/>
              <a:ext cx="48756" cy="68185"/>
            </a:xfrm>
            <a:custGeom>
              <a:avLst/>
              <a:gdLst/>
              <a:ahLst/>
              <a:cxnLst/>
              <a:rect l="0" t="0" r="0" b="0"/>
              <a:pathLst>
                <a:path w="48756" h="68185">
                  <a:moveTo>
                    <a:pt x="43411" y="0"/>
                  </a:moveTo>
                  <a:lnTo>
                    <a:pt x="43411" y="0"/>
                  </a:lnTo>
                  <a:lnTo>
                    <a:pt x="40039" y="0"/>
                  </a:lnTo>
                  <a:lnTo>
                    <a:pt x="27831" y="6742"/>
                  </a:lnTo>
                  <a:lnTo>
                    <a:pt x="10808" y="24419"/>
                  </a:lnTo>
                  <a:lnTo>
                    <a:pt x="4226" y="35782"/>
                  </a:lnTo>
                  <a:lnTo>
                    <a:pt x="0" y="54576"/>
                  </a:lnTo>
                  <a:lnTo>
                    <a:pt x="1771" y="58256"/>
                  </a:lnTo>
                  <a:lnTo>
                    <a:pt x="9382" y="64227"/>
                  </a:lnTo>
                  <a:lnTo>
                    <a:pt x="22196" y="68184"/>
                  </a:lnTo>
                  <a:lnTo>
                    <a:pt x="38301" y="65985"/>
                  </a:lnTo>
                  <a:lnTo>
                    <a:pt x="42121" y="63746"/>
                  </a:lnTo>
                  <a:lnTo>
                    <a:pt x="44668" y="60842"/>
                  </a:lnTo>
                  <a:lnTo>
                    <a:pt x="47498" y="53852"/>
                  </a:lnTo>
                  <a:lnTo>
                    <a:pt x="48755" y="46041"/>
                  </a:lnTo>
                  <a:lnTo>
                    <a:pt x="46091" y="30340"/>
                  </a:lnTo>
                  <a:lnTo>
                    <a:pt x="43787" y="26577"/>
                  </a:lnTo>
                  <a:lnTo>
                    <a:pt x="40839" y="24068"/>
                  </a:lnTo>
                  <a:lnTo>
                    <a:pt x="30711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" name="SMARTInkShape-Group3"/>
          <p:cNvGrpSpPr/>
          <p:nvPr/>
        </p:nvGrpSpPr>
        <p:grpSpPr>
          <a:xfrm>
            <a:off x="7143400" y="1276735"/>
            <a:ext cx="419451" cy="259966"/>
            <a:chOff x="7143400" y="1276735"/>
            <a:chExt cx="419451" cy="259966"/>
          </a:xfrm>
        </p:grpSpPr>
        <p:sp>
          <p:nvSpPr>
            <p:cNvPr id="19" name="SMARTInkShape-14"/>
            <p:cNvSpPr/>
            <p:nvPr>
              <p:custDataLst>
                <p:tags r:id="rId79"/>
              </p:custDataLst>
            </p:nvPr>
          </p:nvSpPr>
          <p:spPr>
            <a:xfrm>
              <a:off x="7143400" y="1422816"/>
              <a:ext cx="95601" cy="113885"/>
            </a:xfrm>
            <a:custGeom>
              <a:avLst/>
              <a:gdLst/>
              <a:ahLst/>
              <a:cxnLst/>
              <a:rect l="0" t="0" r="0" b="0"/>
              <a:pathLst>
                <a:path w="95601" h="113885">
                  <a:moveTo>
                    <a:pt x="95600" y="18634"/>
                  </a:moveTo>
                  <a:lnTo>
                    <a:pt x="95600" y="18634"/>
                  </a:lnTo>
                  <a:lnTo>
                    <a:pt x="95600" y="11892"/>
                  </a:lnTo>
                  <a:lnTo>
                    <a:pt x="94189" y="9200"/>
                  </a:lnTo>
                  <a:lnTo>
                    <a:pt x="88858" y="4328"/>
                  </a:lnTo>
                  <a:lnTo>
                    <a:pt x="79903" y="1693"/>
                  </a:lnTo>
                  <a:lnTo>
                    <a:pt x="60279" y="0"/>
                  </a:lnTo>
                  <a:lnTo>
                    <a:pt x="37000" y="6449"/>
                  </a:lnTo>
                  <a:lnTo>
                    <a:pt x="23459" y="15335"/>
                  </a:lnTo>
                  <a:lnTo>
                    <a:pt x="3268" y="38287"/>
                  </a:lnTo>
                  <a:lnTo>
                    <a:pt x="0" y="52533"/>
                  </a:lnTo>
                  <a:lnTo>
                    <a:pt x="1606" y="67567"/>
                  </a:lnTo>
                  <a:lnTo>
                    <a:pt x="7022" y="81304"/>
                  </a:lnTo>
                  <a:lnTo>
                    <a:pt x="28119" y="100938"/>
                  </a:lnTo>
                  <a:lnTo>
                    <a:pt x="44912" y="108130"/>
                  </a:lnTo>
                  <a:lnTo>
                    <a:pt x="70200" y="1138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15"/>
            <p:cNvSpPr/>
            <p:nvPr>
              <p:custDataLst>
                <p:tags r:id="rId80"/>
              </p:custDataLst>
            </p:nvPr>
          </p:nvSpPr>
          <p:spPr>
            <a:xfrm>
              <a:off x="7258727" y="1431777"/>
              <a:ext cx="98573" cy="100332"/>
            </a:xfrm>
            <a:custGeom>
              <a:avLst/>
              <a:gdLst/>
              <a:ahLst/>
              <a:cxnLst/>
              <a:rect l="0" t="0" r="0" b="0"/>
              <a:pathLst>
                <a:path w="98573" h="100332">
                  <a:moveTo>
                    <a:pt x="24723" y="16023"/>
                  </a:moveTo>
                  <a:lnTo>
                    <a:pt x="24723" y="16023"/>
                  </a:lnTo>
                  <a:lnTo>
                    <a:pt x="17981" y="19394"/>
                  </a:lnTo>
                  <a:lnTo>
                    <a:pt x="7047" y="31603"/>
                  </a:lnTo>
                  <a:lnTo>
                    <a:pt x="2755" y="42703"/>
                  </a:lnTo>
                  <a:lnTo>
                    <a:pt x="0" y="70447"/>
                  </a:lnTo>
                  <a:lnTo>
                    <a:pt x="1892" y="77000"/>
                  </a:lnTo>
                  <a:lnTo>
                    <a:pt x="9637" y="88044"/>
                  </a:lnTo>
                  <a:lnTo>
                    <a:pt x="22016" y="95775"/>
                  </a:lnTo>
                  <a:lnTo>
                    <a:pt x="29268" y="98824"/>
                  </a:lnTo>
                  <a:lnTo>
                    <a:pt x="44853" y="100331"/>
                  </a:lnTo>
                  <a:lnTo>
                    <a:pt x="61186" y="97238"/>
                  </a:lnTo>
                  <a:lnTo>
                    <a:pt x="77852" y="88807"/>
                  </a:lnTo>
                  <a:lnTo>
                    <a:pt x="89023" y="78005"/>
                  </a:lnTo>
                  <a:lnTo>
                    <a:pt x="92989" y="72161"/>
                  </a:lnTo>
                  <a:lnTo>
                    <a:pt x="98572" y="47081"/>
                  </a:lnTo>
                  <a:lnTo>
                    <a:pt x="96116" y="31238"/>
                  </a:lnTo>
                  <a:lnTo>
                    <a:pt x="86798" y="12300"/>
                  </a:lnTo>
                  <a:lnTo>
                    <a:pt x="83040" y="7191"/>
                  </a:lnTo>
                  <a:lnTo>
                    <a:pt x="73219" y="1514"/>
                  </a:lnTo>
                  <a:lnTo>
                    <a:pt x="67637" y="0"/>
                  </a:lnTo>
                  <a:lnTo>
                    <a:pt x="62504" y="402"/>
                  </a:lnTo>
                  <a:lnTo>
                    <a:pt x="53039" y="4612"/>
                  </a:lnTo>
                  <a:lnTo>
                    <a:pt x="37423" y="160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16"/>
            <p:cNvSpPr/>
            <p:nvPr>
              <p:custDataLst>
                <p:tags r:id="rId81"/>
              </p:custDataLst>
            </p:nvPr>
          </p:nvSpPr>
          <p:spPr>
            <a:xfrm>
              <a:off x="7366000" y="1409700"/>
              <a:ext cx="89904" cy="110831"/>
            </a:xfrm>
            <a:custGeom>
              <a:avLst/>
              <a:gdLst/>
              <a:ahLst/>
              <a:cxnLst/>
              <a:rect l="0" t="0" r="0" b="0"/>
              <a:pathLst>
                <a:path w="89904" h="110831">
                  <a:moveTo>
                    <a:pt x="57150" y="0"/>
                  </a:moveTo>
                  <a:lnTo>
                    <a:pt x="57150" y="0"/>
                  </a:lnTo>
                  <a:lnTo>
                    <a:pt x="40544" y="705"/>
                  </a:lnTo>
                  <a:lnTo>
                    <a:pt x="30014" y="3371"/>
                  </a:lnTo>
                  <a:lnTo>
                    <a:pt x="22041" y="8789"/>
                  </a:lnTo>
                  <a:lnTo>
                    <a:pt x="18928" y="12209"/>
                  </a:lnTo>
                  <a:lnTo>
                    <a:pt x="17557" y="16606"/>
                  </a:lnTo>
                  <a:lnTo>
                    <a:pt x="17916" y="27136"/>
                  </a:lnTo>
                  <a:lnTo>
                    <a:pt x="24191" y="38871"/>
                  </a:lnTo>
                  <a:lnTo>
                    <a:pt x="48837" y="63652"/>
                  </a:lnTo>
                  <a:lnTo>
                    <a:pt x="78765" y="83861"/>
                  </a:lnTo>
                  <a:lnTo>
                    <a:pt x="87454" y="92775"/>
                  </a:lnTo>
                  <a:lnTo>
                    <a:pt x="89346" y="96422"/>
                  </a:lnTo>
                  <a:lnTo>
                    <a:pt x="89903" y="99559"/>
                  </a:lnTo>
                  <a:lnTo>
                    <a:pt x="89569" y="102356"/>
                  </a:lnTo>
                  <a:lnTo>
                    <a:pt x="87230" y="104221"/>
                  </a:lnTo>
                  <a:lnTo>
                    <a:pt x="59073" y="110830"/>
                  </a:lnTo>
                  <a:lnTo>
                    <a:pt x="35299" y="109901"/>
                  </a:lnTo>
                  <a:lnTo>
                    <a:pt x="13751" y="101786"/>
                  </a:lnTo>
                  <a:lnTo>
                    <a:pt x="9167" y="98196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SMARTInkShape-17"/>
            <p:cNvSpPr/>
            <p:nvPr>
              <p:custDataLst>
                <p:tags r:id="rId82"/>
              </p:custDataLst>
            </p:nvPr>
          </p:nvSpPr>
          <p:spPr>
            <a:xfrm>
              <a:off x="7493000" y="1276735"/>
              <a:ext cx="69851" cy="107566"/>
            </a:xfrm>
            <a:custGeom>
              <a:avLst/>
              <a:gdLst/>
              <a:ahLst/>
              <a:cxnLst/>
              <a:rect l="0" t="0" r="0" b="0"/>
              <a:pathLst>
                <a:path w="69851" h="107566">
                  <a:moveTo>
                    <a:pt x="0" y="25015"/>
                  </a:moveTo>
                  <a:lnTo>
                    <a:pt x="0" y="25015"/>
                  </a:lnTo>
                  <a:lnTo>
                    <a:pt x="0" y="10709"/>
                  </a:lnTo>
                  <a:lnTo>
                    <a:pt x="2116" y="8422"/>
                  </a:lnTo>
                  <a:lnTo>
                    <a:pt x="10113" y="4000"/>
                  </a:lnTo>
                  <a:lnTo>
                    <a:pt x="32493" y="481"/>
                  </a:lnTo>
                  <a:lnTo>
                    <a:pt x="44780" y="0"/>
                  </a:lnTo>
                  <a:lnTo>
                    <a:pt x="48904" y="1283"/>
                  </a:lnTo>
                  <a:lnTo>
                    <a:pt x="51653" y="3549"/>
                  </a:lnTo>
                  <a:lnTo>
                    <a:pt x="62805" y="17325"/>
                  </a:lnTo>
                  <a:lnTo>
                    <a:pt x="63037" y="22005"/>
                  </a:lnTo>
                  <a:lnTo>
                    <a:pt x="57649" y="32849"/>
                  </a:lnTo>
                  <a:lnTo>
                    <a:pt x="32860" y="61429"/>
                  </a:lnTo>
                  <a:lnTo>
                    <a:pt x="15036" y="83086"/>
                  </a:lnTo>
                  <a:lnTo>
                    <a:pt x="12847" y="87718"/>
                  </a:lnTo>
                  <a:lnTo>
                    <a:pt x="12092" y="91511"/>
                  </a:lnTo>
                  <a:lnTo>
                    <a:pt x="13136" y="97608"/>
                  </a:lnTo>
                  <a:lnTo>
                    <a:pt x="15951" y="102669"/>
                  </a:lnTo>
                  <a:lnTo>
                    <a:pt x="18395" y="104301"/>
                  </a:lnTo>
                  <a:lnTo>
                    <a:pt x="28577" y="106598"/>
                  </a:lnTo>
                  <a:lnTo>
                    <a:pt x="57212" y="107508"/>
                  </a:lnTo>
                  <a:lnTo>
                    <a:pt x="69850" y="10756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" name="SMARTInkShape-Group4"/>
          <p:cNvGrpSpPr/>
          <p:nvPr/>
        </p:nvGrpSpPr>
        <p:grpSpPr>
          <a:xfrm>
            <a:off x="7620874" y="1156723"/>
            <a:ext cx="532056" cy="513328"/>
            <a:chOff x="7620874" y="1156723"/>
            <a:chExt cx="532056" cy="513328"/>
          </a:xfrm>
        </p:grpSpPr>
        <p:sp>
          <p:nvSpPr>
            <p:cNvPr id="24" name="SMARTInkShape-18"/>
            <p:cNvSpPr/>
            <p:nvPr>
              <p:custDataLst>
                <p:tags r:id="rId73"/>
              </p:custDataLst>
            </p:nvPr>
          </p:nvSpPr>
          <p:spPr>
            <a:xfrm>
              <a:off x="7790062" y="1240015"/>
              <a:ext cx="124352" cy="112506"/>
            </a:xfrm>
            <a:custGeom>
              <a:avLst/>
              <a:gdLst/>
              <a:ahLst/>
              <a:cxnLst/>
              <a:rect l="0" t="0" r="0" b="0"/>
              <a:pathLst>
                <a:path w="124352" h="112506">
                  <a:moveTo>
                    <a:pt x="96638" y="10935"/>
                  </a:moveTo>
                  <a:lnTo>
                    <a:pt x="96638" y="10935"/>
                  </a:lnTo>
                  <a:lnTo>
                    <a:pt x="93267" y="4193"/>
                  </a:lnTo>
                  <a:lnTo>
                    <a:pt x="90157" y="2207"/>
                  </a:lnTo>
                  <a:lnTo>
                    <a:pt x="81058" y="0"/>
                  </a:lnTo>
                  <a:lnTo>
                    <a:pt x="60663" y="5500"/>
                  </a:lnTo>
                  <a:lnTo>
                    <a:pt x="36746" y="19438"/>
                  </a:lnTo>
                  <a:lnTo>
                    <a:pt x="11786" y="43715"/>
                  </a:lnTo>
                  <a:lnTo>
                    <a:pt x="2482" y="61252"/>
                  </a:lnTo>
                  <a:lnTo>
                    <a:pt x="0" y="69880"/>
                  </a:lnTo>
                  <a:lnTo>
                    <a:pt x="1168" y="77748"/>
                  </a:lnTo>
                  <a:lnTo>
                    <a:pt x="9992" y="92135"/>
                  </a:lnTo>
                  <a:lnTo>
                    <a:pt x="34198" y="108764"/>
                  </a:lnTo>
                  <a:lnTo>
                    <a:pt x="55481" y="112505"/>
                  </a:lnTo>
                  <a:lnTo>
                    <a:pt x="76935" y="111111"/>
                  </a:lnTo>
                  <a:lnTo>
                    <a:pt x="93525" y="105787"/>
                  </a:lnTo>
                  <a:lnTo>
                    <a:pt x="114766" y="91486"/>
                  </a:lnTo>
                  <a:lnTo>
                    <a:pt x="122333" y="79896"/>
                  </a:lnTo>
                  <a:lnTo>
                    <a:pt x="124351" y="73843"/>
                  </a:lnTo>
                  <a:lnTo>
                    <a:pt x="123821" y="51838"/>
                  </a:lnTo>
                  <a:lnTo>
                    <a:pt x="115824" y="27445"/>
                  </a:lnTo>
                  <a:lnTo>
                    <a:pt x="104518" y="9085"/>
                  </a:lnTo>
                  <a:lnTo>
                    <a:pt x="100480" y="6174"/>
                  </a:lnTo>
                  <a:lnTo>
                    <a:pt x="96378" y="4939"/>
                  </a:lnTo>
                  <a:lnTo>
                    <a:pt x="83938" y="45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19"/>
            <p:cNvSpPr/>
            <p:nvPr>
              <p:custDataLst>
                <p:tags r:id="rId74"/>
              </p:custDataLst>
            </p:nvPr>
          </p:nvSpPr>
          <p:spPr>
            <a:xfrm>
              <a:off x="7753350" y="1156723"/>
              <a:ext cx="187009" cy="259328"/>
            </a:xfrm>
            <a:custGeom>
              <a:avLst/>
              <a:gdLst/>
              <a:ahLst/>
              <a:cxnLst/>
              <a:rect l="0" t="0" r="0" b="0"/>
              <a:pathLst>
                <a:path w="187009" h="259328">
                  <a:moveTo>
                    <a:pt x="0" y="259327"/>
                  </a:moveTo>
                  <a:lnTo>
                    <a:pt x="0" y="259327"/>
                  </a:lnTo>
                  <a:lnTo>
                    <a:pt x="24485" y="234841"/>
                  </a:lnTo>
                  <a:lnTo>
                    <a:pt x="50529" y="205035"/>
                  </a:lnTo>
                  <a:lnTo>
                    <a:pt x="68318" y="180164"/>
                  </a:lnTo>
                  <a:lnTo>
                    <a:pt x="87984" y="150295"/>
                  </a:lnTo>
                  <a:lnTo>
                    <a:pt x="98872" y="134428"/>
                  </a:lnTo>
                  <a:lnTo>
                    <a:pt x="110365" y="118205"/>
                  </a:lnTo>
                  <a:lnTo>
                    <a:pt x="132307" y="87245"/>
                  </a:lnTo>
                  <a:lnTo>
                    <a:pt x="149114" y="61726"/>
                  </a:lnTo>
                  <a:lnTo>
                    <a:pt x="170476" y="30896"/>
                  </a:lnTo>
                  <a:lnTo>
                    <a:pt x="184231" y="4156"/>
                  </a:lnTo>
                  <a:lnTo>
                    <a:pt x="186320" y="2430"/>
                  </a:lnTo>
                  <a:lnTo>
                    <a:pt x="187008" y="1279"/>
                  </a:lnTo>
                  <a:lnTo>
                    <a:pt x="186761" y="511"/>
                  </a:lnTo>
                  <a:lnTo>
                    <a:pt x="185890" y="0"/>
                  </a:lnTo>
                  <a:lnTo>
                    <a:pt x="185310" y="365"/>
                  </a:lnTo>
                  <a:lnTo>
                    <a:pt x="184150" y="53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20"/>
            <p:cNvSpPr/>
            <p:nvPr>
              <p:custDataLst>
                <p:tags r:id="rId75"/>
              </p:custDataLst>
            </p:nvPr>
          </p:nvSpPr>
          <p:spPr>
            <a:xfrm>
              <a:off x="7810500" y="1352550"/>
              <a:ext cx="171451" cy="171451"/>
            </a:xfrm>
            <a:custGeom>
              <a:avLst/>
              <a:gdLst/>
              <a:ahLst/>
              <a:cxnLst/>
              <a:rect l="0" t="0" r="0" b="0"/>
              <a:pathLst>
                <a:path w="171451" h="171451">
                  <a:moveTo>
                    <a:pt x="0" y="171450"/>
                  </a:moveTo>
                  <a:lnTo>
                    <a:pt x="0" y="171450"/>
                  </a:lnTo>
                  <a:lnTo>
                    <a:pt x="22604" y="146965"/>
                  </a:lnTo>
                  <a:lnTo>
                    <a:pt x="51147" y="115276"/>
                  </a:lnTo>
                  <a:lnTo>
                    <a:pt x="77060" y="89334"/>
                  </a:lnTo>
                  <a:lnTo>
                    <a:pt x="105039" y="63693"/>
                  </a:lnTo>
                  <a:lnTo>
                    <a:pt x="128293" y="41949"/>
                  </a:lnTo>
                  <a:lnTo>
                    <a:pt x="159476" y="11736"/>
                  </a:lnTo>
                  <a:lnTo>
                    <a:pt x="171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SMARTInkShape-21"/>
            <p:cNvSpPr/>
            <p:nvPr>
              <p:custDataLst>
                <p:tags r:id="rId76"/>
              </p:custDataLst>
            </p:nvPr>
          </p:nvSpPr>
          <p:spPr>
            <a:xfrm>
              <a:off x="7880350" y="1486339"/>
              <a:ext cx="76730" cy="126562"/>
            </a:xfrm>
            <a:custGeom>
              <a:avLst/>
              <a:gdLst/>
              <a:ahLst/>
              <a:cxnLst/>
              <a:rect l="0" t="0" r="0" b="0"/>
              <a:pathLst>
                <a:path w="76730" h="126562">
                  <a:moveTo>
                    <a:pt x="0" y="24961"/>
                  </a:moveTo>
                  <a:lnTo>
                    <a:pt x="0" y="24961"/>
                  </a:lnTo>
                  <a:lnTo>
                    <a:pt x="31096" y="9766"/>
                  </a:lnTo>
                  <a:lnTo>
                    <a:pt x="55139" y="1786"/>
                  </a:lnTo>
                  <a:lnTo>
                    <a:pt x="73686" y="0"/>
                  </a:lnTo>
                  <a:lnTo>
                    <a:pt x="75935" y="1265"/>
                  </a:lnTo>
                  <a:lnTo>
                    <a:pt x="76729" y="3519"/>
                  </a:lnTo>
                  <a:lnTo>
                    <a:pt x="72934" y="24018"/>
                  </a:lnTo>
                  <a:lnTo>
                    <a:pt x="60651" y="47103"/>
                  </a:lnTo>
                  <a:lnTo>
                    <a:pt x="43606" y="75187"/>
                  </a:lnTo>
                  <a:lnTo>
                    <a:pt x="26069" y="104732"/>
                  </a:lnTo>
                  <a:lnTo>
                    <a:pt x="25141" y="109186"/>
                  </a:lnTo>
                  <a:lnTo>
                    <a:pt x="25349" y="118033"/>
                  </a:lnTo>
                  <a:lnTo>
                    <a:pt x="29140" y="121125"/>
                  </a:lnTo>
                  <a:lnTo>
                    <a:pt x="32127" y="122937"/>
                  </a:lnTo>
                  <a:lnTo>
                    <a:pt x="35529" y="123439"/>
                  </a:lnTo>
                  <a:lnTo>
                    <a:pt x="47059" y="122187"/>
                  </a:lnTo>
                  <a:lnTo>
                    <a:pt x="76200" y="1265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SMARTInkShape-22"/>
            <p:cNvSpPr/>
            <p:nvPr>
              <p:custDataLst>
                <p:tags r:id="rId77"/>
              </p:custDataLst>
            </p:nvPr>
          </p:nvSpPr>
          <p:spPr>
            <a:xfrm>
              <a:off x="7620874" y="1174750"/>
              <a:ext cx="100727" cy="463551"/>
            </a:xfrm>
            <a:custGeom>
              <a:avLst/>
              <a:gdLst/>
              <a:ahLst/>
              <a:cxnLst/>
              <a:rect l="0" t="0" r="0" b="0"/>
              <a:pathLst>
                <a:path w="100727" h="463551">
                  <a:moveTo>
                    <a:pt x="100726" y="0"/>
                  </a:moveTo>
                  <a:lnTo>
                    <a:pt x="100726" y="0"/>
                  </a:lnTo>
                  <a:lnTo>
                    <a:pt x="94245" y="705"/>
                  </a:lnTo>
                  <a:lnTo>
                    <a:pt x="85146" y="3371"/>
                  </a:lnTo>
                  <a:lnTo>
                    <a:pt x="68123" y="18951"/>
                  </a:lnTo>
                  <a:lnTo>
                    <a:pt x="54015" y="41113"/>
                  </a:lnTo>
                  <a:lnTo>
                    <a:pt x="39043" y="71189"/>
                  </a:lnTo>
                  <a:lnTo>
                    <a:pt x="32088" y="89087"/>
                  </a:lnTo>
                  <a:lnTo>
                    <a:pt x="25334" y="108075"/>
                  </a:lnTo>
                  <a:lnTo>
                    <a:pt x="19420" y="129200"/>
                  </a:lnTo>
                  <a:lnTo>
                    <a:pt x="14066" y="151750"/>
                  </a:lnTo>
                  <a:lnTo>
                    <a:pt x="9087" y="175250"/>
                  </a:lnTo>
                  <a:lnTo>
                    <a:pt x="5766" y="200089"/>
                  </a:lnTo>
                  <a:lnTo>
                    <a:pt x="3553" y="225820"/>
                  </a:lnTo>
                  <a:lnTo>
                    <a:pt x="2077" y="252147"/>
                  </a:lnTo>
                  <a:lnTo>
                    <a:pt x="1093" y="277459"/>
                  </a:lnTo>
                  <a:lnTo>
                    <a:pt x="438" y="302095"/>
                  </a:lnTo>
                  <a:lnTo>
                    <a:pt x="0" y="326280"/>
                  </a:lnTo>
                  <a:lnTo>
                    <a:pt x="414" y="348048"/>
                  </a:lnTo>
                  <a:lnTo>
                    <a:pt x="1396" y="368204"/>
                  </a:lnTo>
                  <a:lnTo>
                    <a:pt x="2756" y="387286"/>
                  </a:lnTo>
                  <a:lnTo>
                    <a:pt x="8030" y="416014"/>
                  </a:lnTo>
                  <a:lnTo>
                    <a:pt x="15783" y="436779"/>
                  </a:lnTo>
                  <a:lnTo>
                    <a:pt x="37226" y="463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SMARTInkShape-23"/>
            <p:cNvSpPr/>
            <p:nvPr>
              <p:custDataLst>
                <p:tags r:id="rId78"/>
              </p:custDataLst>
            </p:nvPr>
          </p:nvSpPr>
          <p:spPr>
            <a:xfrm>
              <a:off x="8058150" y="1200150"/>
              <a:ext cx="94780" cy="469901"/>
            </a:xfrm>
            <a:custGeom>
              <a:avLst/>
              <a:gdLst/>
              <a:ahLst/>
              <a:cxnLst/>
              <a:rect l="0" t="0" r="0" b="0"/>
              <a:pathLst>
                <a:path w="94780" h="469901">
                  <a:moveTo>
                    <a:pt x="38100" y="0"/>
                  </a:moveTo>
                  <a:lnTo>
                    <a:pt x="38100" y="0"/>
                  </a:lnTo>
                  <a:lnTo>
                    <a:pt x="48944" y="28170"/>
                  </a:lnTo>
                  <a:lnTo>
                    <a:pt x="59148" y="57676"/>
                  </a:lnTo>
                  <a:lnTo>
                    <a:pt x="64126" y="75139"/>
                  </a:lnTo>
                  <a:lnTo>
                    <a:pt x="68856" y="93837"/>
                  </a:lnTo>
                  <a:lnTo>
                    <a:pt x="73421" y="113358"/>
                  </a:lnTo>
                  <a:lnTo>
                    <a:pt x="78580" y="134133"/>
                  </a:lnTo>
                  <a:lnTo>
                    <a:pt x="84137" y="155744"/>
                  </a:lnTo>
                  <a:lnTo>
                    <a:pt x="89958" y="177913"/>
                  </a:lnTo>
                  <a:lnTo>
                    <a:pt x="93132" y="199747"/>
                  </a:lnTo>
                  <a:lnTo>
                    <a:pt x="94545" y="221359"/>
                  </a:lnTo>
                  <a:lnTo>
                    <a:pt x="94779" y="242823"/>
                  </a:lnTo>
                  <a:lnTo>
                    <a:pt x="92114" y="264188"/>
                  </a:lnTo>
                  <a:lnTo>
                    <a:pt x="87515" y="285486"/>
                  </a:lnTo>
                  <a:lnTo>
                    <a:pt x="81626" y="306741"/>
                  </a:lnTo>
                  <a:lnTo>
                    <a:pt x="75585" y="325849"/>
                  </a:lnTo>
                  <a:lnTo>
                    <a:pt x="69439" y="343527"/>
                  </a:lnTo>
                  <a:lnTo>
                    <a:pt x="63226" y="360252"/>
                  </a:lnTo>
                  <a:lnTo>
                    <a:pt x="55556" y="376340"/>
                  </a:lnTo>
                  <a:lnTo>
                    <a:pt x="37627" y="407386"/>
                  </a:lnTo>
                  <a:lnTo>
                    <a:pt x="21662" y="432003"/>
                  </a:lnTo>
                  <a:lnTo>
                    <a:pt x="4279" y="460690"/>
                  </a:lnTo>
                  <a:lnTo>
                    <a:pt x="0" y="469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" name="SMARTInkShape-Group5"/>
          <p:cNvGrpSpPr/>
          <p:nvPr/>
        </p:nvGrpSpPr>
        <p:grpSpPr>
          <a:xfrm>
            <a:off x="6402510" y="1943100"/>
            <a:ext cx="134994" cy="363525"/>
            <a:chOff x="6402510" y="1943100"/>
            <a:chExt cx="134994" cy="363525"/>
          </a:xfrm>
        </p:grpSpPr>
        <p:sp>
          <p:nvSpPr>
            <p:cNvPr id="31" name="SMARTInkShape-24"/>
            <p:cNvSpPr/>
            <p:nvPr>
              <p:custDataLst>
                <p:tags r:id="rId71"/>
              </p:custDataLst>
            </p:nvPr>
          </p:nvSpPr>
          <p:spPr>
            <a:xfrm>
              <a:off x="6402510" y="2057374"/>
              <a:ext cx="134994" cy="145969"/>
            </a:xfrm>
            <a:custGeom>
              <a:avLst/>
              <a:gdLst/>
              <a:ahLst/>
              <a:cxnLst/>
              <a:rect l="0" t="0" r="0" b="0"/>
              <a:pathLst>
                <a:path w="134994" h="145969">
                  <a:moveTo>
                    <a:pt x="74490" y="26"/>
                  </a:moveTo>
                  <a:lnTo>
                    <a:pt x="74490" y="26"/>
                  </a:lnTo>
                  <a:lnTo>
                    <a:pt x="67748" y="26"/>
                  </a:lnTo>
                  <a:lnTo>
                    <a:pt x="53442" y="6768"/>
                  </a:lnTo>
                  <a:lnTo>
                    <a:pt x="29645" y="27463"/>
                  </a:lnTo>
                  <a:lnTo>
                    <a:pt x="11579" y="50646"/>
                  </a:lnTo>
                  <a:lnTo>
                    <a:pt x="1609" y="69561"/>
                  </a:lnTo>
                  <a:lnTo>
                    <a:pt x="0" y="89727"/>
                  </a:lnTo>
                  <a:lnTo>
                    <a:pt x="4694" y="109037"/>
                  </a:lnTo>
                  <a:lnTo>
                    <a:pt x="13837" y="124676"/>
                  </a:lnTo>
                  <a:lnTo>
                    <a:pt x="30600" y="136800"/>
                  </a:lnTo>
                  <a:lnTo>
                    <a:pt x="52160" y="144775"/>
                  </a:lnTo>
                  <a:lnTo>
                    <a:pt x="75854" y="145968"/>
                  </a:lnTo>
                  <a:lnTo>
                    <a:pt x="96734" y="140384"/>
                  </a:lnTo>
                  <a:lnTo>
                    <a:pt x="114009" y="130141"/>
                  </a:lnTo>
                  <a:lnTo>
                    <a:pt x="126391" y="116181"/>
                  </a:lnTo>
                  <a:lnTo>
                    <a:pt x="132835" y="100569"/>
                  </a:lnTo>
                  <a:lnTo>
                    <a:pt x="134993" y="84223"/>
                  </a:lnTo>
                  <a:lnTo>
                    <a:pt x="133600" y="67551"/>
                  </a:lnTo>
                  <a:lnTo>
                    <a:pt x="122108" y="38927"/>
                  </a:lnTo>
                  <a:lnTo>
                    <a:pt x="105297" y="14844"/>
                  </a:lnTo>
                  <a:lnTo>
                    <a:pt x="86911" y="1046"/>
                  </a:lnTo>
                  <a:lnTo>
                    <a:pt x="82065" y="0"/>
                  </a:lnTo>
                  <a:lnTo>
                    <a:pt x="78129" y="714"/>
                  </a:lnTo>
                  <a:lnTo>
                    <a:pt x="68140" y="63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SMARTInkShape-25"/>
            <p:cNvSpPr/>
            <p:nvPr>
              <p:custDataLst>
                <p:tags r:id="rId72"/>
              </p:custDataLst>
            </p:nvPr>
          </p:nvSpPr>
          <p:spPr>
            <a:xfrm>
              <a:off x="6470650" y="1943100"/>
              <a:ext cx="57151" cy="363525"/>
            </a:xfrm>
            <a:custGeom>
              <a:avLst/>
              <a:gdLst/>
              <a:ahLst/>
              <a:cxnLst/>
              <a:rect l="0" t="0" r="0" b="0"/>
              <a:pathLst>
                <a:path w="57151" h="363525">
                  <a:moveTo>
                    <a:pt x="57150" y="0"/>
                  </a:moveTo>
                  <a:lnTo>
                    <a:pt x="57150" y="0"/>
                  </a:lnTo>
                  <a:lnTo>
                    <a:pt x="52786" y="17325"/>
                  </a:lnTo>
                  <a:lnTo>
                    <a:pt x="51682" y="36628"/>
                  </a:lnTo>
                  <a:lnTo>
                    <a:pt x="45548" y="63081"/>
                  </a:lnTo>
                  <a:lnTo>
                    <a:pt x="40949" y="78037"/>
                  </a:lnTo>
                  <a:lnTo>
                    <a:pt x="37177" y="95769"/>
                  </a:lnTo>
                  <a:lnTo>
                    <a:pt x="33957" y="115352"/>
                  </a:lnTo>
                  <a:lnTo>
                    <a:pt x="31104" y="136168"/>
                  </a:lnTo>
                  <a:lnTo>
                    <a:pt x="27792" y="157101"/>
                  </a:lnTo>
                  <a:lnTo>
                    <a:pt x="24172" y="178112"/>
                  </a:lnTo>
                  <a:lnTo>
                    <a:pt x="20348" y="199174"/>
                  </a:lnTo>
                  <a:lnTo>
                    <a:pt x="17093" y="218155"/>
                  </a:lnTo>
                  <a:lnTo>
                    <a:pt x="14218" y="235748"/>
                  </a:lnTo>
                  <a:lnTo>
                    <a:pt x="11595" y="252415"/>
                  </a:lnTo>
                  <a:lnTo>
                    <a:pt x="8681" y="282223"/>
                  </a:lnTo>
                  <a:lnTo>
                    <a:pt x="6680" y="308171"/>
                  </a:lnTo>
                  <a:lnTo>
                    <a:pt x="2293" y="337235"/>
                  </a:lnTo>
                  <a:lnTo>
                    <a:pt x="134" y="363524"/>
                  </a:lnTo>
                  <a:lnTo>
                    <a:pt x="0" y="361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" name="SMARTInkShape-Group6"/>
          <p:cNvGrpSpPr/>
          <p:nvPr/>
        </p:nvGrpSpPr>
        <p:grpSpPr>
          <a:xfrm>
            <a:off x="6750050" y="2101850"/>
            <a:ext cx="63501" cy="50801"/>
            <a:chOff x="6750050" y="2101850"/>
            <a:chExt cx="63501" cy="50801"/>
          </a:xfrm>
        </p:grpSpPr>
        <p:sp>
          <p:nvSpPr>
            <p:cNvPr id="34" name="SMARTInkShape-26"/>
            <p:cNvSpPr/>
            <p:nvPr>
              <p:custDataLst>
                <p:tags r:id="rId69"/>
              </p:custDataLst>
            </p:nvPr>
          </p:nvSpPr>
          <p:spPr>
            <a:xfrm>
              <a:off x="6750050" y="210185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27612" y="0"/>
                  </a:lnTo>
                  <a:lnTo>
                    <a:pt x="38378" y="706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27"/>
            <p:cNvSpPr/>
            <p:nvPr>
              <p:custDataLst>
                <p:tags r:id="rId70"/>
              </p:custDataLst>
            </p:nvPr>
          </p:nvSpPr>
          <p:spPr>
            <a:xfrm>
              <a:off x="6765441" y="2146300"/>
              <a:ext cx="41760" cy="6351"/>
            </a:xfrm>
            <a:custGeom>
              <a:avLst/>
              <a:gdLst/>
              <a:ahLst/>
              <a:cxnLst/>
              <a:rect l="0" t="0" r="0" b="0"/>
              <a:pathLst>
                <a:path w="41760" h="6351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lnTo>
                    <a:pt x="1562" y="0"/>
                  </a:lnTo>
                  <a:lnTo>
                    <a:pt x="21151" y="5467"/>
                  </a:lnTo>
                  <a:lnTo>
                    <a:pt x="41759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2" name="SMARTInkShape-Group7"/>
          <p:cNvGrpSpPr/>
          <p:nvPr/>
        </p:nvGrpSpPr>
        <p:grpSpPr>
          <a:xfrm>
            <a:off x="7073900" y="1913017"/>
            <a:ext cx="495301" cy="392034"/>
            <a:chOff x="7073900" y="1913017"/>
            <a:chExt cx="495301" cy="392034"/>
          </a:xfrm>
        </p:grpSpPr>
        <p:sp>
          <p:nvSpPr>
            <p:cNvPr id="37" name="SMARTInkShape-28"/>
            <p:cNvSpPr/>
            <p:nvPr>
              <p:custDataLst>
                <p:tags r:id="rId64"/>
              </p:custDataLst>
            </p:nvPr>
          </p:nvSpPr>
          <p:spPr>
            <a:xfrm>
              <a:off x="7106053" y="1913017"/>
              <a:ext cx="82148" cy="226934"/>
            </a:xfrm>
            <a:custGeom>
              <a:avLst/>
              <a:gdLst/>
              <a:ahLst/>
              <a:cxnLst/>
              <a:rect l="0" t="0" r="0" b="0"/>
              <a:pathLst>
                <a:path w="82148" h="226934">
                  <a:moveTo>
                    <a:pt x="63097" y="23733"/>
                  </a:moveTo>
                  <a:lnTo>
                    <a:pt x="63097" y="23733"/>
                  </a:lnTo>
                  <a:lnTo>
                    <a:pt x="68564" y="3960"/>
                  </a:lnTo>
                  <a:lnTo>
                    <a:pt x="68153" y="2084"/>
                  </a:lnTo>
                  <a:lnTo>
                    <a:pt x="67173" y="834"/>
                  </a:lnTo>
                  <a:lnTo>
                    <a:pt x="65815" y="0"/>
                  </a:lnTo>
                  <a:lnTo>
                    <a:pt x="63498" y="1561"/>
                  </a:lnTo>
                  <a:lnTo>
                    <a:pt x="57160" y="8940"/>
                  </a:lnTo>
                  <a:lnTo>
                    <a:pt x="45659" y="35107"/>
                  </a:lnTo>
                  <a:lnTo>
                    <a:pt x="37472" y="57716"/>
                  </a:lnTo>
                  <a:lnTo>
                    <a:pt x="29131" y="81876"/>
                  </a:lnTo>
                  <a:lnTo>
                    <a:pt x="20719" y="106724"/>
                  </a:lnTo>
                  <a:lnTo>
                    <a:pt x="14159" y="131879"/>
                  </a:lnTo>
                  <a:lnTo>
                    <a:pt x="8891" y="155053"/>
                  </a:lnTo>
                  <a:lnTo>
                    <a:pt x="1642" y="183415"/>
                  </a:lnTo>
                  <a:lnTo>
                    <a:pt x="0" y="192858"/>
                  </a:lnTo>
                  <a:lnTo>
                    <a:pt x="9816" y="178810"/>
                  </a:lnTo>
                  <a:lnTo>
                    <a:pt x="27225" y="149589"/>
                  </a:lnTo>
                  <a:lnTo>
                    <a:pt x="46901" y="119799"/>
                  </a:lnTo>
                  <a:lnTo>
                    <a:pt x="51901" y="115818"/>
                  </a:lnTo>
                  <a:lnTo>
                    <a:pt x="54222" y="115462"/>
                  </a:lnTo>
                  <a:lnTo>
                    <a:pt x="56475" y="115930"/>
                  </a:lnTo>
                  <a:lnTo>
                    <a:pt x="58683" y="116948"/>
                  </a:lnTo>
                  <a:lnTo>
                    <a:pt x="59448" y="119037"/>
                  </a:lnTo>
                  <a:lnTo>
                    <a:pt x="58418" y="125122"/>
                  </a:lnTo>
                  <a:lnTo>
                    <a:pt x="46938" y="149254"/>
                  </a:lnTo>
                  <a:lnTo>
                    <a:pt x="20284" y="180717"/>
                  </a:lnTo>
                  <a:lnTo>
                    <a:pt x="19374" y="181698"/>
                  </a:lnTo>
                  <a:lnTo>
                    <a:pt x="17089" y="180253"/>
                  </a:lnTo>
                  <a:lnTo>
                    <a:pt x="15492" y="178879"/>
                  </a:lnTo>
                  <a:lnTo>
                    <a:pt x="15132" y="177258"/>
                  </a:lnTo>
                  <a:lnTo>
                    <a:pt x="15598" y="175472"/>
                  </a:lnTo>
                  <a:lnTo>
                    <a:pt x="18045" y="170907"/>
                  </a:lnTo>
                  <a:lnTo>
                    <a:pt x="18245" y="171238"/>
                  </a:lnTo>
                  <a:lnTo>
                    <a:pt x="18469" y="173487"/>
                  </a:lnTo>
                  <a:lnTo>
                    <a:pt x="37463" y="201760"/>
                  </a:lnTo>
                  <a:lnTo>
                    <a:pt x="42532" y="209395"/>
                  </a:lnTo>
                  <a:lnTo>
                    <a:pt x="61338" y="222341"/>
                  </a:lnTo>
                  <a:lnTo>
                    <a:pt x="82147" y="2269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SMARTInkShape-29"/>
            <p:cNvSpPr/>
            <p:nvPr>
              <p:custDataLst>
                <p:tags r:id="rId65"/>
              </p:custDataLst>
            </p:nvPr>
          </p:nvSpPr>
          <p:spPr>
            <a:xfrm>
              <a:off x="7073900" y="2133600"/>
              <a:ext cx="120651" cy="19051"/>
            </a:xfrm>
            <a:custGeom>
              <a:avLst/>
              <a:gdLst/>
              <a:ahLst/>
              <a:cxnLst/>
              <a:rect l="0" t="0" r="0" b="0"/>
              <a:pathLst>
                <a:path w="120651" h="190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881" y="6907"/>
                  </a:lnTo>
                  <a:lnTo>
                    <a:pt x="3371" y="8838"/>
                  </a:lnTo>
                  <a:lnTo>
                    <a:pt x="12552" y="10984"/>
                  </a:lnTo>
                  <a:lnTo>
                    <a:pt x="37350" y="12192"/>
                  </a:lnTo>
                  <a:lnTo>
                    <a:pt x="67746" y="12549"/>
                  </a:lnTo>
                  <a:lnTo>
                    <a:pt x="92745" y="14537"/>
                  </a:lnTo>
                  <a:lnTo>
                    <a:pt x="1206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SMARTInkShape-30"/>
            <p:cNvSpPr/>
            <p:nvPr>
              <p:custDataLst>
                <p:tags r:id="rId66"/>
              </p:custDataLst>
            </p:nvPr>
          </p:nvSpPr>
          <p:spPr>
            <a:xfrm>
              <a:off x="7080250" y="2206316"/>
              <a:ext cx="76201" cy="98735"/>
            </a:xfrm>
            <a:custGeom>
              <a:avLst/>
              <a:gdLst/>
              <a:ahLst/>
              <a:cxnLst/>
              <a:rect l="0" t="0" r="0" b="0"/>
              <a:pathLst>
                <a:path w="76201" h="98735">
                  <a:moveTo>
                    <a:pt x="0" y="9834"/>
                  </a:moveTo>
                  <a:lnTo>
                    <a:pt x="0" y="9834"/>
                  </a:lnTo>
                  <a:lnTo>
                    <a:pt x="3371" y="6463"/>
                  </a:lnTo>
                  <a:lnTo>
                    <a:pt x="30443" y="1995"/>
                  </a:lnTo>
                  <a:lnTo>
                    <a:pt x="46691" y="0"/>
                  </a:lnTo>
                  <a:lnTo>
                    <a:pt x="69893" y="2886"/>
                  </a:lnTo>
                  <a:lnTo>
                    <a:pt x="71289" y="4496"/>
                  </a:lnTo>
                  <a:lnTo>
                    <a:pt x="71515" y="6981"/>
                  </a:lnTo>
                  <a:lnTo>
                    <a:pt x="70960" y="10049"/>
                  </a:lnTo>
                  <a:lnTo>
                    <a:pt x="60066" y="24479"/>
                  </a:lnTo>
                  <a:lnTo>
                    <a:pt x="33763" y="43954"/>
                  </a:lnTo>
                  <a:lnTo>
                    <a:pt x="12381" y="70275"/>
                  </a:lnTo>
                  <a:lnTo>
                    <a:pt x="11077" y="73411"/>
                  </a:lnTo>
                  <a:lnTo>
                    <a:pt x="10912" y="75502"/>
                  </a:lnTo>
                  <a:lnTo>
                    <a:pt x="15718" y="85600"/>
                  </a:lnTo>
                  <a:lnTo>
                    <a:pt x="18945" y="87861"/>
                  </a:lnTo>
                  <a:lnTo>
                    <a:pt x="33601" y="91044"/>
                  </a:lnTo>
                  <a:lnTo>
                    <a:pt x="64945" y="92332"/>
                  </a:lnTo>
                  <a:lnTo>
                    <a:pt x="69552" y="94242"/>
                  </a:lnTo>
                  <a:lnTo>
                    <a:pt x="76200" y="987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31"/>
            <p:cNvSpPr/>
            <p:nvPr>
              <p:custDataLst>
                <p:tags r:id="rId67"/>
              </p:custDataLst>
            </p:nvPr>
          </p:nvSpPr>
          <p:spPr>
            <a:xfrm>
              <a:off x="7292167" y="2099804"/>
              <a:ext cx="135592" cy="97297"/>
            </a:xfrm>
            <a:custGeom>
              <a:avLst/>
              <a:gdLst/>
              <a:ahLst/>
              <a:cxnLst/>
              <a:rect l="0" t="0" r="0" b="0"/>
              <a:pathLst>
                <a:path w="135592" h="97297">
                  <a:moveTo>
                    <a:pt x="99233" y="8396"/>
                  </a:moveTo>
                  <a:lnTo>
                    <a:pt x="99233" y="8396"/>
                  </a:lnTo>
                  <a:lnTo>
                    <a:pt x="71443" y="23976"/>
                  </a:lnTo>
                  <a:lnTo>
                    <a:pt x="46235" y="44370"/>
                  </a:lnTo>
                  <a:lnTo>
                    <a:pt x="14551" y="75135"/>
                  </a:lnTo>
                  <a:lnTo>
                    <a:pt x="0" y="94099"/>
                  </a:lnTo>
                  <a:lnTo>
                    <a:pt x="622" y="94459"/>
                  </a:lnTo>
                  <a:lnTo>
                    <a:pt x="5076" y="92978"/>
                  </a:lnTo>
                  <a:lnTo>
                    <a:pt x="24503" y="75433"/>
                  </a:lnTo>
                  <a:lnTo>
                    <a:pt x="42519" y="52796"/>
                  </a:lnTo>
                  <a:lnTo>
                    <a:pt x="60557" y="25471"/>
                  </a:lnTo>
                  <a:lnTo>
                    <a:pt x="77320" y="35"/>
                  </a:lnTo>
                  <a:lnTo>
                    <a:pt x="78980" y="0"/>
                  </a:lnTo>
                  <a:lnTo>
                    <a:pt x="80792" y="1387"/>
                  </a:lnTo>
                  <a:lnTo>
                    <a:pt x="82705" y="3724"/>
                  </a:lnTo>
                  <a:lnTo>
                    <a:pt x="84832" y="11964"/>
                  </a:lnTo>
                  <a:lnTo>
                    <a:pt x="89568" y="37872"/>
                  </a:lnTo>
                  <a:lnTo>
                    <a:pt x="98935" y="51835"/>
                  </a:lnTo>
                  <a:lnTo>
                    <a:pt x="125169" y="79393"/>
                  </a:lnTo>
                  <a:lnTo>
                    <a:pt x="135591" y="94660"/>
                  </a:lnTo>
                  <a:lnTo>
                    <a:pt x="134761" y="95538"/>
                  </a:lnTo>
                  <a:lnTo>
                    <a:pt x="126145" y="96775"/>
                  </a:lnTo>
                  <a:lnTo>
                    <a:pt x="102746" y="95312"/>
                  </a:lnTo>
                  <a:lnTo>
                    <a:pt x="71156" y="88437"/>
                  </a:lnTo>
                  <a:lnTo>
                    <a:pt x="45286" y="84933"/>
                  </a:lnTo>
                  <a:lnTo>
                    <a:pt x="44218" y="85526"/>
                  </a:lnTo>
                  <a:lnTo>
                    <a:pt x="43506" y="86627"/>
                  </a:lnTo>
                  <a:lnTo>
                    <a:pt x="42505" y="91548"/>
                  </a:lnTo>
                  <a:lnTo>
                    <a:pt x="42083" y="972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SMARTInkShape-32"/>
            <p:cNvSpPr/>
            <p:nvPr>
              <p:custDataLst>
                <p:tags r:id="rId68"/>
              </p:custDataLst>
            </p:nvPr>
          </p:nvSpPr>
          <p:spPr>
            <a:xfrm>
              <a:off x="7473950" y="2114985"/>
              <a:ext cx="95251" cy="80393"/>
            </a:xfrm>
            <a:custGeom>
              <a:avLst/>
              <a:gdLst/>
              <a:ahLst/>
              <a:cxnLst/>
              <a:rect l="0" t="0" r="0" b="0"/>
              <a:pathLst>
                <a:path w="95251" h="80393">
                  <a:moveTo>
                    <a:pt x="0" y="31315"/>
                  </a:moveTo>
                  <a:lnTo>
                    <a:pt x="0" y="31315"/>
                  </a:lnTo>
                  <a:lnTo>
                    <a:pt x="6907" y="14355"/>
                  </a:lnTo>
                  <a:lnTo>
                    <a:pt x="10831" y="9666"/>
                  </a:lnTo>
                  <a:lnTo>
                    <a:pt x="14926" y="7582"/>
                  </a:lnTo>
                  <a:lnTo>
                    <a:pt x="20980" y="8538"/>
                  </a:lnTo>
                  <a:lnTo>
                    <a:pt x="28375" y="12019"/>
                  </a:lnTo>
                  <a:lnTo>
                    <a:pt x="36364" y="18271"/>
                  </a:lnTo>
                  <a:lnTo>
                    <a:pt x="45425" y="33095"/>
                  </a:lnTo>
                  <a:lnTo>
                    <a:pt x="49738" y="56361"/>
                  </a:lnTo>
                  <a:lnTo>
                    <a:pt x="50759" y="80392"/>
                  </a:lnTo>
                  <a:lnTo>
                    <a:pt x="47417" y="74863"/>
                  </a:lnTo>
                  <a:lnTo>
                    <a:pt x="41339" y="43378"/>
                  </a:lnTo>
                  <a:lnTo>
                    <a:pt x="39060" y="24776"/>
                  </a:lnTo>
                  <a:lnTo>
                    <a:pt x="40408" y="15944"/>
                  </a:lnTo>
                  <a:lnTo>
                    <a:pt x="45134" y="7005"/>
                  </a:lnTo>
                  <a:lnTo>
                    <a:pt x="47023" y="4525"/>
                  </a:lnTo>
                  <a:lnTo>
                    <a:pt x="52884" y="1770"/>
                  </a:lnTo>
                  <a:lnTo>
                    <a:pt x="71517" y="0"/>
                  </a:lnTo>
                  <a:lnTo>
                    <a:pt x="95250" y="591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7" name="SMARTInkShape-Group8"/>
          <p:cNvGrpSpPr/>
          <p:nvPr/>
        </p:nvGrpSpPr>
        <p:grpSpPr>
          <a:xfrm>
            <a:off x="7759700" y="1842628"/>
            <a:ext cx="1256215" cy="430673"/>
            <a:chOff x="7759700" y="1842628"/>
            <a:chExt cx="1256215" cy="430673"/>
          </a:xfrm>
        </p:grpSpPr>
        <p:sp>
          <p:nvSpPr>
            <p:cNvPr id="43" name="SMARTInkShape-33"/>
            <p:cNvSpPr/>
            <p:nvPr>
              <p:custDataLst>
                <p:tags r:id="rId50"/>
              </p:custDataLst>
            </p:nvPr>
          </p:nvSpPr>
          <p:spPr>
            <a:xfrm>
              <a:off x="7759700" y="2110892"/>
              <a:ext cx="82551" cy="3659"/>
            </a:xfrm>
            <a:custGeom>
              <a:avLst/>
              <a:gdLst/>
              <a:ahLst/>
              <a:cxnLst/>
              <a:rect l="0" t="0" r="0" b="0"/>
              <a:pathLst>
                <a:path w="82551" h="3659">
                  <a:moveTo>
                    <a:pt x="0" y="3658"/>
                  </a:moveTo>
                  <a:lnTo>
                    <a:pt x="0" y="3658"/>
                  </a:lnTo>
                  <a:lnTo>
                    <a:pt x="16606" y="2952"/>
                  </a:lnTo>
                  <a:lnTo>
                    <a:pt x="32202" y="0"/>
                  </a:lnTo>
                  <a:lnTo>
                    <a:pt x="63484" y="3244"/>
                  </a:lnTo>
                  <a:lnTo>
                    <a:pt x="82550" y="3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SMARTInkShape-34"/>
            <p:cNvSpPr/>
            <p:nvPr>
              <p:custDataLst>
                <p:tags r:id="rId51"/>
              </p:custDataLst>
            </p:nvPr>
          </p:nvSpPr>
          <p:spPr>
            <a:xfrm>
              <a:off x="7766050" y="2133600"/>
              <a:ext cx="69851" cy="25401"/>
            </a:xfrm>
            <a:custGeom>
              <a:avLst/>
              <a:gdLst/>
              <a:ahLst/>
              <a:cxnLst/>
              <a:rect l="0" t="0" r="0" b="0"/>
              <a:pathLst>
                <a:path w="69851" h="25401">
                  <a:moveTo>
                    <a:pt x="0" y="0"/>
                  </a:moveTo>
                  <a:lnTo>
                    <a:pt x="0" y="0"/>
                  </a:lnTo>
                  <a:lnTo>
                    <a:pt x="0" y="6742"/>
                  </a:lnTo>
                  <a:lnTo>
                    <a:pt x="2116" y="8728"/>
                  </a:lnTo>
                  <a:lnTo>
                    <a:pt x="31688" y="19375"/>
                  </a:lnTo>
                  <a:lnTo>
                    <a:pt x="40189" y="22722"/>
                  </a:lnTo>
                  <a:lnTo>
                    <a:pt x="6985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35"/>
            <p:cNvSpPr/>
            <p:nvPr>
              <p:custDataLst>
                <p:tags r:id="rId52"/>
              </p:custDataLst>
            </p:nvPr>
          </p:nvSpPr>
          <p:spPr>
            <a:xfrm>
              <a:off x="8055373" y="1936750"/>
              <a:ext cx="34528" cy="88901"/>
            </a:xfrm>
            <a:custGeom>
              <a:avLst/>
              <a:gdLst/>
              <a:ahLst/>
              <a:cxnLst/>
              <a:rect l="0" t="0" r="0" b="0"/>
              <a:pathLst>
                <a:path w="34528" h="88901">
                  <a:moveTo>
                    <a:pt x="34527" y="0"/>
                  </a:moveTo>
                  <a:lnTo>
                    <a:pt x="34527" y="0"/>
                  </a:lnTo>
                  <a:lnTo>
                    <a:pt x="31155" y="24418"/>
                  </a:lnTo>
                  <a:lnTo>
                    <a:pt x="19332" y="54265"/>
                  </a:lnTo>
                  <a:lnTo>
                    <a:pt x="7239" y="76403"/>
                  </a:lnTo>
                  <a:lnTo>
                    <a:pt x="728" y="84100"/>
                  </a:lnTo>
                  <a:lnTo>
                    <a:pt x="0" y="85700"/>
                  </a:lnTo>
                  <a:lnTo>
                    <a:pt x="221" y="86767"/>
                  </a:lnTo>
                  <a:lnTo>
                    <a:pt x="2777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36"/>
            <p:cNvSpPr/>
            <p:nvPr>
              <p:custDataLst>
                <p:tags r:id="rId53"/>
              </p:custDataLst>
            </p:nvPr>
          </p:nvSpPr>
          <p:spPr>
            <a:xfrm>
              <a:off x="8117588" y="1949450"/>
              <a:ext cx="80263" cy="85832"/>
            </a:xfrm>
            <a:custGeom>
              <a:avLst/>
              <a:gdLst/>
              <a:ahLst/>
              <a:cxnLst/>
              <a:rect l="0" t="0" r="0" b="0"/>
              <a:pathLst>
                <a:path w="80263" h="85832">
                  <a:moveTo>
                    <a:pt x="23112" y="0"/>
                  </a:moveTo>
                  <a:lnTo>
                    <a:pt x="23112" y="0"/>
                  </a:lnTo>
                  <a:lnTo>
                    <a:pt x="5436" y="28611"/>
                  </a:lnTo>
                  <a:lnTo>
                    <a:pt x="1144" y="41409"/>
                  </a:lnTo>
                  <a:lnTo>
                    <a:pt x="0" y="48772"/>
                  </a:lnTo>
                  <a:lnTo>
                    <a:pt x="2492" y="60717"/>
                  </a:lnTo>
                  <a:lnTo>
                    <a:pt x="15589" y="79884"/>
                  </a:lnTo>
                  <a:lnTo>
                    <a:pt x="29176" y="84893"/>
                  </a:lnTo>
                  <a:lnTo>
                    <a:pt x="54777" y="85831"/>
                  </a:lnTo>
                  <a:lnTo>
                    <a:pt x="80262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SMARTInkShape-37"/>
            <p:cNvSpPr/>
            <p:nvPr>
              <p:custDataLst>
                <p:tags r:id="rId54"/>
              </p:custDataLst>
            </p:nvPr>
          </p:nvSpPr>
          <p:spPr>
            <a:xfrm>
              <a:off x="8048141" y="1917700"/>
              <a:ext cx="200510" cy="19051"/>
            </a:xfrm>
            <a:custGeom>
              <a:avLst/>
              <a:gdLst/>
              <a:ahLst/>
              <a:cxnLst/>
              <a:rect l="0" t="0" r="0" b="0"/>
              <a:pathLst>
                <a:path w="200510" h="19051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lnTo>
                    <a:pt x="23264" y="0"/>
                  </a:lnTo>
                  <a:lnTo>
                    <a:pt x="46710" y="1881"/>
                  </a:lnTo>
                  <a:lnTo>
                    <a:pt x="72887" y="5069"/>
                  </a:lnTo>
                  <a:lnTo>
                    <a:pt x="98632" y="8838"/>
                  </a:lnTo>
                  <a:lnTo>
                    <a:pt x="122304" y="12865"/>
                  </a:lnTo>
                  <a:lnTo>
                    <a:pt x="153583" y="17217"/>
                  </a:lnTo>
                  <a:lnTo>
                    <a:pt x="182695" y="18688"/>
                  </a:lnTo>
                  <a:lnTo>
                    <a:pt x="200509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38"/>
            <p:cNvSpPr/>
            <p:nvPr>
              <p:custDataLst>
                <p:tags r:id="rId55"/>
              </p:custDataLst>
            </p:nvPr>
          </p:nvSpPr>
          <p:spPr>
            <a:xfrm>
              <a:off x="8307208" y="1842628"/>
              <a:ext cx="150993" cy="203507"/>
            </a:xfrm>
            <a:custGeom>
              <a:avLst/>
              <a:gdLst/>
              <a:ahLst/>
              <a:cxnLst/>
              <a:rect l="0" t="0" r="0" b="0"/>
              <a:pathLst>
                <a:path w="150993" h="203507">
                  <a:moveTo>
                    <a:pt x="68442" y="119522"/>
                  </a:moveTo>
                  <a:lnTo>
                    <a:pt x="68442" y="119522"/>
                  </a:lnTo>
                  <a:lnTo>
                    <a:pt x="68442" y="112780"/>
                  </a:lnTo>
                  <a:lnTo>
                    <a:pt x="66560" y="107588"/>
                  </a:lnTo>
                  <a:lnTo>
                    <a:pt x="65070" y="105216"/>
                  </a:lnTo>
                  <a:lnTo>
                    <a:pt x="62666" y="103635"/>
                  </a:lnTo>
                  <a:lnTo>
                    <a:pt x="56233" y="101878"/>
                  </a:lnTo>
                  <a:lnTo>
                    <a:pt x="37935" y="107630"/>
                  </a:lnTo>
                  <a:lnTo>
                    <a:pt x="14639" y="125014"/>
                  </a:lnTo>
                  <a:lnTo>
                    <a:pt x="5724" y="138191"/>
                  </a:lnTo>
                  <a:lnTo>
                    <a:pt x="0" y="160526"/>
                  </a:lnTo>
                  <a:lnTo>
                    <a:pt x="2353" y="164497"/>
                  </a:lnTo>
                  <a:lnTo>
                    <a:pt x="12493" y="170790"/>
                  </a:lnTo>
                  <a:lnTo>
                    <a:pt x="26407" y="172177"/>
                  </a:lnTo>
                  <a:lnTo>
                    <a:pt x="40588" y="169735"/>
                  </a:lnTo>
                  <a:lnTo>
                    <a:pt x="51593" y="163946"/>
                  </a:lnTo>
                  <a:lnTo>
                    <a:pt x="69094" y="142641"/>
                  </a:lnTo>
                  <a:lnTo>
                    <a:pt x="84314" y="113986"/>
                  </a:lnTo>
                  <a:lnTo>
                    <a:pt x="97133" y="87898"/>
                  </a:lnTo>
                  <a:lnTo>
                    <a:pt x="110827" y="58901"/>
                  </a:lnTo>
                  <a:lnTo>
                    <a:pt x="121616" y="31901"/>
                  </a:lnTo>
                  <a:lnTo>
                    <a:pt x="130582" y="565"/>
                  </a:lnTo>
                  <a:lnTo>
                    <a:pt x="131036" y="0"/>
                  </a:lnTo>
                  <a:lnTo>
                    <a:pt x="111100" y="30413"/>
                  </a:lnTo>
                  <a:lnTo>
                    <a:pt x="98690" y="53812"/>
                  </a:lnTo>
                  <a:lnTo>
                    <a:pt x="83767" y="83027"/>
                  </a:lnTo>
                  <a:lnTo>
                    <a:pt x="75253" y="112944"/>
                  </a:lnTo>
                  <a:lnTo>
                    <a:pt x="72880" y="141293"/>
                  </a:lnTo>
                  <a:lnTo>
                    <a:pt x="76529" y="165652"/>
                  </a:lnTo>
                  <a:lnTo>
                    <a:pt x="81595" y="174970"/>
                  </a:lnTo>
                  <a:lnTo>
                    <a:pt x="96630" y="189086"/>
                  </a:lnTo>
                  <a:lnTo>
                    <a:pt x="121557" y="201595"/>
                  </a:lnTo>
                  <a:lnTo>
                    <a:pt x="134618" y="203506"/>
                  </a:lnTo>
                  <a:lnTo>
                    <a:pt x="150992" y="2020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SMARTInkShape-39"/>
            <p:cNvSpPr/>
            <p:nvPr>
              <p:custDataLst>
                <p:tags r:id="rId56"/>
              </p:custDataLst>
            </p:nvPr>
          </p:nvSpPr>
          <p:spPr>
            <a:xfrm>
              <a:off x="8070850" y="2071982"/>
              <a:ext cx="330201" cy="10819"/>
            </a:xfrm>
            <a:custGeom>
              <a:avLst/>
              <a:gdLst/>
              <a:ahLst/>
              <a:cxnLst/>
              <a:rect l="0" t="0" r="0" b="0"/>
              <a:pathLst>
                <a:path w="330201" h="10819">
                  <a:moveTo>
                    <a:pt x="0" y="10818"/>
                  </a:moveTo>
                  <a:lnTo>
                    <a:pt x="0" y="10818"/>
                  </a:lnTo>
                  <a:lnTo>
                    <a:pt x="30130" y="10818"/>
                  </a:lnTo>
                  <a:lnTo>
                    <a:pt x="60664" y="10818"/>
                  </a:lnTo>
                  <a:lnTo>
                    <a:pt x="80659" y="10818"/>
                  </a:lnTo>
                  <a:lnTo>
                    <a:pt x="102456" y="10818"/>
                  </a:lnTo>
                  <a:lnTo>
                    <a:pt x="124043" y="10818"/>
                  </a:lnTo>
                  <a:lnTo>
                    <a:pt x="145490" y="10818"/>
                  </a:lnTo>
                  <a:lnTo>
                    <a:pt x="166843" y="10818"/>
                  </a:lnTo>
                  <a:lnTo>
                    <a:pt x="186723" y="10818"/>
                  </a:lnTo>
                  <a:lnTo>
                    <a:pt x="205621" y="10818"/>
                  </a:lnTo>
                  <a:lnTo>
                    <a:pt x="223864" y="10818"/>
                  </a:lnTo>
                  <a:lnTo>
                    <a:pt x="240965" y="9407"/>
                  </a:lnTo>
                  <a:lnTo>
                    <a:pt x="257304" y="7055"/>
                  </a:lnTo>
                  <a:lnTo>
                    <a:pt x="285807" y="2090"/>
                  </a:lnTo>
                  <a:lnTo>
                    <a:pt x="312343" y="0"/>
                  </a:lnTo>
                  <a:lnTo>
                    <a:pt x="330200" y="44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SMARTInkShape-40"/>
            <p:cNvSpPr/>
            <p:nvPr>
              <p:custDataLst>
                <p:tags r:id="rId57"/>
              </p:custDataLst>
            </p:nvPr>
          </p:nvSpPr>
          <p:spPr>
            <a:xfrm>
              <a:off x="8161266" y="2180742"/>
              <a:ext cx="93735" cy="90730"/>
            </a:xfrm>
            <a:custGeom>
              <a:avLst/>
              <a:gdLst/>
              <a:ahLst/>
              <a:cxnLst/>
              <a:rect l="0" t="0" r="0" b="0"/>
              <a:pathLst>
                <a:path w="93735" h="90730">
                  <a:moveTo>
                    <a:pt x="93734" y="3658"/>
                  </a:moveTo>
                  <a:lnTo>
                    <a:pt x="93734" y="3658"/>
                  </a:lnTo>
                  <a:lnTo>
                    <a:pt x="93734" y="287"/>
                  </a:lnTo>
                  <a:lnTo>
                    <a:pt x="92322" y="0"/>
                  </a:lnTo>
                  <a:lnTo>
                    <a:pt x="86992" y="1562"/>
                  </a:lnTo>
                  <a:lnTo>
                    <a:pt x="57333" y="25986"/>
                  </a:lnTo>
                  <a:lnTo>
                    <a:pt x="32618" y="49079"/>
                  </a:lnTo>
                  <a:lnTo>
                    <a:pt x="8937" y="79724"/>
                  </a:lnTo>
                  <a:lnTo>
                    <a:pt x="0" y="90729"/>
                  </a:lnTo>
                  <a:lnTo>
                    <a:pt x="4834" y="798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41"/>
            <p:cNvSpPr/>
            <p:nvPr>
              <p:custDataLst>
                <p:tags r:id="rId58"/>
              </p:custDataLst>
            </p:nvPr>
          </p:nvSpPr>
          <p:spPr>
            <a:xfrm>
              <a:off x="8213529" y="2134483"/>
              <a:ext cx="79572" cy="138818"/>
            </a:xfrm>
            <a:custGeom>
              <a:avLst/>
              <a:gdLst/>
              <a:ahLst/>
              <a:cxnLst/>
              <a:rect l="0" t="0" r="0" b="0"/>
              <a:pathLst>
                <a:path w="79572" h="138818">
                  <a:moveTo>
                    <a:pt x="3371" y="5467"/>
                  </a:moveTo>
                  <a:lnTo>
                    <a:pt x="3371" y="5467"/>
                  </a:lnTo>
                  <a:lnTo>
                    <a:pt x="3371" y="0"/>
                  </a:lnTo>
                  <a:lnTo>
                    <a:pt x="0" y="9491"/>
                  </a:lnTo>
                  <a:lnTo>
                    <a:pt x="2108" y="19956"/>
                  </a:lnTo>
                  <a:lnTo>
                    <a:pt x="15905" y="50858"/>
                  </a:lnTo>
                  <a:lnTo>
                    <a:pt x="39347" y="82271"/>
                  </a:lnTo>
                  <a:lnTo>
                    <a:pt x="57985" y="112282"/>
                  </a:lnTo>
                  <a:lnTo>
                    <a:pt x="79069" y="137814"/>
                  </a:lnTo>
                  <a:lnTo>
                    <a:pt x="79571" y="138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SMARTInkShape-42"/>
            <p:cNvSpPr/>
            <p:nvPr>
              <p:custDataLst>
                <p:tags r:id="rId59"/>
              </p:custDataLst>
            </p:nvPr>
          </p:nvSpPr>
          <p:spPr>
            <a:xfrm>
              <a:off x="8521700" y="2019300"/>
              <a:ext cx="79635" cy="126755"/>
            </a:xfrm>
            <a:custGeom>
              <a:avLst/>
              <a:gdLst/>
              <a:ahLst/>
              <a:cxnLst/>
              <a:rect l="0" t="0" r="0" b="0"/>
              <a:pathLst>
                <a:path w="79635" h="126755">
                  <a:moveTo>
                    <a:pt x="69850" y="0"/>
                  </a:moveTo>
                  <a:lnTo>
                    <a:pt x="69850" y="0"/>
                  </a:lnTo>
                  <a:lnTo>
                    <a:pt x="45365" y="1881"/>
                  </a:lnTo>
                  <a:lnTo>
                    <a:pt x="24965" y="6907"/>
                  </a:lnTo>
                  <a:lnTo>
                    <a:pt x="20877" y="8838"/>
                  </a:lnTo>
                  <a:lnTo>
                    <a:pt x="14453" y="16628"/>
                  </a:lnTo>
                  <a:lnTo>
                    <a:pt x="11752" y="21669"/>
                  </a:lnTo>
                  <a:lnTo>
                    <a:pt x="12068" y="27146"/>
                  </a:lnTo>
                  <a:lnTo>
                    <a:pt x="18063" y="38876"/>
                  </a:lnTo>
                  <a:lnTo>
                    <a:pt x="43523" y="59289"/>
                  </a:lnTo>
                  <a:lnTo>
                    <a:pt x="72707" y="85811"/>
                  </a:lnTo>
                  <a:lnTo>
                    <a:pt x="78175" y="96699"/>
                  </a:lnTo>
                  <a:lnTo>
                    <a:pt x="79634" y="102566"/>
                  </a:lnTo>
                  <a:lnTo>
                    <a:pt x="79195" y="107888"/>
                  </a:lnTo>
                  <a:lnTo>
                    <a:pt x="74943" y="117565"/>
                  </a:lnTo>
                  <a:lnTo>
                    <a:pt x="71129" y="120710"/>
                  </a:lnTo>
                  <a:lnTo>
                    <a:pt x="61247" y="124204"/>
                  </a:lnTo>
                  <a:lnTo>
                    <a:pt x="29572" y="126632"/>
                  </a:lnTo>
                  <a:lnTo>
                    <a:pt x="21831" y="126754"/>
                  </a:lnTo>
                  <a:lnTo>
                    <a:pt x="15966" y="124720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SMARTInkShape-43"/>
            <p:cNvSpPr/>
            <p:nvPr>
              <p:custDataLst>
                <p:tags r:id="rId60"/>
              </p:custDataLst>
            </p:nvPr>
          </p:nvSpPr>
          <p:spPr>
            <a:xfrm>
              <a:off x="8657486" y="2038350"/>
              <a:ext cx="124565" cy="82551"/>
            </a:xfrm>
            <a:custGeom>
              <a:avLst/>
              <a:gdLst/>
              <a:ahLst/>
              <a:cxnLst/>
              <a:rect l="0" t="0" r="0" b="0"/>
              <a:pathLst>
                <a:path w="124565" h="82551">
                  <a:moveTo>
                    <a:pt x="10264" y="0"/>
                  </a:moveTo>
                  <a:lnTo>
                    <a:pt x="10264" y="0"/>
                  </a:lnTo>
                  <a:lnTo>
                    <a:pt x="6893" y="0"/>
                  </a:lnTo>
                  <a:lnTo>
                    <a:pt x="3356" y="3763"/>
                  </a:lnTo>
                  <a:lnTo>
                    <a:pt x="1426" y="6742"/>
                  </a:lnTo>
                  <a:lnTo>
                    <a:pt x="844" y="10139"/>
                  </a:lnTo>
                  <a:lnTo>
                    <a:pt x="1216" y="29493"/>
                  </a:lnTo>
                  <a:lnTo>
                    <a:pt x="0" y="36595"/>
                  </a:lnTo>
                  <a:lnTo>
                    <a:pt x="599" y="42036"/>
                  </a:lnTo>
                  <a:lnTo>
                    <a:pt x="2409" y="46368"/>
                  </a:lnTo>
                  <a:lnTo>
                    <a:pt x="18643" y="65357"/>
                  </a:lnTo>
                  <a:lnTo>
                    <a:pt x="20788" y="66149"/>
                  </a:lnTo>
                  <a:lnTo>
                    <a:pt x="22925" y="65972"/>
                  </a:lnTo>
                  <a:lnTo>
                    <a:pt x="27180" y="63893"/>
                  </a:lnTo>
                  <a:lnTo>
                    <a:pt x="31422" y="60617"/>
                  </a:lnTo>
                  <a:lnTo>
                    <a:pt x="43554" y="38968"/>
                  </a:lnTo>
                  <a:lnTo>
                    <a:pt x="47414" y="19639"/>
                  </a:lnTo>
                  <a:lnTo>
                    <a:pt x="47730" y="15210"/>
                  </a:lnTo>
                  <a:lnTo>
                    <a:pt x="48647" y="12256"/>
                  </a:lnTo>
                  <a:lnTo>
                    <a:pt x="49964" y="10288"/>
                  </a:lnTo>
                  <a:lnTo>
                    <a:pt x="51547" y="8975"/>
                  </a:lnTo>
                  <a:lnTo>
                    <a:pt x="52603" y="8806"/>
                  </a:lnTo>
                  <a:lnTo>
                    <a:pt x="53306" y="9398"/>
                  </a:lnTo>
                  <a:lnTo>
                    <a:pt x="53775" y="10499"/>
                  </a:lnTo>
                  <a:lnTo>
                    <a:pt x="59022" y="39303"/>
                  </a:lnTo>
                  <a:lnTo>
                    <a:pt x="60795" y="63266"/>
                  </a:lnTo>
                  <a:lnTo>
                    <a:pt x="61590" y="65461"/>
                  </a:lnTo>
                  <a:lnTo>
                    <a:pt x="62826" y="66924"/>
                  </a:lnTo>
                  <a:lnTo>
                    <a:pt x="66081" y="68549"/>
                  </a:lnTo>
                  <a:lnTo>
                    <a:pt x="69879" y="69272"/>
                  </a:lnTo>
                  <a:lnTo>
                    <a:pt x="75800" y="65830"/>
                  </a:lnTo>
                  <a:lnTo>
                    <a:pt x="94493" y="48154"/>
                  </a:lnTo>
                  <a:lnTo>
                    <a:pt x="107294" y="30818"/>
                  </a:lnTo>
                  <a:lnTo>
                    <a:pt x="108818" y="29718"/>
                  </a:lnTo>
                  <a:lnTo>
                    <a:pt x="109833" y="29689"/>
                  </a:lnTo>
                  <a:lnTo>
                    <a:pt x="110510" y="30376"/>
                  </a:lnTo>
                  <a:lnTo>
                    <a:pt x="111685" y="47265"/>
                  </a:lnTo>
                  <a:lnTo>
                    <a:pt x="113693" y="64334"/>
                  </a:lnTo>
                  <a:lnTo>
                    <a:pt x="116910" y="74454"/>
                  </a:lnTo>
                  <a:lnTo>
                    <a:pt x="124564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SMARTInkShape-44"/>
            <p:cNvSpPr/>
            <p:nvPr>
              <p:custDataLst>
                <p:tags r:id="rId61"/>
              </p:custDataLst>
            </p:nvPr>
          </p:nvSpPr>
          <p:spPr>
            <a:xfrm>
              <a:off x="8661400" y="1911350"/>
              <a:ext cx="6351" cy="31751"/>
            </a:xfrm>
            <a:custGeom>
              <a:avLst/>
              <a:gdLst/>
              <a:ahLst/>
              <a:cxnLst/>
              <a:rect l="0" t="0" r="0" b="0"/>
              <a:pathLst>
                <a:path w="6351" h="31751">
                  <a:moveTo>
                    <a:pt x="6350" y="31750"/>
                  </a:moveTo>
                  <a:lnTo>
                    <a:pt x="6350" y="31750"/>
                  </a:lnTo>
                  <a:lnTo>
                    <a:pt x="5645" y="21611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SMARTInkShape-45"/>
            <p:cNvSpPr/>
            <p:nvPr>
              <p:custDataLst>
                <p:tags r:id="rId62"/>
              </p:custDataLst>
            </p:nvPr>
          </p:nvSpPr>
          <p:spPr>
            <a:xfrm>
              <a:off x="8886194" y="1919899"/>
              <a:ext cx="129721" cy="178757"/>
            </a:xfrm>
            <a:custGeom>
              <a:avLst/>
              <a:gdLst/>
              <a:ahLst/>
              <a:cxnLst/>
              <a:rect l="0" t="0" r="0" b="0"/>
              <a:pathLst>
                <a:path w="129721" h="178757">
                  <a:moveTo>
                    <a:pt x="48256" y="16851"/>
                  </a:moveTo>
                  <a:lnTo>
                    <a:pt x="48256" y="16851"/>
                  </a:lnTo>
                  <a:lnTo>
                    <a:pt x="44885" y="16851"/>
                  </a:lnTo>
                  <a:lnTo>
                    <a:pt x="32676" y="30335"/>
                  </a:lnTo>
                  <a:lnTo>
                    <a:pt x="19024" y="55575"/>
                  </a:lnTo>
                  <a:lnTo>
                    <a:pt x="10334" y="77101"/>
                  </a:lnTo>
                  <a:lnTo>
                    <a:pt x="3180" y="100778"/>
                  </a:lnTo>
                  <a:lnTo>
                    <a:pt x="0" y="125413"/>
                  </a:lnTo>
                  <a:lnTo>
                    <a:pt x="2349" y="144829"/>
                  </a:lnTo>
                  <a:lnTo>
                    <a:pt x="11985" y="171169"/>
                  </a:lnTo>
                  <a:lnTo>
                    <a:pt x="17019" y="174763"/>
                  </a:lnTo>
                  <a:lnTo>
                    <a:pt x="32021" y="178756"/>
                  </a:lnTo>
                  <a:lnTo>
                    <a:pt x="46686" y="176768"/>
                  </a:lnTo>
                  <a:lnTo>
                    <a:pt x="61668" y="169770"/>
                  </a:lnTo>
                  <a:lnTo>
                    <a:pt x="80088" y="157252"/>
                  </a:lnTo>
                  <a:lnTo>
                    <a:pt x="94389" y="138518"/>
                  </a:lnTo>
                  <a:lnTo>
                    <a:pt x="106153" y="116786"/>
                  </a:lnTo>
                  <a:lnTo>
                    <a:pt x="118439" y="95368"/>
                  </a:lnTo>
                  <a:lnTo>
                    <a:pt x="125309" y="72209"/>
                  </a:lnTo>
                  <a:lnTo>
                    <a:pt x="128364" y="47805"/>
                  </a:lnTo>
                  <a:lnTo>
                    <a:pt x="129720" y="22847"/>
                  </a:lnTo>
                  <a:lnTo>
                    <a:pt x="128671" y="14498"/>
                  </a:lnTo>
                  <a:lnTo>
                    <a:pt x="126560" y="8932"/>
                  </a:lnTo>
                  <a:lnTo>
                    <a:pt x="123742" y="5222"/>
                  </a:lnTo>
                  <a:lnTo>
                    <a:pt x="114967" y="1099"/>
                  </a:lnTo>
                  <a:lnTo>
                    <a:pt x="109663" y="0"/>
                  </a:lnTo>
                  <a:lnTo>
                    <a:pt x="81973" y="8565"/>
                  </a:lnTo>
                  <a:lnTo>
                    <a:pt x="53699" y="27880"/>
                  </a:lnTo>
                  <a:lnTo>
                    <a:pt x="35556" y="422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SMARTInkShape-46"/>
            <p:cNvSpPr/>
            <p:nvPr>
              <p:custDataLst>
                <p:tags r:id="rId63"/>
              </p:custDataLst>
            </p:nvPr>
          </p:nvSpPr>
          <p:spPr>
            <a:xfrm>
              <a:off x="8896350" y="2010198"/>
              <a:ext cx="101601" cy="9103"/>
            </a:xfrm>
            <a:custGeom>
              <a:avLst/>
              <a:gdLst/>
              <a:ahLst/>
              <a:cxnLst/>
              <a:rect l="0" t="0" r="0" b="0"/>
              <a:pathLst>
                <a:path w="101601" h="9103">
                  <a:moveTo>
                    <a:pt x="0" y="9102"/>
                  </a:moveTo>
                  <a:lnTo>
                    <a:pt x="0" y="9102"/>
                  </a:lnTo>
                  <a:lnTo>
                    <a:pt x="21048" y="264"/>
                  </a:lnTo>
                  <a:lnTo>
                    <a:pt x="32638" y="0"/>
                  </a:lnTo>
                  <a:lnTo>
                    <a:pt x="63617" y="3095"/>
                  </a:lnTo>
                  <a:lnTo>
                    <a:pt x="94142" y="8688"/>
                  </a:lnTo>
                  <a:lnTo>
                    <a:pt x="101600" y="91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5" name="SMARTInkShape-Group9"/>
          <p:cNvGrpSpPr/>
          <p:nvPr/>
        </p:nvGrpSpPr>
        <p:grpSpPr>
          <a:xfrm>
            <a:off x="5410205" y="3282950"/>
            <a:ext cx="819146" cy="221622"/>
            <a:chOff x="5410205" y="3282950"/>
            <a:chExt cx="819146" cy="221622"/>
          </a:xfrm>
        </p:grpSpPr>
        <p:sp>
          <p:nvSpPr>
            <p:cNvPr id="58" name="SMARTInkShape-47"/>
            <p:cNvSpPr/>
            <p:nvPr>
              <p:custDataLst>
                <p:tags r:id="rId43"/>
              </p:custDataLst>
            </p:nvPr>
          </p:nvSpPr>
          <p:spPr>
            <a:xfrm>
              <a:off x="5410205" y="3386372"/>
              <a:ext cx="146046" cy="118200"/>
            </a:xfrm>
            <a:custGeom>
              <a:avLst/>
              <a:gdLst/>
              <a:ahLst/>
              <a:cxnLst/>
              <a:rect l="0" t="0" r="0" b="0"/>
              <a:pathLst>
                <a:path w="146046" h="118200">
                  <a:moveTo>
                    <a:pt x="6345" y="36278"/>
                  </a:moveTo>
                  <a:lnTo>
                    <a:pt x="6345" y="36278"/>
                  </a:lnTo>
                  <a:lnTo>
                    <a:pt x="5640" y="10957"/>
                  </a:lnTo>
                  <a:lnTo>
                    <a:pt x="878" y="0"/>
                  </a:lnTo>
                  <a:lnTo>
                    <a:pt x="583" y="804"/>
                  </a:lnTo>
                  <a:lnTo>
                    <a:pt x="47" y="30791"/>
                  </a:lnTo>
                  <a:lnTo>
                    <a:pt x="10" y="58249"/>
                  </a:lnTo>
                  <a:lnTo>
                    <a:pt x="0" y="83867"/>
                  </a:lnTo>
                  <a:lnTo>
                    <a:pt x="702" y="103765"/>
                  </a:lnTo>
                  <a:lnTo>
                    <a:pt x="6084" y="118199"/>
                  </a:lnTo>
                  <a:lnTo>
                    <a:pt x="15160" y="88887"/>
                  </a:lnTo>
                  <a:lnTo>
                    <a:pt x="21265" y="61822"/>
                  </a:lnTo>
                  <a:lnTo>
                    <a:pt x="30913" y="34831"/>
                  </a:lnTo>
                  <a:lnTo>
                    <a:pt x="39338" y="19073"/>
                  </a:lnTo>
                  <a:lnTo>
                    <a:pt x="41746" y="17047"/>
                  </a:lnTo>
                  <a:lnTo>
                    <a:pt x="44056" y="16401"/>
                  </a:lnTo>
                  <a:lnTo>
                    <a:pt x="46303" y="16677"/>
                  </a:lnTo>
                  <a:lnTo>
                    <a:pt x="50680" y="20746"/>
                  </a:lnTo>
                  <a:lnTo>
                    <a:pt x="52835" y="23807"/>
                  </a:lnTo>
                  <a:lnTo>
                    <a:pt x="55868" y="38227"/>
                  </a:lnTo>
                  <a:lnTo>
                    <a:pt x="56977" y="68285"/>
                  </a:lnTo>
                  <a:lnTo>
                    <a:pt x="57135" y="91445"/>
                  </a:lnTo>
                  <a:lnTo>
                    <a:pt x="60904" y="88784"/>
                  </a:lnTo>
                  <a:lnTo>
                    <a:pt x="83876" y="65169"/>
                  </a:lnTo>
                  <a:lnTo>
                    <a:pt x="101283" y="39115"/>
                  </a:lnTo>
                  <a:lnTo>
                    <a:pt x="118284" y="10314"/>
                  </a:lnTo>
                  <a:lnTo>
                    <a:pt x="121188" y="6269"/>
                  </a:lnTo>
                  <a:lnTo>
                    <a:pt x="123829" y="4278"/>
                  </a:lnTo>
                  <a:lnTo>
                    <a:pt x="126295" y="3656"/>
                  </a:lnTo>
                  <a:lnTo>
                    <a:pt x="128645" y="3946"/>
                  </a:lnTo>
                  <a:lnTo>
                    <a:pt x="130212" y="6962"/>
                  </a:lnTo>
                  <a:lnTo>
                    <a:pt x="132726" y="32081"/>
                  </a:lnTo>
                  <a:lnTo>
                    <a:pt x="133223" y="60849"/>
                  </a:lnTo>
                  <a:lnTo>
                    <a:pt x="133309" y="80482"/>
                  </a:lnTo>
                  <a:lnTo>
                    <a:pt x="134732" y="85503"/>
                  </a:lnTo>
                  <a:lnTo>
                    <a:pt x="146045" y="997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SMARTInkShape-48"/>
            <p:cNvSpPr/>
            <p:nvPr>
              <p:custDataLst>
                <p:tags r:id="rId44"/>
              </p:custDataLst>
            </p:nvPr>
          </p:nvSpPr>
          <p:spPr>
            <a:xfrm>
              <a:off x="5618534" y="3382190"/>
              <a:ext cx="82450" cy="97611"/>
            </a:xfrm>
            <a:custGeom>
              <a:avLst/>
              <a:gdLst/>
              <a:ahLst/>
              <a:cxnLst/>
              <a:rect l="0" t="0" r="0" b="0"/>
              <a:pathLst>
                <a:path w="82450" h="97611">
                  <a:moveTo>
                    <a:pt x="77416" y="15060"/>
                  </a:moveTo>
                  <a:lnTo>
                    <a:pt x="77416" y="15060"/>
                  </a:lnTo>
                  <a:lnTo>
                    <a:pt x="74045" y="8318"/>
                  </a:lnTo>
                  <a:lnTo>
                    <a:pt x="68627" y="3126"/>
                  </a:lnTo>
                  <a:lnTo>
                    <a:pt x="65206" y="754"/>
                  </a:lnTo>
                  <a:lnTo>
                    <a:pt x="55762" y="0"/>
                  </a:lnTo>
                  <a:lnTo>
                    <a:pt x="45214" y="2722"/>
                  </a:lnTo>
                  <a:lnTo>
                    <a:pt x="35822" y="8636"/>
                  </a:lnTo>
                  <a:lnTo>
                    <a:pt x="10273" y="38433"/>
                  </a:lnTo>
                  <a:lnTo>
                    <a:pt x="2184" y="55316"/>
                  </a:lnTo>
                  <a:lnTo>
                    <a:pt x="0" y="70346"/>
                  </a:lnTo>
                  <a:lnTo>
                    <a:pt x="1381" y="82670"/>
                  </a:lnTo>
                  <a:lnTo>
                    <a:pt x="4347" y="90500"/>
                  </a:lnTo>
                  <a:lnTo>
                    <a:pt x="7537" y="92870"/>
                  </a:lnTo>
                  <a:lnTo>
                    <a:pt x="16726" y="95503"/>
                  </a:lnTo>
                  <a:lnTo>
                    <a:pt x="27864" y="92910"/>
                  </a:lnTo>
                  <a:lnTo>
                    <a:pt x="39871" y="86349"/>
                  </a:lnTo>
                  <a:lnTo>
                    <a:pt x="52263" y="76377"/>
                  </a:lnTo>
                  <a:lnTo>
                    <a:pt x="61063" y="63008"/>
                  </a:lnTo>
                  <a:lnTo>
                    <a:pt x="72461" y="31430"/>
                  </a:lnTo>
                  <a:lnTo>
                    <a:pt x="82449" y="5563"/>
                  </a:lnTo>
                  <a:lnTo>
                    <a:pt x="82182" y="5201"/>
                  </a:lnTo>
                  <a:lnTo>
                    <a:pt x="80005" y="6680"/>
                  </a:lnTo>
                  <a:lnTo>
                    <a:pt x="70850" y="36073"/>
                  </a:lnTo>
                  <a:lnTo>
                    <a:pt x="68148" y="51210"/>
                  </a:lnTo>
                  <a:lnTo>
                    <a:pt x="72162" y="78175"/>
                  </a:lnTo>
                  <a:lnTo>
                    <a:pt x="77416" y="976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SMARTInkShape-49"/>
            <p:cNvSpPr/>
            <p:nvPr>
              <p:custDataLst>
                <p:tags r:id="rId45"/>
              </p:custDataLst>
            </p:nvPr>
          </p:nvSpPr>
          <p:spPr>
            <a:xfrm>
              <a:off x="5746750" y="3378200"/>
              <a:ext cx="57151" cy="95251"/>
            </a:xfrm>
            <a:custGeom>
              <a:avLst/>
              <a:gdLst/>
              <a:ahLst/>
              <a:cxnLst/>
              <a:rect l="0" t="0" r="0" b="0"/>
              <a:pathLst>
                <a:path w="57151" h="952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705"/>
                  </a:lnTo>
                  <a:lnTo>
                    <a:pt x="5026" y="1881"/>
                  </a:lnTo>
                  <a:lnTo>
                    <a:pt x="15023" y="26680"/>
                  </a:lnTo>
                  <a:lnTo>
                    <a:pt x="30092" y="54424"/>
                  </a:lnTo>
                  <a:lnTo>
                    <a:pt x="51702" y="86172"/>
                  </a:lnTo>
                  <a:lnTo>
                    <a:pt x="5715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SMARTInkShape-50"/>
            <p:cNvSpPr/>
            <p:nvPr>
              <p:custDataLst>
                <p:tags r:id="rId46"/>
              </p:custDataLst>
            </p:nvPr>
          </p:nvSpPr>
          <p:spPr>
            <a:xfrm>
              <a:off x="5753100" y="3379927"/>
              <a:ext cx="135803" cy="106224"/>
            </a:xfrm>
            <a:custGeom>
              <a:avLst/>
              <a:gdLst/>
              <a:ahLst/>
              <a:cxnLst/>
              <a:rect l="0" t="0" r="0" b="0"/>
              <a:pathLst>
                <a:path w="135803" h="106224">
                  <a:moveTo>
                    <a:pt x="0" y="93523"/>
                  </a:moveTo>
                  <a:lnTo>
                    <a:pt x="0" y="93523"/>
                  </a:lnTo>
                  <a:lnTo>
                    <a:pt x="27136" y="64290"/>
                  </a:lnTo>
                  <a:lnTo>
                    <a:pt x="57379" y="35868"/>
                  </a:lnTo>
                  <a:lnTo>
                    <a:pt x="88224" y="10332"/>
                  </a:lnTo>
                  <a:lnTo>
                    <a:pt x="105517" y="864"/>
                  </a:lnTo>
                  <a:lnTo>
                    <a:pt x="108445" y="0"/>
                  </a:lnTo>
                  <a:lnTo>
                    <a:pt x="111808" y="836"/>
                  </a:lnTo>
                  <a:lnTo>
                    <a:pt x="119307" y="5526"/>
                  </a:lnTo>
                  <a:lnTo>
                    <a:pt x="128091" y="16101"/>
                  </a:lnTo>
                  <a:lnTo>
                    <a:pt x="135163" y="31542"/>
                  </a:lnTo>
                  <a:lnTo>
                    <a:pt x="135802" y="43398"/>
                  </a:lnTo>
                  <a:lnTo>
                    <a:pt x="129309" y="74562"/>
                  </a:lnTo>
                  <a:lnTo>
                    <a:pt x="127000" y="1062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51"/>
            <p:cNvSpPr/>
            <p:nvPr>
              <p:custDataLst>
                <p:tags r:id="rId47"/>
              </p:custDataLst>
            </p:nvPr>
          </p:nvSpPr>
          <p:spPr>
            <a:xfrm>
              <a:off x="5886450" y="328295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0" y="12700"/>
                  </a:moveTo>
                  <a:lnTo>
                    <a:pt x="0" y="1270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SMARTInkShape-52"/>
            <p:cNvSpPr/>
            <p:nvPr>
              <p:custDataLst>
                <p:tags r:id="rId48"/>
              </p:custDataLst>
            </p:nvPr>
          </p:nvSpPr>
          <p:spPr>
            <a:xfrm>
              <a:off x="5971691" y="3374408"/>
              <a:ext cx="124310" cy="71668"/>
            </a:xfrm>
            <a:custGeom>
              <a:avLst/>
              <a:gdLst/>
              <a:ahLst/>
              <a:cxnLst/>
              <a:rect l="0" t="0" r="0" b="0"/>
              <a:pathLst>
                <a:path w="124310" h="71668">
                  <a:moveTo>
                    <a:pt x="3659" y="3792"/>
                  </a:moveTo>
                  <a:lnTo>
                    <a:pt x="3659" y="3792"/>
                  </a:lnTo>
                  <a:lnTo>
                    <a:pt x="2954" y="10273"/>
                  </a:lnTo>
                  <a:lnTo>
                    <a:pt x="0" y="24762"/>
                  </a:lnTo>
                  <a:lnTo>
                    <a:pt x="6408" y="54845"/>
                  </a:lnTo>
                  <a:lnTo>
                    <a:pt x="8942" y="66975"/>
                  </a:lnTo>
                  <a:lnTo>
                    <a:pt x="10709" y="69197"/>
                  </a:lnTo>
                  <a:lnTo>
                    <a:pt x="16435" y="71667"/>
                  </a:lnTo>
                  <a:lnTo>
                    <a:pt x="19232" y="70914"/>
                  </a:lnTo>
                  <a:lnTo>
                    <a:pt x="24221" y="66315"/>
                  </a:lnTo>
                  <a:lnTo>
                    <a:pt x="46311" y="34899"/>
                  </a:lnTo>
                  <a:lnTo>
                    <a:pt x="58412" y="12496"/>
                  </a:lnTo>
                  <a:lnTo>
                    <a:pt x="60335" y="5511"/>
                  </a:lnTo>
                  <a:lnTo>
                    <a:pt x="62479" y="8319"/>
                  </a:lnTo>
                  <a:lnTo>
                    <a:pt x="65079" y="14270"/>
                  </a:lnTo>
                  <a:lnTo>
                    <a:pt x="72063" y="42010"/>
                  </a:lnTo>
                  <a:lnTo>
                    <a:pt x="72161" y="50411"/>
                  </a:lnTo>
                  <a:lnTo>
                    <a:pt x="67957" y="64790"/>
                  </a:lnTo>
                  <a:lnTo>
                    <a:pt x="68397" y="64919"/>
                  </a:lnTo>
                  <a:lnTo>
                    <a:pt x="70767" y="63179"/>
                  </a:lnTo>
                  <a:lnTo>
                    <a:pt x="95011" y="32944"/>
                  </a:lnTo>
                  <a:lnTo>
                    <a:pt x="120566" y="1610"/>
                  </a:lnTo>
                  <a:lnTo>
                    <a:pt x="121813" y="221"/>
                  </a:lnTo>
                  <a:lnTo>
                    <a:pt x="122645" y="0"/>
                  </a:lnTo>
                  <a:lnTo>
                    <a:pt x="123200" y="559"/>
                  </a:lnTo>
                  <a:lnTo>
                    <a:pt x="123570" y="1636"/>
                  </a:lnTo>
                  <a:lnTo>
                    <a:pt x="124212" y="29257"/>
                  </a:lnTo>
                  <a:lnTo>
                    <a:pt x="124296" y="58834"/>
                  </a:lnTo>
                  <a:lnTo>
                    <a:pt x="124309" y="672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53"/>
            <p:cNvSpPr/>
            <p:nvPr>
              <p:custDataLst>
                <p:tags r:id="rId49"/>
              </p:custDataLst>
            </p:nvPr>
          </p:nvSpPr>
          <p:spPr>
            <a:xfrm>
              <a:off x="6139845" y="3372189"/>
              <a:ext cx="89506" cy="82212"/>
            </a:xfrm>
            <a:custGeom>
              <a:avLst/>
              <a:gdLst/>
              <a:ahLst/>
              <a:cxnLst/>
              <a:rect l="0" t="0" r="0" b="0"/>
              <a:pathLst>
                <a:path w="89506" h="82212">
                  <a:moveTo>
                    <a:pt x="64105" y="12361"/>
                  </a:moveTo>
                  <a:lnTo>
                    <a:pt x="64105" y="12361"/>
                  </a:lnTo>
                  <a:lnTo>
                    <a:pt x="64105" y="8990"/>
                  </a:lnTo>
                  <a:lnTo>
                    <a:pt x="62224" y="5453"/>
                  </a:lnTo>
                  <a:lnTo>
                    <a:pt x="60734" y="3523"/>
                  </a:lnTo>
                  <a:lnTo>
                    <a:pt x="57198" y="1377"/>
                  </a:lnTo>
                  <a:lnTo>
                    <a:pt x="49359" y="169"/>
                  </a:lnTo>
                  <a:lnTo>
                    <a:pt x="45807" y="0"/>
                  </a:lnTo>
                  <a:lnTo>
                    <a:pt x="30696" y="6503"/>
                  </a:lnTo>
                  <a:lnTo>
                    <a:pt x="16185" y="20738"/>
                  </a:lnTo>
                  <a:lnTo>
                    <a:pt x="2947" y="41732"/>
                  </a:lnTo>
                  <a:lnTo>
                    <a:pt x="0" y="53872"/>
                  </a:lnTo>
                  <a:lnTo>
                    <a:pt x="1042" y="63266"/>
                  </a:lnTo>
                  <a:lnTo>
                    <a:pt x="3857" y="69793"/>
                  </a:lnTo>
                  <a:lnTo>
                    <a:pt x="9341" y="75046"/>
                  </a:lnTo>
                  <a:lnTo>
                    <a:pt x="12779" y="77434"/>
                  </a:lnTo>
                  <a:lnTo>
                    <a:pt x="16482" y="78321"/>
                  </a:lnTo>
                  <a:lnTo>
                    <a:pt x="24359" y="77424"/>
                  </a:lnTo>
                  <a:lnTo>
                    <a:pt x="40099" y="69582"/>
                  </a:lnTo>
                  <a:lnTo>
                    <a:pt x="48262" y="58489"/>
                  </a:lnTo>
                  <a:lnTo>
                    <a:pt x="59250" y="31742"/>
                  </a:lnTo>
                  <a:lnTo>
                    <a:pt x="75344" y="4292"/>
                  </a:lnTo>
                  <a:lnTo>
                    <a:pt x="75831" y="4160"/>
                  </a:lnTo>
                  <a:lnTo>
                    <a:pt x="76155" y="4777"/>
                  </a:lnTo>
                  <a:lnTo>
                    <a:pt x="76748" y="35788"/>
                  </a:lnTo>
                  <a:lnTo>
                    <a:pt x="81863" y="62066"/>
                  </a:lnTo>
                  <a:lnTo>
                    <a:pt x="89505" y="822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9" name="SMARTInkShape-Group10"/>
          <p:cNvGrpSpPr/>
          <p:nvPr/>
        </p:nvGrpSpPr>
        <p:grpSpPr>
          <a:xfrm>
            <a:off x="6464700" y="3263900"/>
            <a:ext cx="282174" cy="199616"/>
            <a:chOff x="6464700" y="3263900"/>
            <a:chExt cx="282174" cy="199616"/>
          </a:xfrm>
        </p:grpSpPr>
        <p:sp>
          <p:nvSpPr>
            <p:cNvPr id="66" name="SMARTInkShape-54"/>
            <p:cNvSpPr/>
            <p:nvPr>
              <p:custDataLst>
                <p:tags r:id="rId40"/>
              </p:custDataLst>
            </p:nvPr>
          </p:nvSpPr>
          <p:spPr>
            <a:xfrm>
              <a:off x="6464700" y="3341865"/>
              <a:ext cx="75801" cy="112536"/>
            </a:xfrm>
            <a:custGeom>
              <a:avLst/>
              <a:gdLst/>
              <a:ahLst/>
              <a:cxnLst/>
              <a:rect l="0" t="0" r="0" b="0"/>
              <a:pathLst>
                <a:path w="75801" h="112536">
                  <a:moveTo>
                    <a:pt x="5950" y="10935"/>
                  </a:moveTo>
                  <a:lnTo>
                    <a:pt x="5950" y="10935"/>
                  </a:lnTo>
                  <a:lnTo>
                    <a:pt x="9321" y="4193"/>
                  </a:lnTo>
                  <a:lnTo>
                    <a:pt x="9608" y="2207"/>
                  </a:lnTo>
                  <a:lnTo>
                    <a:pt x="9094" y="883"/>
                  </a:lnTo>
                  <a:lnTo>
                    <a:pt x="8046" y="0"/>
                  </a:lnTo>
                  <a:lnTo>
                    <a:pt x="7348" y="823"/>
                  </a:lnTo>
                  <a:lnTo>
                    <a:pt x="5367" y="26481"/>
                  </a:lnTo>
                  <a:lnTo>
                    <a:pt x="1622" y="51838"/>
                  </a:lnTo>
                  <a:lnTo>
                    <a:pt x="0" y="80085"/>
                  </a:lnTo>
                  <a:lnTo>
                    <a:pt x="483" y="91763"/>
                  </a:lnTo>
                  <a:lnTo>
                    <a:pt x="3050" y="99305"/>
                  </a:lnTo>
                  <a:lnTo>
                    <a:pt x="4722" y="101598"/>
                  </a:lnTo>
                  <a:lnTo>
                    <a:pt x="8462" y="104146"/>
                  </a:lnTo>
                  <a:lnTo>
                    <a:pt x="9741" y="104120"/>
                  </a:lnTo>
                  <a:lnTo>
                    <a:pt x="10594" y="103398"/>
                  </a:lnTo>
                  <a:lnTo>
                    <a:pt x="25965" y="75662"/>
                  </a:lnTo>
                  <a:lnTo>
                    <a:pt x="38753" y="44182"/>
                  </a:lnTo>
                  <a:lnTo>
                    <a:pt x="55286" y="14895"/>
                  </a:lnTo>
                  <a:lnTo>
                    <a:pt x="59627" y="9873"/>
                  </a:lnTo>
                  <a:lnTo>
                    <a:pt x="60785" y="9522"/>
                  </a:lnTo>
                  <a:lnTo>
                    <a:pt x="61556" y="9992"/>
                  </a:lnTo>
                  <a:lnTo>
                    <a:pt x="63010" y="39715"/>
                  </a:lnTo>
                  <a:lnTo>
                    <a:pt x="63081" y="67289"/>
                  </a:lnTo>
                  <a:lnTo>
                    <a:pt x="63096" y="93328"/>
                  </a:lnTo>
                  <a:lnTo>
                    <a:pt x="64508" y="98319"/>
                  </a:lnTo>
                  <a:lnTo>
                    <a:pt x="75800" y="1125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55"/>
            <p:cNvSpPr/>
            <p:nvPr>
              <p:custDataLst>
                <p:tags r:id="rId41"/>
              </p:custDataLst>
            </p:nvPr>
          </p:nvSpPr>
          <p:spPr>
            <a:xfrm>
              <a:off x="6602057" y="3263900"/>
              <a:ext cx="82742" cy="80695"/>
            </a:xfrm>
            <a:custGeom>
              <a:avLst/>
              <a:gdLst/>
              <a:ahLst/>
              <a:cxnLst/>
              <a:rect l="0" t="0" r="0" b="0"/>
              <a:pathLst>
                <a:path w="82742" h="80695">
                  <a:moveTo>
                    <a:pt x="46393" y="0"/>
                  </a:moveTo>
                  <a:lnTo>
                    <a:pt x="46393" y="0"/>
                  </a:lnTo>
                  <a:lnTo>
                    <a:pt x="39651" y="0"/>
                  </a:lnTo>
                  <a:lnTo>
                    <a:pt x="25345" y="6742"/>
                  </a:lnTo>
                  <a:lnTo>
                    <a:pt x="11072" y="17676"/>
                  </a:lnTo>
                  <a:lnTo>
                    <a:pt x="1277" y="33224"/>
                  </a:lnTo>
                  <a:lnTo>
                    <a:pt x="0" y="45105"/>
                  </a:lnTo>
                  <a:lnTo>
                    <a:pt x="649" y="51236"/>
                  </a:lnTo>
                  <a:lnTo>
                    <a:pt x="7012" y="61813"/>
                  </a:lnTo>
                  <a:lnTo>
                    <a:pt x="17601" y="70511"/>
                  </a:lnTo>
                  <a:lnTo>
                    <a:pt x="38725" y="78669"/>
                  </a:lnTo>
                  <a:lnTo>
                    <a:pt x="57996" y="80694"/>
                  </a:lnTo>
                  <a:lnTo>
                    <a:pt x="68248" y="78668"/>
                  </a:lnTo>
                  <a:lnTo>
                    <a:pt x="72252" y="75728"/>
                  </a:lnTo>
                  <a:lnTo>
                    <a:pt x="78583" y="66818"/>
                  </a:lnTo>
                  <a:lnTo>
                    <a:pt x="82741" y="49902"/>
                  </a:lnTo>
                  <a:lnTo>
                    <a:pt x="79951" y="39582"/>
                  </a:lnTo>
                  <a:lnTo>
                    <a:pt x="77231" y="34855"/>
                  </a:lnTo>
                  <a:lnTo>
                    <a:pt x="74008" y="31703"/>
                  </a:lnTo>
                  <a:lnTo>
                    <a:pt x="59093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56"/>
            <p:cNvSpPr/>
            <p:nvPr>
              <p:custDataLst>
                <p:tags r:id="rId42"/>
              </p:custDataLst>
            </p:nvPr>
          </p:nvSpPr>
          <p:spPr>
            <a:xfrm>
              <a:off x="6586750" y="3354206"/>
              <a:ext cx="160124" cy="109310"/>
            </a:xfrm>
            <a:custGeom>
              <a:avLst/>
              <a:gdLst/>
              <a:ahLst/>
              <a:cxnLst/>
              <a:rect l="0" t="0" r="0" b="0"/>
              <a:pathLst>
                <a:path w="160124" h="109310">
                  <a:moveTo>
                    <a:pt x="55350" y="17644"/>
                  </a:moveTo>
                  <a:lnTo>
                    <a:pt x="55350" y="17644"/>
                  </a:lnTo>
                  <a:lnTo>
                    <a:pt x="46512" y="3338"/>
                  </a:lnTo>
                  <a:lnTo>
                    <a:pt x="40604" y="702"/>
                  </a:lnTo>
                  <a:lnTo>
                    <a:pt x="37052" y="0"/>
                  </a:lnTo>
                  <a:lnTo>
                    <a:pt x="33979" y="942"/>
                  </a:lnTo>
                  <a:lnTo>
                    <a:pt x="28683" y="5752"/>
                  </a:lnTo>
                  <a:lnTo>
                    <a:pt x="10807" y="30477"/>
                  </a:lnTo>
                  <a:lnTo>
                    <a:pt x="2249" y="53588"/>
                  </a:lnTo>
                  <a:lnTo>
                    <a:pt x="0" y="67486"/>
                  </a:lnTo>
                  <a:lnTo>
                    <a:pt x="811" y="72744"/>
                  </a:lnTo>
                  <a:lnTo>
                    <a:pt x="5475" y="80468"/>
                  </a:lnTo>
                  <a:lnTo>
                    <a:pt x="12252" y="84371"/>
                  </a:lnTo>
                  <a:lnTo>
                    <a:pt x="16035" y="85412"/>
                  </a:lnTo>
                  <a:lnTo>
                    <a:pt x="19262" y="85401"/>
                  </a:lnTo>
                  <a:lnTo>
                    <a:pt x="24729" y="83506"/>
                  </a:lnTo>
                  <a:lnTo>
                    <a:pt x="35145" y="75102"/>
                  </a:lnTo>
                  <a:lnTo>
                    <a:pt x="43797" y="60303"/>
                  </a:lnTo>
                  <a:lnTo>
                    <a:pt x="52336" y="31976"/>
                  </a:lnTo>
                  <a:lnTo>
                    <a:pt x="55085" y="8302"/>
                  </a:lnTo>
                  <a:lnTo>
                    <a:pt x="55173" y="8593"/>
                  </a:lnTo>
                  <a:lnTo>
                    <a:pt x="55232" y="9494"/>
                  </a:lnTo>
                  <a:lnTo>
                    <a:pt x="49551" y="26147"/>
                  </a:lnTo>
                  <a:lnTo>
                    <a:pt x="37453" y="51701"/>
                  </a:lnTo>
                  <a:lnTo>
                    <a:pt x="31432" y="80346"/>
                  </a:lnTo>
                  <a:lnTo>
                    <a:pt x="33761" y="99957"/>
                  </a:lnTo>
                  <a:lnTo>
                    <a:pt x="36723" y="104270"/>
                  </a:lnTo>
                  <a:lnTo>
                    <a:pt x="40816" y="107144"/>
                  </a:lnTo>
                  <a:lnTo>
                    <a:pt x="45661" y="109061"/>
                  </a:lnTo>
                  <a:lnTo>
                    <a:pt x="56688" y="109309"/>
                  </a:lnTo>
                  <a:lnTo>
                    <a:pt x="68645" y="106361"/>
                  </a:lnTo>
                  <a:lnTo>
                    <a:pt x="91686" y="92972"/>
                  </a:lnTo>
                  <a:lnTo>
                    <a:pt x="118042" y="73974"/>
                  </a:lnTo>
                  <a:lnTo>
                    <a:pt x="125076" y="70902"/>
                  </a:lnTo>
                  <a:lnTo>
                    <a:pt x="132436" y="71418"/>
                  </a:lnTo>
                  <a:lnTo>
                    <a:pt x="151422" y="75055"/>
                  </a:lnTo>
                  <a:lnTo>
                    <a:pt x="153265" y="76379"/>
                  </a:lnTo>
                  <a:lnTo>
                    <a:pt x="159593" y="83574"/>
                  </a:lnTo>
                  <a:lnTo>
                    <a:pt x="160123" y="84880"/>
                  </a:lnTo>
                  <a:lnTo>
                    <a:pt x="159771" y="85752"/>
                  </a:lnTo>
                  <a:lnTo>
                    <a:pt x="158831" y="86332"/>
                  </a:lnTo>
                  <a:lnTo>
                    <a:pt x="157498" y="86014"/>
                  </a:lnTo>
                  <a:lnTo>
                    <a:pt x="154136" y="83779"/>
                  </a:lnTo>
                  <a:lnTo>
                    <a:pt x="152172" y="78552"/>
                  </a:lnTo>
                  <a:lnTo>
                    <a:pt x="145712" y="48609"/>
                  </a:lnTo>
                  <a:lnTo>
                    <a:pt x="145605" y="37051"/>
                  </a:lnTo>
                  <a:lnTo>
                    <a:pt x="149803" y="17107"/>
                  </a:lnTo>
                  <a:lnTo>
                    <a:pt x="150774" y="15169"/>
                  </a:lnTo>
                  <a:lnTo>
                    <a:pt x="152128" y="13878"/>
                  </a:lnTo>
                  <a:lnTo>
                    <a:pt x="156950" y="112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4" name="SMARTInkShape-Group11"/>
          <p:cNvGrpSpPr/>
          <p:nvPr/>
        </p:nvGrpSpPr>
        <p:grpSpPr>
          <a:xfrm>
            <a:off x="7140549" y="3213100"/>
            <a:ext cx="314352" cy="358877"/>
            <a:chOff x="7140549" y="3213100"/>
            <a:chExt cx="314352" cy="358877"/>
          </a:xfrm>
        </p:grpSpPr>
        <p:sp>
          <p:nvSpPr>
            <p:cNvPr id="70" name="SMARTInkShape-57"/>
            <p:cNvSpPr/>
            <p:nvPr>
              <p:custDataLst>
                <p:tags r:id="rId36"/>
              </p:custDataLst>
            </p:nvPr>
          </p:nvSpPr>
          <p:spPr>
            <a:xfrm>
              <a:off x="7140549" y="3352109"/>
              <a:ext cx="117852" cy="102657"/>
            </a:xfrm>
            <a:custGeom>
              <a:avLst/>
              <a:gdLst/>
              <a:ahLst/>
              <a:cxnLst/>
              <a:rect l="0" t="0" r="0" b="0"/>
              <a:pathLst>
                <a:path w="117852" h="102657">
                  <a:moveTo>
                    <a:pt x="92101" y="19741"/>
                  </a:moveTo>
                  <a:lnTo>
                    <a:pt x="92101" y="19741"/>
                  </a:lnTo>
                  <a:lnTo>
                    <a:pt x="92101" y="12999"/>
                  </a:lnTo>
                  <a:lnTo>
                    <a:pt x="88338" y="5926"/>
                  </a:lnTo>
                  <a:lnTo>
                    <a:pt x="85360" y="2065"/>
                  </a:lnTo>
                  <a:lnTo>
                    <a:pt x="80551" y="195"/>
                  </a:lnTo>
                  <a:lnTo>
                    <a:pt x="67682" y="0"/>
                  </a:lnTo>
                  <a:lnTo>
                    <a:pt x="47942" y="3857"/>
                  </a:lnTo>
                  <a:lnTo>
                    <a:pt x="25316" y="16211"/>
                  </a:lnTo>
                  <a:lnTo>
                    <a:pt x="12794" y="31107"/>
                  </a:lnTo>
                  <a:lnTo>
                    <a:pt x="3937" y="48781"/>
                  </a:lnTo>
                  <a:lnTo>
                    <a:pt x="0" y="66044"/>
                  </a:lnTo>
                  <a:lnTo>
                    <a:pt x="1067" y="73187"/>
                  </a:lnTo>
                  <a:lnTo>
                    <a:pt x="7897" y="84887"/>
                  </a:lnTo>
                  <a:lnTo>
                    <a:pt x="27014" y="99408"/>
                  </a:lnTo>
                  <a:lnTo>
                    <a:pt x="44358" y="102656"/>
                  </a:lnTo>
                  <a:lnTo>
                    <a:pt x="72075" y="100517"/>
                  </a:lnTo>
                  <a:lnTo>
                    <a:pt x="80868" y="98992"/>
                  </a:lnTo>
                  <a:lnTo>
                    <a:pt x="94399" y="91652"/>
                  </a:lnTo>
                  <a:lnTo>
                    <a:pt x="105117" y="80630"/>
                  </a:lnTo>
                  <a:lnTo>
                    <a:pt x="114583" y="66323"/>
                  </a:lnTo>
                  <a:lnTo>
                    <a:pt x="117851" y="52438"/>
                  </a:lnTo>
                  <a:lnTo>
                    <a:pt x="114199" y="22907"/>
                  </a:lnTo>
                  <a:lnTo>
                    <a:pt x="111067" y="16912"/>
                  </a:lnTo>
                  <a:lnTo>
                    <a:pt x="101941" y="8371"/>
                  </a:lnTo>
                  <a:lnTo>
                    <a:pt x="92711" y="4104"/>
                  </a:lnTo>
                  <a:lnTo>
                    <a:pt x="79401" y="6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SMARTInkShape-58"/>
            <p:cNvSpPr/>
            <p:nvPr>
              <p:custDataLst>
                <p:tags r:id="rId37"/>
              </p:custDataLst>
            </p:nvPr>
          </p:nvSpPr>
          <p:spPr>
            <a:xfrm>
              <a:off x="7160848" y="3213100"/>
              <a:ext cx="103553" cy="358877"/>
            </a:xfrm>
            <a:custGeom>
              <a:avLst/>
              <a:gdLst/>
              <a:ahLst/>
              <a:cxnLst/>
              <a:rect l="0" t="0" r="0" b="0"/>
              <a:pathLst>
                <a:path w="103553" h="358877">
                  <a:moveTo>
                    <a:pt x="103552" y="0"/>
                  </a:moveTo>
                  <a:lnTo>
                    <a:pt x="103552" y="0"/>
                  </a:lnTo>
                  <a:lnTo>
                    <a:pt x="100181" y="0"/>
                  </a:lnTo>
                  <a:lnTo>
                    <a:pt x="91343" y="10113"/>
                  </a:lnTo>
                  <a:lnTo>
                    <a:pt x="76416" y="39999"/>
                  </a:lnTo>
                  <a:lnTo>
                    <a:pt x="62798" y="68107"/>
                  </a:lnTo>
                  <a:lnTo>
                    <a:pt x="55216" y="83504"/>
                  </a:lnTo>
                  <a:lnTo>
                    <a:pt x="48751" y="100119"/>
                  </a:lnTo>
                  <a:lnTo>
                    <a:pt x="43029" y="117546"/>
                  </a:lnTo>
                  <a:lnTo>
                    <a:pt x="37803" y="135514"/>
                  </a:lnTo>
                  <a:lnTo>
                    <a:pt x="32908" y="154548"/>
                  </a:lnTo>
                  <a:lnTo>
                    <a:pt x="28234" y="174293"/>
                  </a:lnTo>
                  <a:lnTo>
                    <a:pt x="23706" y="194512"/>
                  </a:lnTo>
                  <a:lnTo>
                    <a:pt x="19277" y="213636"/>
                  </a:lnTo>
                  <a:lnTo>
                    <a:pt x="14912" y="232030"/>
                  </a:lnTo>
                  <a:lnTo>
                    <a:pt x="10593" y="249936"/>
                  </a:lnTo>
                  <a:lnTo>
                    <a:pt x="3911" y="281122"/>
                  </a:lnTo>
                  <a:lnTo>
                    <a:pt x="0" y="307682"/>
                  </a:lnTo>
                  <a:lnTo>
                    <a:pt x="1061" y="337090"/>
                  </a:lnTo>
                  <a:lnTo>
                    <a:pt x="1834" y="358398"/>
                  </a:lnTo>
                  <a:lnTo>
                    <a:pt x="2579" y="358876"/>
                  </a:lnTo>
                  <a:lnTo>
                    <a:pt x="3781" y="358490"/>
                  </a:lnTo>
                  <a:lnTo>
                    <a:pt x="8302" y="355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SMARTInkShape-59"/>
            <p:cNvSpPr/>
            <p:nvPr>
              <p:custDataLst>
                <p:tags r:id="rId38"/>
              </p:custDataLst>
            </p:nvPr>
          </p:nvSpPr>
          <p:spPr>
            <a:xfrm>
              <a:off x="7391400" y="336550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2117" y="4364"/>
                  </a:lnTo>
                  <a:lnTo>
                    <a:pt x="32493" y="10540"/>
                  </a:lnTo>
                  <a:lnTo>
                    <a:pt x="571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SMARTInkShape-60"/>
            <p:cNvSpPr/>
            <p:nvPr>
              <p:custDataLst>
                <p:tags r:id="rId39"/>
              </p:custDataLst>
            </p:nvPr>
          </p:nvSpPr>
          <p:spPr>
            <a:xfrm>
              <a:off x="7404100" y="3403600"/>
              <a:ext cx="50801" cy="1"/>
            </a:xfrm>
            <a:custGeom>
              <a:avLst/>
              <a:gdLst/>
              <a:ahLst/>
              <a:cxnLst/>
              <a:rect l="0" t="0" r="0" b="0"/>
              <a:pathLst>
                <a:path w="50801" h="1">
                  <a:moveTo>
                    <a:pt x="0" y="0"/>
                  </a:moveTo>
                  <a:lnTo>
                    <a:pt x="0" y="0"/>
                  </a:lnTo>
                  <a:lnTo>
                    <a:pt x="26732" y="0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9" name="SMARTInkShape-Group12"/>
          <p:cNvGrpSpPr/>
          <p:nvPr/>
        </p:nvGrpSpPr>
        <p:grpSpPr>
          <a:xfrm>
            <a:off x="7610541" y="3327400"/>
            <a:ext cx="352360" cy="113543"/>
            <a:chOff x="7610541" y="3327400"/>
            <a:chExt cx="352360" cy="113543"/>
          </a:xfrm>
        </p:grpSpPr>
        <p:sp>
          <p:nvSpPr>
            <p:cNvPr id="75" name="SMARTInkShape-61"/>
            <p:cNvSpPr/>
            <p:nvPr>
              <p:custDataLst>
                <p:tags r:id="rId32"/>
              </p:custDataLst>
            </p:nvPr>
          </p:nvSpPr>
          <p:spPr>
            <a:xfrm>
              <a:off x="7610541" y="3327400"/>
              <a:ext cx="129293" cy="107329"/>
            </a:xfrm>
            <a:custGeom>
              <a:avLst/>
              <a:gdLst/>
              <a:ahLst/>
              <a:cxnLst/>
              <a:rect l="0" t="0" r="0" b="0"/>
              <a:pathLst>
                <a:path w="129293" h="107329">
                  <a:moveTo>
                    <a:pt x="9459" y="0"/>
                  </a:moveTo>
                  <a:lnTo>
                    <a:pt x="9459" y="0"/>
                  </a:lnTo>
                  <a:lnTo>
                    <a:pt x="7577" y="12552"/>
                  </a:lnTo>
                  <a:lnTo>
                    <a:pt x="3991" y="41442"/>
                  </a:lnTo>
                  <a:lnTo>
                    <a:pt x="0" y="65980"/>
                  </a:lnTo>
                  <a:lnTo>
                    <a:pt x="2211" y="97327"/>
                  </a:lnTo>
                  <a:lnTo>
                    <a:pt x="2511" y="100868"/>
                  </a:lnTo>
                  <a:lnTo>
                    <a:pt x="3416" y="103229"/>
                  </a:lnTo>
                  <a:lnTo>
                    <a:pt x="4724" y="104803"/>
                  </a:lnTo>
                  <a:lnTo>
                    <a:pt x="8523" y="107328"/>
                  </a:lnTo>
                  <a:lnTo>
                    <a:pt x="21586" y="78010"/>
                  </a:lnTo>
                  <a:lnTo>
                    <a:pt x="40939" y="48204"/>
                  </a:lnTo>
                  <a:lnTo>
                    <a:pt x="51138" y="33328"/>
                  </a:lnTo>
                  <a:lnTo>
                    <a:pt x="53362" y="26966"/>
                  </a:lnTo>
                  <a:lnTo>
                    <a:pt x="55718" y="44447"/>
                  </a:lnTo>
                  <a:lnTo>
                    <a:pt x="58913" y="59031"/>
                  </a:lnTo>
                  <a:lnTo>
                    <a:pt x="61742" y="74875"/>
                  </a:lnTo>
                  <a:lnTo>
                    <a:pt x="65648" y="89501"/>
                  </a:lnTo>
                  <a:lnTo>
                    <a:pt x="66673" y="90712"/>
                  </a:lnTo>
                  <a:lnTo>
                    <a:pt x="68063" y="90813"/>
                  </a:lnTo>
                  <a:lnTo>
                    <a:pt x="69696" y="90176"/>
                  </a:lnTo>
                  <a:lnTo>
                    <a:pt x="82453" y="78307"/>
                  </a:lnTo>
                  <a:lnTo>
                    <a:pt x="106098" y="46870"/>
                  </a:lnTo>
                  <a:lnTo>
                    <a:pt x="127351" y="22143"/>
                  </a:lnTo>
                  <a:lnTo>
                    <a:pt x="128270" y="21817"/>
                  </a:lnTo>
                  <a:lnTo>
                    <a:pt x="128883" y="22306"/>
                  </a:lnTo>
                  <a:lnTo>
                    <a:pt x="129292" y="23337"/>
                  </a:lnTo>
                  <a:lnTo>
                    <a:pt x="123094" y="50877"/>
                  </a:lnTo>
                  <a:lnTo>
                    <a:pt x="118158" y="78196"/>
                  </a:lnTo>
                  <a:lnTo>
                    <a:pt x="117409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SMARTInkShape-62"/>
            <p:cNvSpPr/>
            <p:nvPr>
              <p:custDataLst>
                <p:tags r:id="rId33"/>
              </p:custDataLst>
            </p:nvPr>
          </p:nvSpPr>
          <p:spPr>
            <a:xfrm>
              <a:off x="7805217" y="3352800"/>
              <a:ext cx="30684" cy="63501"/>
            </a:xfrm>
            <a:custGeom>
              <a:avLst/>
              <a:gdLst/>
              <a:ahLst/>
              <a:cxnLst/>
              <a:rect l="0" t="0" r="0" b="0"/>
              <a:pathLst>
                <a:path w="30684" h="63501">
                  <a:moveTo>
                    <a:pt x="30683" y="0"/>
                  </a:moveTo>
                  <a:lnTo>
                    <a:pt x="30683" y="0"/>
                  </a:lnTo>
                  <a:lnTo>
                    <a:pt x="12386" y="21669"/>
                  </a:lnTo>
                  <a:lnTo>
                    <a:pt x="8439" y="31032"/>
                  </a:lnTo>
                  <a:lnTo>
                    <a:pt x="0" y="57970"/>
                  </a:lnTo>
                  <a:lnTo>
                    <a:pt x="350" y="59813"/>
                  </a:lnTo>
                  <a:lnTo>
                    <a:pt x="1289" y="61042"/>
                  </a:lnTo>
                  <a:lnTo>
                    <a:pt x="5283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63"/>
            <p:cNvSpPr/>
            <p:nvPr>
              <p:custDataLst>
                <p:tags r:id="rId34"/>
              </p:custDataLst>
            </p:nvPr>
          </p:nvSpPr>
          <p:spPr>
            <a:xfrm>
              <a:off x="7855651" y="3346450"/>
              <a:ext cx="43750" cy="94493"/>
            </a:xfrm>
            <a:custGeom>
              <a:avLst/>
              <a:gdLst/>
              <a:ahLst/>
              <a:cxnLst/>
              <a:rect l="0" t="0" r="0" b="0"/>
              <a:pathLst>
                <a:path w="43750" h="94493">
                  <a:moveTo>
                    <a:pt x="31049" y="0"/>
                  </a:moveTo>
                  <a:lnTo>
                    <a:pt x="31049" y="0"/>
                  </a:lnTo>
                  <a:lnTo>
                    <a:pt x="15148" y="27437"/>
                  </a:lnTo>
                  <a:lnTo>
                    <a:pt x="2848" y="54208"/>
                  </a:lnTo>
                  <a:lnTo>
                    <a:pt x="0" y="73502"/>
                  </a:lnTo>
                  <a:lnTo>
                    <a:pt x="1883" y="77929"/>
                  </a:lnTo>
                  <a:lnTo>
                    <a:pt x="9619" y="86611"/>
                  </a:lnTo>
                  <a:lnTo>
                    <a:pt x="18233" y="91410"/>
                  </a:lnTo>
                  <a:lnTo>
                    <a:pt x="35260" y="94492"/>
                  </a:lnTo>
                  <a:lnTo>
                    <a:pt x="38089" y="94039"/>
                  </a:lnTo>
                  <a:lnTo>
                    <a:pt x="39976" y="93032"/>
                  </a:lnTo>
                  <a:lnTo>
                    <a:pt x="43749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SMARTInkShape-64"/>
            <p:cNvSpPr/>
            <p:nvPr>
              <p:custDataLst>
                <p:tags r:id="rId35"/>
              </p:custDataLst>
            </p:nvPr>
          </p:nvSpPr>
          <p:spPr>
            <a:xfrm>
              <a:off x="7775379" y="3333750"/>
              <a:ext cx="187522" cy="6351"/>
            </a:xfrm>
            <a:custGeom>
              <a:avLst/>
              <a:gdLst/>
              <a:ahLst/>
              <a:cxnLst/>
              <a:rect l="0" t="0" r="0" b="0"/>
              <a:pathLst>
                <a:path w="187522" h="6351">
                  <a:moveTo>
                    <a:pt x="3371" y="0"/>
                  </a:moveTo>
                  <a:lnTo>
                    <a:pt x="3371" y="0"/>
                  </a:lnTo>
                  <a:lnTo>
                    <a:pt x="0" y="3371"/>
                  </a:lnTo>
                  <a:lnTo>
                    <a:pt x="418" y="4364"/>
                  </a:lnTo>
                  <a:lnTo>
                    <a:pt x="4645" y="5467"/>
                  </a:lnTo>
                  <a:lnTo>
                    <a:pt x="28443" y="6088"/>
                  </a:lnTo>
                  <a:lnTo>
                    <a:pt x="54261" y="6234"/>
                  </a:lnTo>
                  <a:lnTo>
                    <a:pt x="83138" y="5593"/>
                  </a:lnTo>
                  <a:lnTo>
                    <a:pt x="110085" y="2956"/>
                  </a:lnTo>
                  <a:lnTo>
                    <a:pt x="134290" y="1314"/>
                  </a:lnTo>
                  <a:lnTo>
                    <a:pt x="162106" y="389"/>
                  </a:lnTo>
                  <a:lnTo>
                    <a:pt x="173403" y="878"/>
                  </a:lnTo>
                  <a:lnTo>
                    <a:pt x="187521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6" name="SMARTInkShape-Group13"/>
          <p:cNvGrpSpPr/>
          <p:nvPr/>
        </p:nvGrpSpPr>
        <p:grpSpPr>
          <a:xfrm>
            <a:off x="6670479" y="3791765"/>
            <a:ext cx="941016" cy="229778"/>
            <a:chOff x="6670479" y="3791765"/>
            <a:chExt cx="941016" cy="229778"/>
          </a:xfrm>
        </p:grpSpPr>
        <p:sp>
          <p:nvSpPr>
            <p:cNvPr id="80" name="SMARTInkShape-65"/>
            <p:cNvSpPr/>
            <p:nvPr>
              <p:custDataLst>
                <p:tags r:id="rId26"/>
              </p:custDataLst>
            </p:nvPr>
          </p:nvSpPr>
          <p:spPr>
            <a:xfrm>
              <a:off x="6670479" y="3892776"/>
              <a:ext cx="271815" cy="75975"/>
            </a:xfrm>
            <a:custGeom>
              <a:avLst/>
              <a:gdLst/>
              <a:ahLst/>
              <a:cxnLst/>
              <a:rect l="0" t="0" r="0" b="0"/>
              <a:pathLst>
                <a:path w="271815" h="75975">
                  <a:moveTo>
                    <a:pt x="3371" y="75974"/>
                  </a:moveTo>
                  <a:lnTo>
                    <a:pt x="3371" y="75974"/>
                  </a:lnTo>
                  <a:lnTo>
                    <a:pt x="0" y="65861"/>
                  </a:lnTo>
                  <a:lnTo>
                    <a:pt x="226" y="55251"/>
                  </a:lnTo>
                  <a:lnTo>
                    <a:pt x="3385" y="44186"/>
                  </a:lnTo>
                  <a:lnTo>
                    <a:pt x="17493" y="24585"/>
                  </a:lnTo>
                  <a:lnTo>
                    <a:pt x="25875" y="21384"/>
                  </a:lnTo>
                  <a:lnTo>
                    <a:pt x="31073" y="20531"/>
                  </a:lnTo>
                  <a:lnTo>
                    <a:pt x="42494" y="23345"/>
                  </a:lnTo>
                  <a:lnTo>
                    <a:pt x="70444" y="36650"/>
                  </a:lnTo>
                  <a:lnTo>
                    <a:pt x="94819" y="48722"/>
                  </a:lnTo>
                  <a:lnTo>
                    <a:pt x="119916" y="57865"/>
                  </a:lnTo>
                  <a:lnTo>
                    <a:pt x="147904" y="62205"/>
                  </a:lnTo>
                  <a:lnTo>
                    <a:pt x="161750" y="63663"/>
                  </a:lnTo>
                  <a:lnTo>
                    <a:pt x="163991" y="64944"/>
                  </a:lnTo>
                  <a:lnTo>
                    <a:pt x="168464" y="69617"/>
                  </a:lnTo>
                  <a:lnTo>
                    <a:pt x="170353" y="41736"/>
                  </a:lnTo>
                  <a:lnTo>
                    <a:pt x="174429" y="12813"/>
                  </a:lnTo>
                  <a:lnTo>
                    <a:pt x="174798" y="537"/>
                  </a:lnTo>
                  <a:lnTo>
                    <a:pt x="176692" y="113"/>
                  </a:lnTo>
                  <a:lnTo>
                    <a:pt x="178185" y="0"/>
                  </a:lnTo>
                  <a:lnTo>
                    <a:pt x="207424" y="8632"/>
                  </a:lnTo>
                  <a:lnTo>
                    <a:pt x="238433" y="18876"/>
                  </a:lnTo>
                  <a:lnTo>
                    <a:pt x="250365" y="23786"/>
                  </a:lnTo>
                  <a:lnTo>
                    <a:pt x="270569" y="39111"/>
                  </a:lnTo>
                  <a:lnTo>
                    <a:pt x="271814" y="42226"/>
                  </a:lnTo>
                  <a:lnTo>
                    <a:pt x="271316" y="49451"/>
                  </a:lnTo>
                  <a:lnTo>
                    <a:pt x="268079" y="52648"/>
                  </a:lnTo>
                  <a:lnTo>
                    <a:pt x="238198" y="68477"/>
                  </a:lnTo>
                  <a:lnTo>
                    <a:pt x="212921" y="759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SMARTInkShape-66"/>
            <p:cNvSpPr/>
            <p:nvPr>
              <p:custDataLst>
                <p:tags r:id="rId27"/>
              </p:custDataLst>
            </p:nvPr>
          </p:nvSpPr>
          <p:spPr>
            <a:xfrm>
              <a:off x="7086090" y="3882829"/>
              <a:ext cx="92539" cy="138714"/>
            </a:xfrm>
            <a:custGeom>
              <a:avLst/>
              <a:gdLst/>
              <a:ahLst/>
              <a:cxnLst/>
              <a:rect l="0" t="0" r="0" b="0"/>
              <a:pathLst>
                <a:path w="92539" h="138714">
                  <a:moveTo>
                    <a:pt x="57660" y="3371"/>
                  </a:moveTo>
                  <a:lnTo>
                    <a:pt x="57660" y="3371"/>
                  </a:lnTo>
                  <a:lnTo>
                    <a:pt x="47547" y="0"/>
                  </a:lnTo>
                  <a:lnTo>
                    <a:pt x="36937" y="226"/>
                  </a:lnTo>
                  <a:lnTo>
                    <a:pt x="25167" y="3384"/>
                  </a:lnTo>
                  <a:lnTo>
                    <a:pt x="8051" y="13096"/>
                  </a:lnTo>
                  <a:lnTo>
                    <a:pt x="805" y="20864"/>
                  </a:lnTo>
                  <a:lnTo>
                    <a:pt x="0" y="25616"/>
                  </a:lnTo>
                  <a:lnTo>
                    <a:pt x="2870" y="36541"/>
                  </a:lnTo>
                  <a:lnTo>
                    <a:pt x="12613" y="46571"/>
                  </a:lnTo>
                  <a:lnTo>
                    <a:pt x="41863" y="67878"/>
                  </a:lnTo>
                  <a:lnTo>
                    <a:pt x="73406" y="88106"/>
                  </a:lnTo>
                  <a:lnTo>
                    <a:pt x="88510" y="104913"/>
                  </a:lnTo>
                  <a:lnTo>
                    <a:pt x="92538" y="114587"/>
                  </a:lnTo>
                  <a:lnTo>
                    <a:pt x="92446" y="123591"/>
                  </a:lnTo>
                  <a:lnTo>
                    <a:pt x="91434" y="127968"/>
                  </a:lnTo>
                  <a:lnTo>
                    <a:pt x="87937" y="131591"/>
                  </a:lnTo>
                  <a:lnTo>
                    <a:pt x="76526" y="137498"/>
                  </a:lnTo>
                  <a:lnTo>
                    <a:pt x="63928" y="138713"/>
                  </a:lnTo>
                  <a:lnTo>
                    <a:pt x="38594" y="133743"/>
                  </a:lnTo>
                  <a:lnTo>
                    <a:pt x="19555" y="124628"/>
                  </a:lnTo>
                  <a:lnTo>
                    <a:pt x="12502" y="117000"/>
                  </a:lnTo>
                  <a:lnTo>
                    <a:pt x="6860" y="1049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SMARTInkShape-67"/>
            <p:cNvSpPr/>
            <p:nvPr>
              <p:custDataLst>
                <p:tags r:id="rId28"/>
              </p:custDataLst>
            </p:nvPr>
          </p:nvSpPr>
          <p:spPr>
            <a:xfrm>
              <a:off x="7220218" y="3909416"/>
              <a:ext cx="145783" cy="78385"/>
            </a:xfrm>
            <a:custGeom>
              <a:avLst/>
              <a:gdLst/>
              <a:ahLst/>
              <a:cxnLst/>
              <a:rect l="0" t="0" r="0" b="0"/>
              <a:pathLst>
                <a:path w="145783" h="78385">
                  <a:moveTo>
                    <a:pt x="12432" y="14884"/>
                  </a:moveTo>
                  <a:lnTo>
                    <a:pt x="12432" y="14884"/>
                  </a:lnTo>
                  <a:lnTo>
                    <a:pt x="6964" y="9417"/>
                  </a:lnTo>
                  <a:lnTo>
                    <a:pt x="6670" y="9828"/>
                  </a:lnTo>
                  <a:lnTo>
                    <a:pt x="4316" y="17439"/>
                  </a:lnTo>
                  <a:lnTo>
                    <a:pt x="1770" y="25192"/>
                  </a:lnTo>
                  <a:lnTo>
                    <a:pt x="0" y="53505"/>
                  </a:lnTo>
                  <a:lnTo>
                    <a:pt x="1733" y="62152"/>
                  </a:lnTo>
                  <a:lnTo>
                    <a:pt x="3182" y="65446"/>
                  </a:lnTo>
                  <a:lnTo>
                    <a:pt x="5560" y="67642"/>
                  </a:lnTo>
                  <a:lnTo>
                    <a:pt x="11965" y="70082"/>
                  </a:lnTo>
                  <a:lnTo>
                    <a:pt x="19515" y="69285"/>
                  </a:lnTo>
                  <a:lnTo>
                    <a:pt x="27574" y="65873"/>
                  </a:lnTo>
                  <a:lnTo>
                    <a:pt x="35860" y="59653"/>
                  </a:lnTo>
                  <a:lnTo>
                    <a:pt x="45087" y="44847"/>
                  </a:lnTo>
                  <a:lnTo>
                    <a:pt x="56722" y="13386"/>
                  </a:lnTo>
                  <a:lnTo>
                    <a:pt x="61303" y="3622"/>
                  </a:lnTo>
                  <a:lnTo>
                    <a:pt x="62375" y="0"/>
                  </a:lnTo>
                  <a:lnTo>
                    <a:pt x="62661" y="23"/>
                  </a:lnTo>
                  <a:lnTo>
                    <a:pt x="62851" y="743"/>
                  </a:lnTo>
                  <a:lnTo>
                    <a:pt x="70089" y="12665"/>
                  </a:lnTo>
                  <a:lnTo>
                    <a:pt x="74200" y="28808"/>
                  </a:lnTo>
                  <a:lnTo>
                    <a:pt x="75868" y="39417"/>
                  </a:lnTo>
                  <a:lnTo>
                    <a:pt x="81298" y="54429"/>
                  </a:lnTo>
                  <a:lnTo>
                    <a:pt x="82332" y="55358"/>
                  </a:lnTo>
                  <a:lnTo>
                    <a:pt x="83726" y="55273"/>
                  </a:lnTo>
                  <a:lnTo>
                    <a:pt x="94405" y="50065"/>
                  </a:lnTo>
                  <a:lnTo>
                    <a:pt x="106022" y="37538"/>
                  </a:lnTo>
                  <a:lnTo>
                    <a:pt x="116700" y="19619"/>
                  </a:lnTo>
                  <a:lnTo>
                    <a:pt x="120627" y="16989"/>
                  </a:lnTo>
                  <a:lnTo>
                    <a:pt x="122662" y="16287"/>
                  </a:lnTo>
                  <a:lnTo>
                    <a:pt x="124019" y="17936"/>
                  </a:lnTo>
                  <a:lnTo>
                    <a:pt x="130857" y="46754"/>
                  </a:lnTo>
                  <a:lnTo>
                    <a:pt x="133834" y="60859"/>
                  </a:lnTo>
                  <a:lnTo>
                    <a:pt x="145782" y="783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68"/>
            <p:cNvSpPr/>
            <p:nvPr>
              <p:custDataLst>
                <p:tags r:id="rId29"/>
              </p:custDataLst>
            </p:nvPr>
          </p:nvSpPr>
          <p:spPr>
            <a:xfrm>
              <a:off x="7245350" y="3803650"/>
              <a:ext cx="25401" cy="6351"/>
            </a:xfrm>
            <a:custGeom>
              <a:avLst/>
              <a:gdLst/>
              <a:ahLst/>
              <a:cxnLst/>
              <a:rect l="0" t="0" r="0" b="0"/>
              <a:pathLst>
                <a:path w="25401" h="6351">
                  <a:moveTo>
                    <a:pt x="25400" y="6350"/>
                  </a:moveTo>
                  <a:lnTo>
                    <a:pt x="2540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69"/>
            <p:cNvSpPr/>
            <p:nvPr>
              <p:custDataLst>
                <p:tags r:id="rId30"/>
              </p:custDataLst>
            </p:nvPr>
          </p:nvSpPr>
          <p:spPr>
            <a:xfrm>
              <a:off x="7467895" y="3791765"/>
              <a:ext cx="143600" cy="182897"/>
            </a:xfrm>
            <a:custGeom>
              <a:avLst/>
              <a:gdLst/>
              <a:ahLst/>
              <a:cxnLst/>
              <a:rect l="0" t="0" r="0" b="0"/>
              <a:pathLst>
                <a:path w="143600" h="182897">
                  <a:moveTo>
                    <a:pt x="56855" y="5535"/>
                  </a:moveTo>
                  <a:lnTo>
                    <a:pt x="56855" y="5535"/>
                  </a:lnTo>
                  <a:lnTo>
                    <a:pt x="30340" y="35421"/>
                  </a:lnTo>
                  <a:lnTo>
                    <a:pt x="18260" y="56682"/>
                  </a:lnTo>
                  <a:lnTo>
                    <a:pt x="7246" y="82595"/>
                  </a:lnTo>
                  <a:lnTo>
                    <a:pt x="0" y="110574"/>
                  </a:lnTo>
                  <a:lnTo>
                    <a:pt x="71" y="135710"/>
                  </a:lnTo>
                  <a:lnTo>
                    <a:pt x="5512" y="156523"/>
                  </a:lnTo>
                  <a:lnTo>
                    <a:pt x="14986" y="170478"/>
                  </a:lnTo>
                  <a:lnTo>
                    <a:pt x="30015" y="179502"/>
                  </a:lnTo>
                  <a:lnTo>
                    <a:pt x="38962" y="182896"/>
                  </a:lnTo>
                  <a:lnTo>
                    <a:pt x="60191" y="181024"/>
                  </a:lnTo>
                  <a:lnTo>
                    <a:pt x="82326" y="173135"/>
                  </a:lnTo>
                  <a:lnTo>
                    <a:pt x="101572" y="162574"/>
                  </a:lnTo>
                  <a:lnTo>
                    <a:pt x="124903" y="137986"/>
                  </a:lnTo>
                  <a:lnTo>
                    <a:pt x="134841" y="116613"/>
                  </a:lnTo>
                  <a:lnTo>
                    <a:pt x="140904" y="92297"/>
                  </a:lnTo>
                  <a:lnTo>
                    <a:pt x="143599" y="65027"/>
                  </a:lnTo>
                  <a:lnTo>
                    <a:pt x="142916" y="40208"/>
                  </a:lnTo>
                  <a:lnTo>
                    <a:pt x="139554" y="19534"/>
                  </a:lnTo>
                  <a:lnTo>
                    <a:pt x="133356" y="5642"/>
                  </a:lnTo>
                  <a:lnTo>
                    <a:pt x="129023" y="2079"/>
                  </a:lnTo>
                  <a:lnTo>
                    <a:pt x="124017" y="408"/>
                  </a:lnTo>
                  <a:lnTo>
                    <a:pt x="118562" y="0"/>
                  </a:lnTo>
                  <a:lnTo>
                    <a:pt x="87990" y="12438"/>
                  </a:lnTo>
                  <a:lnTo>
                    <a:pt x="75905" y="182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70"/>
            <p:cNvSpPr/>
            <p:nvPr>
              <p:custDataLst>
                <p:tags r:id="rId31"/>
              </p:custDataLst>
            </p:nvPr>
          </p:nvSpPr>
          <p:spPr>
            <a:xfrm>
              <a:off x="7480300" y="3892550"/>
              <a:ext cx="120651" cy="6351"/>
            </a:xfrm>
            <a:custGeom>
              <a:avLst/>
              <a:gdLst/>
              <a:ahLst/>
              <a:cxnLst/>
              <a:rect l="0" t="0" r="0" b="0"/>
              <a:pathLst>
                <a:path w="120651" h="635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4519" y="5957"/>
                  </a:lnTo>
                  <a:lnTo>
                    <a:pt x="59851" y="6234"/>
                  </a:lnTo>
                  <a:lnTo>
                    <a:pt x="85937" y="6316"/>
                  </a:lnTo>
                  <a:lnTo>
                    <a:pt x="1206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9" name="SMARTInkShape-Group14"/>
          <p:cNvGrpSpPr/>
          <p:nvPr/>
        </p:nvGrpSpPr>
        <p:grpSpPr>
          <a:xfrm>
            <a:off x="7766050" y="3905250"/>
            <a:ext cx="57151" cy="44451"/>
            <a:chOff x="7766050" y="3905250"/>
            <a:chExt cx="57151" cy="44451"/>
          </a:xfrm>
        </p:grpSpPr>
        <p:sp>
          <p:nvSpPr>
            <p:cNvPr id="87" name="SMARTInkShape-71"/>
            <p:cNvSpPr/>
            <p:nvPr>
              <p:custDataLst>
                <p:tags r:id="rId24"/>
              </p:custDataLst>
            </p:nvPr>
          </p:nvSpPr>
          <p:spPr>
            <a:xfrm>
              <a:off x="7766050" y="390525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0"/>
                  </a:moveTo>
                  <a:lnTo>
                    <a:pt x="0" y="0"/>
                  </a:lnTo>
                  <a:lnTo>
                    <a:pt x="10844" y="705"/>
                  </a:lnTo>
                  <a:lnTo>
                    <a:pt x="39774" y="6467"/>
                  </a:lnTo>
                  <a:lnTo>
                    <a:pt x="571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SMARTInkShape-72"/>
            <p:cNvSpPr/>
            <p:nvPr>
              <p:custDataLst>
                <p:tags r:id="rId25"/>
              </p:custDataLst>
            </p:nvPr>
          </p:nvSpPr>
          <p:spPr>
            <a:xfrm>
              <a:off x="7768741" y="3949700"/>
              <a:ext cx="41760" cy="1"/>
            </a:xfrm>
            <a:custGeom>
              <a:avLst/>
              <a:gdLst/>
              <a:ahLst/>
              <a:cxnLst/>
              <a:rect l="0" t="0" r="0" b="0"/>
              <a:pathLst>
                <a:path w="41760" h="1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lnTo>
                    <a:pt x="28376" y="0"/>
                  </a:lnTo>
                  <a:lnTo>
                    <a:pt x="417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5" name="SMARTInkShape-Group15"/>
          <p:cNvGrpSpPr/>
          <p:nvPr/>
        </p:nvGrpSpPr>
        <p:grpSpPr>
          <a:xfrm>
            <a:off x="8010630" y="3613150"/>
            <a:ext cx="415821" cy="527051"/>
            <a:chOff x="8010630" y="3613150"/>
            <a:chExt cx="415821" cy="527051"/>
          </a:xfrm>
        </p:grpSpPr>
        <p:sp>
          <p:nvSpPr>
            <p:cNvPr id="90" name="SMARTInkShape-73"/>
            <p:cNvSpPr/>
            <p:nvPr>
              <p:custDataLst>
                <p:tags r:id="rId19"/>
              </p:custDataLst>
            </p:nvPr>
          </p:nvSpPr>
          <p:spPr>
            <a:xfrm>
              <a:off x="8010630" y="3721100"/>
              <a:ext cx="161821" cy="95251"/>
            </a:xfrm>
            <a:custGeom>
              <a:avLst/>
              <a:gdLst/>
              <a:ahLst/>
              <a:cxnLst/>
              <a:rect l="0" t="0" r="0" b="0"/>
              <a:pathLst>
                <a:path w="161821" h="95251">
                  <a:moveTo>
                    <a:pt x="9420" y="0"/>
                  </a:moveTo>
                  <a:lnTo>
                    <a:pt x="9420" y="0"/>
                  </a:lnTo>
                  <a:lnTo>
                    <a:pt x="4350" y="31109"/>
                  </a:lnTo>
                  <a:lnTo>
                    <a:pt x="0" y="58214"/>
                  </a:lnTo>
                  <a:lnTo>
                    <a:pt x="2526" y="85809"/>
                  </a:lnTo>
                  <a:lnTo>
                    <a:pt x="3413" y="88955"/>
                  </a:lnTo>
                  <a:lnTo>
                    <a:pt x="4710" y="91054"/>
                  </a:lnTo>
                  <a:lnTo>
                    <a:pt x="6280" y="92452"/>
                  </a:lnTo>
                  <a:lnTo>
                    <a:pt x="11787" y="94007"/>
                  </a:lnTo>
                  <a:lnTo>
                    <a:pt x="15231" y="94421"/>
                  </a:lnTo>
                  <a:lnTo>
                    <a:pt x="18233" y="93286"/>
                  </a:lnTo>
                  <a:lnTo>
                    <a:pt x="23450" y="88262"/>
                  </a:lnTo>
                  <a:lnTo>
                    <a:pt x="39742" y="62580"/>
                  </a:lnTo>
                  <a:lnTo>
                    <a:pt x="55930" y="33040"/>
                  </a:lnTo>
                  <a:lnTo>
                    <a:pt x="65029" y="21031"/>
                  </a:lnTo>
                  <a:lnTo>
                    <a:pt x="66954" y="21782"/>
                  </a:lnTo>
                  <a:lnTo>
                    <a:pt x="72856" y="26379"/>
                  </a:lnTo>
                  <a:lnTo>
                    <a:pt x="76419" y="35007"/>
                  </a:lnTo>
                  <a:lnTo>
                    <a:pt x="78894" y="63223"/>
                  </a:lnTo>
                  <a:lnTo>
                    <a:pt x="79220" y="79726"/>
                  </a:lnTo>
                  <a:lnTo>
                    <a:pt x="79943" y="80667"/>
                  </a:lnTo>
                  <a:lnTo>
                    <a:pt x="82626" y="81713"/>
                  </a:lnTo>
                  <a:lnTo>
                    <a:pt x="91475" y="78931"/>
                  </a:lnTo>
                  <a:lnTo>
                    <a:pt x="115835" y="57167"/>
                  </a:lnTo>
                  <a:lnTo>
                    <a:pt x="135698" y="31753"/>
                  </a:lnTo>
                  <a:lnTo>
                    <a:pt x="149840" y="13093"/>
                  </a:lnTo>
                  <a:lnTo>
                    <a:pt x="151717" y="11550"/>
                  </a:lnTo>
                  <a:lnTo>
                    <a:pt x="152968" y="11228"/>
                  </a:lnTo>
                  <a:lnTo>
                    <a:pt x="153801" y="11719"/>
                  </a:lnTo>
                  <a:lnTo>
                    <a:pt x="146485" y="42500"/>
                  </a:lnTo>
                  <a:lnTo>
                    <a:pt x="143871" y="59551"/>
                  </a:lnTo>
                  <a:lnTo>
                    <a:pt x="146467" y="76912"/>
                  </a:lnTo>
                  <a:lnTo>
                    <a:pt x="151704" y="85453"/>
                  </a:lnTo>
                  <a:lnTo>
                    <a:pt x="16182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74"/>
            <p:cNvSpPr/>
            <p:nvPr>
              <p:custDataLst>
                <p:tags r:id="rId20"/>
              </p:custDataLst>
            </p:nvPr>
          </p:nvSpPr>
          <p:spPr>
            <a:xfrm>
              <a:off x="8303902" y="3715633"/>
              <a:ext cx="59049" cy="72247"/>
            </a:xfrm>
            <a:custGeom>
              <a:avLst/>
              <a:gdLst/>
              <a:ahLst/>
              <a:cxnLst/>
              <a:rect l="0" t="0" r="0" b="0"/>
              <a:pathLst>
                <a:path w="59049" h="72247">
                  <a:moveTo>
                    <a:pt x="59048" y="5467"/>
                  </a:moveTo>
                  <a:lnTo>
                    <a:pt x="59048" y="5467"/>
                  </a:lnTo>
                  <a:lnTo>
                    <a:pt x="59048" y="2096"/>
                  </a:lnTo>
                  <a:lnTo>
                    <a:pt x="58343" y="1103"/>
                  </a:lnTo>
                  <a:lnTo>
                    <a:pt x="57166" y="441"/>
                  </a:lnTo>
                  <a:lnTo>
                    <a:pt x="55677" y="0"/>
                  </a:lnTo>
                  <a:lnTo>
                    <a:pt x="43468" y="9492"/>
                  </a:lnTo>
                  <a:lnTo>
                    <a:pt x="16100" y="40892"/>
                  </a:lnTo>
                  <a:lnTo>
                    <a:pt x="7505" y="51550"/>
                  </a:lnTo>
                  <a:lnTo>
                    <a:pt x="110" y="67334"/>
                  </a:lnTo>
                  <a:lnTo>
                    <a:pt x="0" y="69995"/>
                  </a:lnTo>
                  <a:lnTo>
                    <a:pt x="633" y="71769"/>
                  </a:lnTo>
                  <a:lnTo>
                    <a:pt x="1760" y="72246"/>
                  </a:lnTo>
                  <a:lnTo>
                    <a:pt x="3217" y="71858"/>
                  </a:lnTo>
                  <a:lnTo>
                    <a:pt x="4895" y="70895"/>
                  </a:lnTo>
                  <a:lnTo>
                    <a:pt x="20948" y="499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75"/>
            <p:cNvSpPr/>
            <p:nvPr>
              <p:custDataLst>
                <p:tags r:id="rId21"/>
              </p:custDataLst>
            </p:nvPr>
          </p:nvSpPr>
          <p:spPr>
            <a:xfrm>
              <a:off x="8318500" y="3613150"/>
              <a:ext cx="107951" cy="196851"/>
            </a:xfrm>
            <a:custGeom>
              <a:avLst/>
              <a:gdLst/>
              <a:ahLst/>
              <a:cxnLst/>
              <a:rect l="0" t="0" r="0" b="0"/>
              <a:pathLst>
                <a:path w="107951" h="1968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8838" y="33878"/>
                  </a:lnTo>
                  <a:lnTo>
                    <a:pt x="14927" y="62641"/>
                  </a:lnTo>
                  <a:lnTo>
                    <a:pt x="22862" y="84990"/>
                  </a:lnTo>
                  <a:lnTo>
                    <a:pt x="34855" y="107624"/>
                  </a:lnTo>
                  <a:lnTo>
                    <a:pt x="60735" y="136232"/>
                  </a:lnTo>
                  <a:lnTo>
                    <a:pt x="85180" y="161877"/>
                  </a:lnTo>
                  <a:lnTo>
                    <a:pt x="103034" y="186100"/>
                  </a:lnTo>
                  <a:lnTo>
                    <a:pt x="107950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SMARTInkShape-76"/>
            <p:cNvSpPr/>
            <p:nvPr>
              <p:custDataLst>
                <p:tags r:id="rId22"/>
              </p:custDataLst>
            </p:nvPr>
          </p:nvSpPr>
          <p:spPr>
            <a:xfrm>
              <a:off x="8076477" y="3841750"/>
              <a:ext cx="324574" cy="31751"/>
            </a:xfrm>
            <a:custGeom>
              <a:avLst/>
              <a:gdLst/>
              <a:ahLst/>
              <a:cxnLst/>
              <a:rect l="0" t="0" r="0" b="0"/>
              <a:pathLst>
                <a:path w="324574" h="31751">
                  <a:moveTo>
                    <a:pt x="19773" y="0"/>
                  </a:moveTo>
                  <a:lnTo>
                    <a:pt x="19773" y="0"/>
                  </a:lnTo>
                  <a:lnTo>
                    <a:pt x="2814" y="10052"/>
                  </a:lnTo>
                  <a:lnTo>
                    <a:pt x="0" y="10935"/>
                  </a:lnTo>
                  <a:lnTo>
                    <a:pt x="946" y="12229"/>
                  </a:lnTo>
                  <a:lnTo>
                    <a:pt x="9524" y="15548"/>
                  </a:lnTo>
                  <a:lnTo>
                    <a:pt x="32151" y="13730"/>
                  </a:lnTo>
                  <a:lnTo>
                    <a:pt x="47075" y="11270"/>
                  </a:lnTo>
                  <a:lnTo>
                    <a:pt x="64786" y="9630"/>
                  </a:lnTo>
                  <a:lnTo>
                    <a:pt x="84354" y="8537"/>
                  </a:lnTo>
                  <a:lnTo>
                    <a:pt x="105160" y="7808"/>
                  </a:lnTo>
                  <a:lnTo>
                    <a:pt x="126086" y="8027"/>
                  </a:lnTo>
                  <a:lnTo>
                    <a:pt x="147093" y="8879"/>
                  </a:lnTo>
                  <a:lnTo>
                    <a:pt x="168153" y="10153"/>
                  </a:lnTo>
                  <a:lnTo>
                    <a:pt x="189249" y="11707"/>
                  </a:lnTo>
                  <a:lnTo>
                    <a:pt x="210368" y="13449"/>
                  </a:lnTo>
                  <a:lnTo>
                    <a:pt x="231503" y="15316"/>
                  </a:lnTo>
                  <a:lnTo>
                    <a:pt x="249120" y="17266"/>
                  </a:lnTo>
                  <a:lnTo>
                    <a:pt x="278104" y="21315"/>
                  </a:lnTo>
                  <a:lnTo>
                    <a:pt x="309540" y="28957"/>
                  </a:lnTo>
                  <a:lnTo>
                    <a:pt x="324573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SMARTInkShape-77"/>
            <p:cNvSpPr/>
            <p:nvPr>
              <p:custDataLst>
                <p:tags r:id="rId23"/>
              </p:custDataLst>
            </p:nvPr>
          </p:nvSpPr>
          <p:spPr>
            <a:xfrm>
              <a:off x="8205303" y="3960257"/>
              <a:ext cx="176698" cy="179944"/>
            </a:xfrm>
            <a:custGeom>
              <a:avLst/>
              <a:gdLst/>
              <a:ahLst/>
              <a:cxnLst/>
              <a:rect l="0" t="0" r="0" b="0"/>
              <a:pathLst>
                <a:path w="176698" h="179944">
                  <a:moveTo>
                    <a:pt x="106847" y="148193"/>
                  </a:moveTo>
                  <a:lnTo>
                    <a:pt x="106847" y="148193"/>
                  </a:lnTo>
                  <a:lnTo>
                    <a:pt x="102483" y="138054"/>
                  </a:lnTo>
                  <a:lnTo>
                    <a:pt x="97387" y="111598"/>
                  </a:lnTo>
                  <a:lnTo>
                    <a:pt x="87666" y="83567"/>
                  </a:lnTo>
                  <a:lnTo>
                    <a:pt x="85592" y="77592"/>
                  </a:lnTo>
                  <a:lnTo>
                    <a:pt x="82094" y="73609"/>
                  </a:lnTo>
                  <a:lnTo>
                    <a:pt x="72562" y="69183"/>
                  </a:lnTo>
                  <a:lnTo>
                    <a:pt x="59389" y="70979"/>
                  </a:lnTo>
                  <a:lnTo>
                    <a:pt x="36106" y="81806"/>
                  </a:lnTo>
                  <a:lnTo>
                    <a:pt x="20373" y="93993"/>
                  </a:lnTo>
                  <a:lnTo>
                    <a:pt x="6324" y="111169"/>
                  </a:lnTo>
                  <a:lnTo>
                    <a:pt x="552" y="126799"/>
                  </a:lnTo>
                  <a:lnTo>
                    <a:pt x="0" y="133930"/>
                  </a:lnTo>
                  <a:lnTo>
                    <a:pt x="3150" y="145617"/>
                  </a:lnTo>
                  <a:lnTo>
                    <a:pt x="5966" y="150709"/>
                  </a:lnTo>
                  <a:lnTo>
                    <a:pt x="14739" y="158248"/>
                  </a:lnTo>
                  <a:lnTo>
                    <a:pt x="20041" y="161246"/>
                  </a:lnTo>
                  <a:lnTo>
                    <a:pt x="31578" y="162696"/>
                  </a:lnTo>
                  <a:lnTo>
                    <a:pt x="44466" y="160283"/>
                  </a:lnTo>
                  <a:lnTo>
                    <a:pt x="59602" y="154507"/>
                  </a:lnTo>
                  <a:lnTo>
                    <a:pt x="71973" y="143473"/>
                  </a:lnTo>
                  <a:lnTo>
                    <a:pt x="86871" y="119513"/>
                  </a:lnTo>
                  <a:lnTo>
                    <a:pt x="100223" y="88190"/>
                  </a:lnTo>
                  <a:lnTo>
                    <a:pt x="108842" y="63669"/>
                  </a:lnTo>
                  <a:lnTo>
                    <a:pt x="117377" y="36308"/>
                  </a:lnTo>
                  <a:lnTo>
                    <a:pt x="124213" y="5259"/>
                  </a:lnTo>
                  <a:lnTo>
                    <a:pt x="125149" y="0"/>
                  </a:lnTo>
                  <a:lnTo>
                    <a:pt x="123683" y="3307"/>
                  </a:lnTo>
                  <a:lnTo>
                    <a:pt x="110251" y="32790"/>
                  </a:lnTo>
                  <a:lnTo>
                    <a:pt x="101070" y="55275"/>
                  </a:lnTo>
                  <a:lnTo>
                    <a:pt x="94401" y="78674"/>
                  </a:lnTo>
                  <a:lnTo>
                    <a:pt x="93789" y="100832"/>
                  </a:lnTo>
                  <a:lnTo>
                    <a:pt x="99632" y="120559"/>
                  </a:lnTo>
                  <a:lnTo>
                    <a:pt x="112940" y="145649"/>
                  </a:lnTo>
                  <a:lnTo>
                    <a:pt x="122961" y="159057"/>
                  </a:lnTo>
                  <a:lnTo>
                    <a:pt x="136822" y="169720"/>
                  </a:lnTo>
                  <a:lnTo>
                    <a:pt x="152389" y="175399"/>
                  </a:lnTo>
                  <a:lnTo>
                    <a:pt x="176697" y="1799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6" name="SMARTInkShape-78"/>
          <p:cNvSpPr/>
          <p:nvPr>
            <p:custDataLst>
              <p:tags r:id="rId1"/>
            </p:custDataLst>
          </p:nvPr>
        </p:nvSpPr>
        <p:spPr>
          <a:xfrm>
            <a:off x="6655682" y="4508500"/>
            <a:ext cx="208669" cy="136259"/>
          </a:xfrm>
          <a:custGeom>
            <a:avLst/>
            <a:gdLst/>
            <a:ahLst/>
            <a:cxnLst/>
            <a:rect l="0" t="0" r="0" b="0"/>
            <a:pathLst>
              <a:path w="208669" h="136259">
                <a:moveTo>
                  <a:pt x="5468" y="0"/>
                </a:moveTo>
                <a:lnTo>
                  <a:pt x="5468" y="0"/>
                </a:lnTo>
                <a:lnTo>
                  <a:pt x="3586" y="31393"/>
                </a:lnTo>
                <a:lnTo>
                  <a:pt x="1104" y="53463"/>
                </a:lnTo>
                <a:lnTo>
                  <a:pt x="0" y="77384"/>
                </a:lnTo>
                <a:lnTo>
                  <a:pt x="2750" y="107909"/>
                </a:lnTo>
                <a:lnTo>
                  <a:pt x="8023" y="122278"/>
                </a:lnTo>
                <a:lnTo>
                  <a:pt x="14364" y="131957"/>
                </a:lnTo>
                <a:lnTo>
                  <a:pt x="19535" y="136258"/>
                </a:lnTo>
                <a:lnTo>
                  <a:pt x="21902" y="135994"/>
                </a:lnTo>
                <a:lnTo>
                  <a:pt x="24185" y="134408"/>
                </a:lnTo>
                <a:lnTo>
                  <a:pt x="36289" y="118350"/>
                </a:lnTo>
                <a:lnTo>
                  <a:pt x="48154" y="94176"/>
                </a:lnTo>
                <a:lnTo>
                  <a:pt x="56425" y="72901"/>
                </a:lnTo>
                <a:lnTo>
                  <a:pt x="69014" y="42767"/>
                </a:lnTo>
                <a:lnTo>
                  <a:pt x="77455" y="28885"/>
                </a:lnTo>
                <a:lnTo>
                  <a:pt x="89435" y="17809"/>
                </a:lnTo>
                <a:lnTo>
                  <a:pt x="95233" y="14971"/>
                </a:lnTo>
                <a:lnTo>
                  <a:pt x="97767" y="15625"/>
                </a:lnTo>
                <a:lnTo>
                  <a:pt x="102464" y="20115"/>
                </a:lnTo>
                <a:lnTo>
                  <a:pt x="115502" y="51451"/>
                </a:lnTo>
                <a:lnTo>
                  <a:pt x="125985" y="78682"/>
                </a:lnTo>
                <a:lnTo>
                  <a:pt x="127440" y="79971"/>
                </a:lnTo>
                <a:lnTo>
                  <a:pt x="129116" y="80831"/>
                </a:lnTo>
                <a:lnTo>
                  <a:pt x="136623" y="78023"/>
                </a:lnTo>
                <a:lnTo>
                  <a:pt x="141588" y="75299"/>
                </a:lnTo>
                <a:lnTo>
                  <a:pt x="160401" y="50648"/>
                </a:lnTo>
                <a:lnTo>
                  <a:pt x="181887" y="20483"/>
                </a:lnTo>
                <a:lnTo>
                  <a:pt x="193678" y="6069"/>
                </a:lnTo>
                <a:lnTo>
                  <a:pt x="196558" y="4046"/>
                </a:lnTo>
                <a:lnTo>
                  <a:pt x="198478" y="4108"/>
                </a:lnTo>
                <a:lnTo>
                  <a:pt x="199758" y="5561"/>
                </a:lnTo>
                <a:lnTo>
                  <a:pt x="200611" y="7941"/>
                </a:lnTo>
                <a:lnTo>
                  <a:pt x="201275" y="36402"/>
                </a:lnTo>
                <a:lnTo>
                  <a:pt x="197225" y="68051"/>
                </a:lnTo>
                <a:lnTo>
                  <a:pt x="198222" y="88367"/>
                </a:lnTo>
                <a:lnTo>
                  <a:pt x="202985" y="104029"/>
                </a:lnTo>
                <a:lnTo>
                  <a:pt x="208668" y="1143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1" name="SMARTInkShape-Group17"/>
          <p:cNvGrpSpPr/>
          <p:nvPr/>
        </p:nvGrpSpPr>
        <p:grpSpPr>
          <a:xfrm>
            <a:off x="7042150" y="4396099"/>
            <a:ext cx="1308101" cy="277502"/>
            <a:chOff x="7042150" y="4396099"/>
            <a:chExt cx="1308101" cy="277502"/>
          </a:xfrm>
        </p:grpSpPr>
        <p:sp>
          <p:nvSpPr>
            <p:cNvPr id="97" name="SMARTInkShape-79"/>
            <p:cNvSpPr/>
            <p:nvPr>
              <p:custDataLst>
                <p:tags r:id="rId5"/>
              </p:custDataLst>
            </p:nvPr>
          </p:nvSpPr>
          <p:spPr>
            <a:xfrm>
              <a:off x="7042150" y="4546600"/>
              <a:ext cx="63501" cy="9421"/>
            </a:xfrm>
            <a:custGeom>
              <a:avLst/>
              <a:gdLst/>
              <a:ahLst/>
              <a:cxnLst/>
              <a:rect l="0" t="0" r="0" b="0"/>
              <a:pathLst>
                <a:path w="63501" h="9421">
                  <a:moveTo>
                    <a:pt x="0" y="0"/>
                  </a:moveTo>
                  <a:lnTo>
                    <a:pt x="0" y="0"/>
                  </a:lnTo>
                  <a:lnTo>
                    <a:pt x="10844" y="705"/>
                  </a:lnTo>
                  <a:lnTo>
                    <a:pt x="40480" y="9420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80"/>
            <p:cNvSpPr/>
            <p:nvPr>
              <p:custDataLst>
                <p:tags r:id="rId6"/>
              </p:custDataLst>
            </p:nvPr>
          </p:nvSpPr>
          <p:spPr>
            <a:xfrm>
              <a:off x="7051191" y="4572000"/>
              <a:ext cx="73510" cy="11938"/>
            </a:xfrm>
            <a:custGeom>
              <a:avLst/>
              <a:gdLst/>
              <a:ahLst/>
              <a:cxnLst/>
              <a:rect l="0" t="0" r="0" b="0"/>
              <a:pathLst>
                <a:path w="73510" h="11938">
                  <a:moveTo>
                    <a:pt x="3659" y="0"/>
                  </a:moveTo>
                  <a:lnTo>
                    <a:pt x="3659" y="0"/>
                  </a:lnTo>
                  <a:lnTo>
                    <a:pt x="288" y="3371"/>
                  </a:lnTo>
                  <a:lnTo>
                    <a:pt x="0" y="5069"/>
                  </a:lnTo>
                  <a:lnTo>
                    <a:pt x="514" y="6907"/>
                  </a:lnTo>
                  <a:lnTo>
                    <a:pt x="1562" y="8838"/>
                  </a:lnTo>
                  <a:lnTo>
                    <a:pt x="3673" y="10125"/>
                  </a:lnTo>
                  <a:lnTo>
                    <a:pt x="14795" y="11937"/>
                  </a:lnTo>
                  <a:lnTo>
                    <a:pt x="45005" y="10668"/>
                  </a:lnTo>
                  <a:lnTo>
                    <a:pt x="73509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81"/>
            <p:cNvSpPr/>
            <p:nvPr>
              <p:custDataLst>
                <p:tags r:id="rId7"/>
              </p:custDataLst>
            </p:nvPr>
          </p:nvSpPr>
          <p:spPr>
            <a:xfrm>
              <a:off x="7288548" y="4427181"/>
              <a:ext cx="135686" cy="161130"/>
            </a:xfrm>
            <a:custGeom>
              <a:avLst/>
              <a:gdLst/>
              <a:ahLst/>
              <a:cxnLst/>
              <a:rect l="0" t="0" r="0" b="0"/>
              <a:pathLst>
                <a:path w="135686" h="161130">
                  <a:moveTo>
                    <a:pt x="58402" y="24169"/>
                  </a:moveTo>
                  <a:lnTo>
                    <a:pt x="58402" y="24169"/>
                  </a:lnTo>
                  <a:lnTo>
                    <a:pt x="55030" y="24169"/>
                  </a:lnTo>
                  <a:lnTo>
                    <a:pt x="41796" y="35013"/>
                  </a:lnTo>
                  <a:lnTo>
                    <a:pt x="25495" y="53017"/>
                  </a:lnTo>
                  <a:lnTo>
                    <a:pt x="8670" y="83517"/>
                  </a:lnTo>
                  <a:lnTo>
                    <a:pt x="0" y="115210"/>
                  </a:lnTo>
                  <a:lnTo>
                    <a:pt x="225" y="136363"/>
                  </a:lnTo>
                  <a:lnTo>
                    <a:pt x="3390" y="144121"/>
                  </a:lnTo>
                  <a:lnTo>
                    <a:pt x="8321" y="149998"/>
                  </a:lnTo>
                  <a:lnTo>
                    <a:pt x="14431" y="154622"/>
                  </a:lnTo>
                  <a:lnTo>
                    <a:pt x="30629" y="159759"/>
                  </a:lnTo>
                  <a:lnTo>
                    <a:pt x="39886" y="161129"/>
                  </a:lnTo>
                  <a:lnTo>
                    <a:pt x="61462" y="157007"/>
                  </a:lnTo>
                  <a:lnTo>
                    <a:pt x="83751" y="147413"/>
                  </a:lnTo>
                  <a:lnTo>
                    <a:pt x="110755" y="126146"/>
                  </a:lnTo>
                  <a:lnTo>
                    <a:pt x="127615" y="101970"/>
                  </a:lnTo>
                  <a:lnTo>
                    <a:pt x="134554" y="85323"/>
                  </a:lnTo>
                  <a:lnTo>
                    <a:pt x="135685" y="56714"/>
                  </a:lnTo>
                  <a:lnTo>
                    <a:pt x="124810" y="29265"/>
                  </a:lnTo>
                  <a:lnTo>
                    <a:pt x="104812" y="6629"/>
                  </a:lnTo>
                  <a:lnTo>
                    <a:pt x="97808" y="2598"/>
                  </a:lnTo>
                  <a:lnTo>
                    <a:pt x="84383" y="0"/>
                  </a:lnTo>
                  <a:lnTo>
                    <a:pt x="77839" y="3118"/>
                  </a:lnTo>
                  <a:lnTo>
                    <a:pt x="52052" y="305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SMARTInkShape-82"/>
            <p:cNvSpPr/>
            <p:nvPr>
              <p:custDataLst>
                <p:tags r:id="rId8"/>
              </p:custDataLst>
            </p:nvPr>
          </p:nvSpPr>
          <p:spPr>
            <a:xfrm>
              <a:off x="7448550" y="4591050"/>
              <a:ext cx="25401" cy="82551"/>
            </a:xfrm>
            <a:custGeom>
              <a:avLst/>
              <a:gdLst/>
              <a:ahLst/>
              <a:cxnLst/>
              <a:rect l="0" t="0" r="0" b="0"/>
              <a:pathLst>
                <a:path w="25401" h="82551">
                  <a:moveTo>
                    <a:pt x="25400" y="0"/>
                  </a:moveTo>
                  <a:lnTo>
                    <a:pt x="25400" y="0"/>
                  </a:lnTo>
                  <a:lnTo>
                    <a:pt x="22029" y="29886"/>
                  </a:lnTo>
                  <a:lnTo>
                    <a:pt x="10205" y="56782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SMARTInkShape-83"/>
            <p:cNvSpPr/>
            <p:nvPr>
              <p:custDataLst>
                <p:tags r:id="rId9"/>
              </p:custDataLst>
            </p:nvPr>
          </p:nvSpPr>
          <p:spPr>
            <a:xfrm>
              <a:off x="7562850" y="448310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0"/>
                  </a:moveTo>
                  <a:lnTo>
                    <a:pt x="0" y="0"/>
                  </a:lnTo>
                  <a:lnTo>
                    <a:pt x="10844" y="705"/>
                  </a:lnTo>
                  <a:lnTo>
                    <a:pt x="42063" y="8838"/>
                  </a:lnTo>
                  <a:lnTo>
                    <a:pt x="762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84"/>
            <p:cNvSpPr/>
            <p:nvPr>
              <p:custDataLst>
                <p:tags r:id="rId10"/>
              </p:custDataLst>
            </p:nvPr>
          </p:nvSpPr>
          <p:spPr>
            <a:xfrm>
              <a:off x="7583926" y="4464050"/>
              <a:ext cx="17025" cy="82551"/>
            </a:xfrm>
            <a:custGeom>
              <a:avLst/>
              <a:gdLst/>
              <a:ahLst/>
              <a:cxnLst/>
              <a:rect l="0" t="0" r="0" b="0"/>
              <a:pathLst>
                <a:path w="17025" h="82551">
                  <a:moveTo>
                    <a:pt x="17024" y="0"/>
                  </a:moveTo>
                  <a:lnTo>
                    <a:pt x="17024" y="0"/>
                  </a:lnTo>
                  <a:lnTo>
                    <a:pt x="4814" y="29886"/>
                  </a:lnTo>
                  <a:lnTo>
                    <a:pt x="0" y="53619"/>
                  </a:lnTo>
                  <a:lnTo>
                    <a:pt x="4324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85"/>
            <p:cNvSpPr/>
            <p:nvPr>
              <p:custDataLst>
                <p:tags r:id="rId11"/>
              </p:custDataLst>
            </p:nvPr>
          </p:nvSpPr>
          <p:spPr>
            <a:xfrm>
              <a:off x="7588250" y="4555641"/>
              <a:ext cx="76201" cy="3660"/>
            </a:xfrm>
            <a:custGeom>
              <a:avLst/>
              <a:gdLst/>
              <a:ahLst/>
              <a:cxnLst/>
              <a:rect l="0" t="0" r="0" b="0"/>
              <a:pathLst>
                <a:path w="76201" h="3660">
                  <a:moveTo>
                    <a:pt x="0" y="3659"/>
                  </a:moveTo>
                  <a:lnTo>
                    <a:pt x="0" y="3659"/>
                  </a:lnTo>
                  <a:lnTo>
                    <a:pt x="10844" y="2954"/>
                  </a:lnTo>
                  <a:lnTo>
                    <a:pt x="26732" y="0"/>
                  </a:lnTo>
                  <a:lnTo>
                    <a:pt x="52945" y="2727"/>
                  </a:lnTo>
                  <a:lnTo>
                    <a:pt x="76200" y="36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SMARTInkShape-86"/>
            <p:cNvSpPr/>
            <p:nvPr>
              <p:custDataLst>
                <p:tags r:id="rId12"/>
              </p:custDataLst>
            </p:nvPr>
          </p:nvSpPr>
          <p:spPr>
            <a:xfrm>
              <a:off x="7759700" y="4424649"/>
              <a:ext cx="68206" cy="141002"/>
            </a:xfrm>
            <a:custGeom>
              <a:avLst/>
              <a:gdLst/>
              <a:ahLst/>
              <a:cxnLst/>
              <a:rect l="0" t="0" r="0" b="0"/>
              <a:pathLst>
                <a:path w="68206" h="141002">
                  <a:moveTo>
                    <a:pt x="0" y="109251"/>
                  </a:moveTo>
                  <a:lnTo>
                    <a:pt x="0" y="109251"/>
                  </a:lnTo>
                  <a:lnTo>
                    <a:pt x="5775" y="94748"/>
                  </a:lnTo>
                  <a:lnTo>
                    <a:pt x="27136" y="63196"/>
                  </a:lnTo>
                  <a:lnTo>
                    <a:pt x="41593" y="37436"/>
                  </a:lnTo>
                  <a:lnTo>
                    <a:pt x="58415" y="9928"/>
                  </a:lnTo>
                  <a:lnTo>
                    <a:pt x="66148" y="408"/>
                  </a:lnTo>
                  <a:lnTo>
                    <a:pt x="67382" y="0"/>
                  </a:lnTo>
                  <a:lnTo>
                    <a:pt x="68205" y="434"/>
                  </a:lnTo>
                  <a:lnTo>
                    <a:pt x="62726" y="30698"/>
                  </a:lnTo>
                  <a:lnTo>
                    <a:pt x="56921" y="59635"/>
                  </a:lnTo>
                  <a:lnTo>
                    <a:pt x="52613" y="86789"/>
                  </a:lnTo>
                  <a:lnTo>
                    <a:pt x="51158" y="114927"/>
                  </a:lnTo>
                  <a:lnTo>
                    <a:pt x="50800" y="1410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SMARTInkShape-87"/>
            <p:cNvSpPr/>
            <p:nvPr>
              <p:custDataLst>
                <p:tags r:id="rId13"/>
              </p:custDataLst>
            </p:nvPr>
          </p:nvSpPr>
          <p:spPr>
            <a:xfrm>
              <a:off x="7951080" y="4584700"/>
              <a:ext cx="5471" cy="57151"/>
            </a:xfrm>
            <a:custGeom>
              <a:avLst/>
              <a:gdLst/>
              <a:ahLst/>
              <a:cxnLst/>
              <a:rect l="0" t="0" r="0" b="0"/>
              <a:pathLst>
                <a:path w="5471" h="57151">
                  <a:moveTo>
                    <a:pt x="5470" y="0"/>
                  </a:moveTo>
                  <a:lnTo>
                    <a:pt x="5470" y="0"/>
                  </a:lnTo>
                  <a:lnTo>
                    <a:pt x="2" y="23144"/>
                  </a:lnTo>
                  <a:lnTo>
                    <a:pt x="0" y="40189"/>
                  </a:lnTo>
                  <a:lnTo>
                    <a:pt x="547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SMARTInkShape-88"/>
            <p:cNvSpPr/>
            <p:nvPr>
              <p:custDataLst>
                <p:tags r:id="rId14"/>
              </p:custDataLst>
            </p:nvPr>
          </p:nvSpPr>
          <p:spPr>
            <a:xfrm>
              <a:off x="8052682" y="4451350"/>
              <a:ext cx="88019" cy="6351"/>
            </a:xfrm>
            <a:custGeom>
              <a:avLst/>
              <a:gdLst/>
              <a:ahLst/>
              <a:cxnLst/>
              <a:rect l="0" t="0" r="0" b="0"/>
              <a:pathLst>
                <a:path w="88019" h="6351">
                  <a:moveTo>
                    <a:pt x="5468" y="6350"/>
                  </a:moveTo>
                  <a:lnTo>
                    <a:pt x="5468" y="6350"/>
                  </a:lnTo>
                  <a:lnTo>
                    <a:pt x="2097" y="6350"/>
                  </a:lnTo>
                  <a:lnTo>
                    <a:pt x="1104" y="5644"/>
                  </a:lnTo>
                  <a:lnTo>
                    <a:pt x="442" y="4468"/>
                  </a:lnTo>
                  <a:lnTo>
                    <a:pt x="0" y="2979"/>
                  </a:lnTo>
                  <a:lnTo>
                    <a:pt x="1823" y="1986"/>
                  </a:lnTo>
                  <a:lnTo>
                    <a:pt x="29082" y="261"/>
                  </a:lnTo>
                  <a:lnTo>
                    <a:pt x="60279" y="52"/>
                  </a:lnTo>
                  <a:lnTo>
                    <a:pt x="8801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SMARTInkShape-89"/>
            <p:cNvSpPr/>
            <p:nvPr>
              <p:custDataLst>
                <p:tags r:id="rId15"/>
              </p:custDataLst>
            </p:nvPr>
          </p:nvSpPr>
          <p:spPr>
            <a:xfrm>
              <a:off x="8097130" y="4432300"/>
              <a:ext cx="11821" cy="76201"/>
            </a:xfrm>
            <a:custGeom>
              <a:avLst/>
              <a:gdLst/>
              <a:ahLst/>
              <a:cxnLst/>
              <a:rect l="0" t="0" r="0" b="0"/>
              <a:pathLst>
                <a:path w="11821" h="76201">
                  <a:moveTo>
                    <a:pt x="5470" y="0"/>
                  </a:moveTo>
                  <a:lnTo>
                    <a:pt x="5470" y="0"/>
                  </a:lnTo>
                  <a:lnTo>
                    <a:pt x="444" y="22604"/>
                  </a:lnTo>
                  <a:lnTo>
                    <a:pt x="0" y="51712"/>
                  </a:lnTo>
                  <a:lnTo>
                    <a:pt x="4241" y="64554"/>
                  </a:lnTo>
                  <a:lnTo>
                    <a:pt x="1182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SMARTInkShape-90"/>
            <p:cNvSpPr/>
            <p:nvPr>
              <p:custDataLst>
                <p:tags r:id="rId16"/>
              </p:custDataLst>
            </p:nvPr>
          </p:nvSpPr>
          <p:spPr>
            <a:xfrm>
              <a:off x="8077200" y="450850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12700"/>
                  </a:moveTo>
                  <a:lnTo>
                    <a:pt x="0" y="12700"/>
                  </a:lnTo>
                  <a:lnTo>
                    <a:pt x="10139" y="8336"/>
                  </a:lnTo>
                  <a:lnTo>
                    <a:pt x="36595" y="6611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SMARTInkShape-91"/>
            <p:cNvSpPr/>
            <p:nvPr>
              <p:custDataLst>
                <p:tags r:id="rId17"/>
              </p:custDataLst>
            </p:nvPr>
          </p:nvSpPr>
          <p:spPr>
            <a:xfrm>
              <a:off x="8210550" y="4396099"/>
              <a:ext cx="65322" cy="156852"/>
            </a:xfrm>
            <a:custGeom>
              <a:avLst/>
              <a:gdLst/>
              <a:ahLst/>
              <a:cxnLst/>
              <a:rect l="0" t="0" r="0" b="0"/>
              <a:pathLst>
                <a:path w="65322" h="156852">
                  <a:moveTo>
                    <a:pt x="0" y="42551"/>
                  </a:moveTo>
                  <a:lnTo>
                    <a:pt x="0" y="42551"/>
                  </a:lnTo>
                  <a:lnTo>
                    <a:pt x="22368" y="11468"/>
                  </a:lnTo>
                  <a:lnTo>
                    <a:pt x="33224" y="4512"/>
                  </a:lnTo>
                  <a:lnTo>
                    <a:pt x="47865" y="0"/>
                  </a:lnTo>
                  <a:lnTo>
                    <a:pt x="54905" y="826"/>
                  </a:lnTo>
                  <a:lnTo>
                    <a:pt x="62835" y="5259"/>
                  </a:lnTo>
                  <a:lnTo>
                    <a:pt x="65174" y="7106"/>
                  </a:lnTo>
                  <a:lnTo>
                    <a:pt x="65321" y="11160"/>
                  </a:lnTo>
                  <a:lnTo>
                    <a:pt x="58082" y="31055"/>
                  </a:lnTo>
                  <a:lnTo>
                    <a:pt x="42845" y="58273"/>
                  </a:lnTo>
                  <a:lnTo>
                    <a:pt x="25629" y="85231"/>
                  </a:lnTo>
                  <a:lnTo>
                    <a:pt x="12690" y="113131"/>
                  </a:lnTo>
                  <a:lnTo>
                    <a:pt x="9168" y="125896"/>
                  </a:lnTo>
                  <a:lnTo>
                    <a:pt x="9640" y="130570"/>
                  </a:lnTo>
                  <a:lnTo>
                    <a:pt x="11365" y="134391"/>
                  </a:lnTo>
                  <a:lnTo>
                    <a:pt x="17045" y="140519"/>
                  </a:lnTo>
                  <a:lnTo>
                    <a:pt x="27471" y="147230"/>
                  </a:lnTo>
                  <a:lnTo>
                    <a:pt x="36048" y="149532"/>
                  </a:lnTo>
                  <a:lnTo>
                    <a:pt x="53513" y="150463"/>
                  </a:lnTo>
                  <a:lnTo>
                    <a:pt x="54725" y="151181"/>
                  </a:lnTo>
                  <a:lnTo>
                    <a:pt x="55533" y="152365"/>
                  </a:lnTo>
                  <a:lnTo>
                    <a:pt x="57150" y="1568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SMARTInkShape-92"/>
            <p:cNvSpPr/>
            <p:nvPr>
              <p:custDataLst>
                <p:tags r:id="rId18"/>
              </p:custDataLst>
            </p:nvPr>
          </p:nvSpPr>
          <p:spPr>
            <a:xfrm>
              <a:off x="8337550" y="4552950"/>
              <a:ext cx="12701" cy="76201"/>
            </a:xfrm>
            <a:custGeom>
              <a:avLst/>
              <a:gdLst/>
              <a:ahLst/>
              <a:cxnLst/>
              <a:rect l="0" t="0" r="0" b="0"/>
              <a:pathLst>
                <a:path w="12701" h="76201">
                  <a:moveTo>
                    <a:pt x="12700" y="0"/>
                  </a:moveTo>
                  <a:lnTo>
                    <a:pt x="12700" y="0"/>
                  </a:lnTo>
                  <a:lnTo>
                    <a:pt x="10818" y="27630"/>
                  </a:lnTo>
                  <a:lnTo>
                    <a:pt x="2575" y="57888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5" name="SMARTInkShape-Group18"/>
          <p:cNvGrpSpPr/>
          <p:nvPr/>
        </p:nvGrpSpPr>
        <p:grpSpPr>
          <a:xfrm>
            <a:off x="8521700" y="4527550"/>
            <a:ext cx="158751" cy="12701"/>
            <a:chOff x="8521700" y="4527550"/>
            <a:chExt cx="158751" cy="12701"/>
          </a:xfrm>
        </p:grpSpPr>
        <p:sp>
          <p:nvSpPr>
            <p:cNvPr id="112" name="SMARTInkShape-93"/>
            <p:cNvSpPr/>
            <p:nvPr>
              <p:custDataLst>
                <p:tags r:id="rId2"/>
              </p:custDataLst>
            </p:nvPr>
          </p:nvSpPr>
          <p:spPr>
            <a:xfrm>
              <a:off x="8521700" y="45339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SMARTInkShape-94"/>
            <p:cNvSpPr/>
            <p:nvPr>
              <p:custDataLst>
                <p:tags r:id="rId3"/>
              </p:custDataLst>
            </p:nvPr>
          </p:nvSpPr>
          <p:spPr>
            <a:xfrm>
              <a:off x="8597900" y="4527550"/>
              <a:ext cx="12701" cy="1"/>
            </a:xfrm>
            <a:custGeom>
              <a:avLst/>
              <a:gdLst/>
              <a:ahLst/>
              <a:cxnLst/>
              <a:rect l="0" t="0" r="0" b="0"/>
              <a:pathLst>
                <a:path w="12701" h="1">
                  <a:moveTo>
                    <a:pt x="12700" y="0"/>
                  </a:moveTo>
                  <a:lnTo>
                    <a:pt x="1270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95"/>
            <p:cNvSpPr/>
            <p:nvPr>
              <p:custDataLst>
                <p:tags r:id="rId4"/>
              </p:custDataLst>
            </p:nvPr>
          </p:nvSpPr>
          <p:spPr>
            <a:xfrm>
              <a:off x="8661400" y="4534783"/>
              <a:ext cx="19051" cy="5468"/>
            </a:xfrm>
            <a:custGeom>
              <a:avLst/>
              <a:gdLst/>
              <a:ahLst/>
              <a:cxnLst/>
              <a:rect l="0" t="0" r="0" b="0"/>
              <a:pathLst>
                <a:path w="19051" h="5468">
                  <a:moveTo>
                    <a:pt x="0" y="5467"/>
                  </a:moveTo>
                  <a:lnTo>
                    <a:pt x="0" y="5467"/>
                  </a:lnTo>
                  <a:lnTo>
                    <a:pt x="5468" y="0"/>
                  </a:lnTo>
                  <a:lnTo>
                    <a:pt x="1905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9507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Gitter</a:t>
            </a:r>
            <a:endParaRPr lang="nb-NO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9501"/>
            <a:ext cx="4067731" cy="4001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8" name="SMARTInkShape-Group539"/>
          <p:cNvGrpSpPr/>
          <p:nvPr/>
        </p:nvGrpSpPr>
        <p:grpSpPr>
          <a:xfrm>
            <a:off x="6915150" y="2490576"/>
            <a:ext cx="1352551" cy="377881"/>
            <a:chOff x="6915150" y="2490576"/>
            <a:chExt cx="1352551" cy="377881"/>
          </a:xfrm>
        </p:grpSpPr>
        <p:sp>
          <p:nvSpPr>
            <p:cNvPr id="332" name="SMARTInkShape-1969"/>
            <p:cNvSpPr/>
            <p:nvPr>
              <p:custDataLst>
                <p:tags r:id="rId42"/>
              </p:custDataLst>
            </p:nvPr>
          </p:nvSpPr>
          <p:spPr>
            <a:xfrm>
              <a:off x="7912982" y="2650545"/>
              <a:ext cx="132469" cy="73606"/>
            </a:xfrm>
            <a:custGeom>
              <a:avLst/>
              <a:gdLst/>
              <a:ahLst/>
              <a:cxnLst/>
              <a:rect l="0" t="0" r="0" b="0"/>
              <a:pathLst>
                <a:path w="132469" h="73606">
                  <a:moveTo>
                    <a:pt x="5468" y="3755"/>
                  </a:moveTo>
                  <a:lnTo>
                    <a:pt x="5468" y="3755"/>
                  </a:lnTo>
                  <a:lnTo>
                    <a:pt x="5468" y="384"/>
                  </a:lnTo>
                  <a:lnTo>
                    <a:pt x="3586" y="25133"/>
                  </a:lnTo>
                  <a:lnTo>
                    <a:pt x="0" y="48665"/>
                  </a:lnTo>
                  <a:lnTo>
                    <a:pt x="1392" y="57346"/>
                  </a:lnTo>
                  <a:lnTo>
                    <a:pt x="2750" y="60649"/>
                  </a:lnTo>
                  <a:lnTo>
                    <a:pt x="4362" y="62851"/>
                  </a:lnTo>
                  <a:lnTo>
                    <a:pt x="8034" y="65298"/>
                  </a:lnTo>
                  <a:lnTo>
                    <a:pt x="13898" y="64504"/>
                  </a:lnTo>
                  <a:lnTo>
                    <a:pt x="17439" y="63304"/>
                  </a:lnTo>
                  <a:lnTo>
                    <a:pt x="23253" y="58208"/>
                  </a:lnTo>
                  <a:lnTo>
                    <a:pt x="44014" y="28361"/>
                  </a:lnTo>
                  <a:lnTo>
                    <a:pt x="66486" y="239"/>
                  </a:lnTo>
                  <a:lnTo>
                    <a:pt x="68018" y="0"/>
                  </a:lnTo>
                  <a:lnTo>
                    <a:pt x="71603" y="1616"/>
                  </a:lnTo>
                  <a:lnTo>
                    <a:pt x="77588" y="9863"/>
                  </a:lnTo>
                  <a:lnTo>
                    <a:pt x="80459" y="21244"/>
                  </a:lnTo>
                  <a:lnTo>
                    <a:pt x="82303" y="43182"/>
                  </a:lnTo>
                  <a:lnTo>
                    <a:pt x="83502" y="44856"/>
                  </a:lnTo>
                  <a:lnTo>
                    <a:pt x="85007" y="45972"/>
                  </a:lnTo>
                  <a:lnTo>
                    <a:pt x="86011" y="46011"/>
                  </a:lnTo>
                  <a:lnTo>
                    <a:pt x="86680" y="45331"/>
                  </a:lnTo>
                  <a:lnTo>
                    <a:pt x="87126" y="44172"/>
                  </a:lnTo>
                  <a:lnTo>
                    <a:pt x="91124" y="39170"/>
                  </a:lnTo>
                  <a:lnTo>
                    <a:pt x="117395" y="18577"/>
                  </a:lnTo>
                  <a:lnTo>
                    <a:pt x="118892" y="18575"/>
                  </a:lnTo>
                  <a:lnTo>
                    <a:pt x="122436" y="20455"/>
                  </a:lnTo>
                  <a:lnTo>
                    <a:pt x="123663" y="22649"/>
                  </a:lnTo>
                  <a:lnTo>
                    <a:pt x="125391" y="33185"/>
                  </a:lnTo>
                  <a:lnTo>
                    <a:pt x="127856" y="53470"/>
                  </a:lnTo>
                  <a:lnTo>
                    <a:pt x="132468" y="736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3" name="SMARTInkShape-1970"/>
            <p:cNvSpPr/>
            <p:nvPr>
              <p:custDataLst>
                <p:tags r:id="rId43"/>
              </p:custDataLst>
            </p:nvPr>
          </p:nvSpPr>
          <p:spPr>
            <a:xfrm>
              <a:off x="7937500" y="252730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12700" y="12700"/>
                  </a:moveTo>
                  <a:lnTo>
                    <a:pt x="12700" y="127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4" name="SMARTInkShape-1971"/>
            <p:cNvSpPr/>
            <p:nvPr>
              <p:custDataLst>
                <p:tags r:id="rId44"/>
              </p:custDataLst>
            </p:nvPr>
          </p:nvSpPr>
          <p:spPr>
            <a:xfrm>
              <a:off x="8150285" y="2550113"/>
              <a:ext cx="105348" cy="158769"/>
            </a:xfrm>
            <a:custGeom>
              <a:avLst/>
              <a:gdLst/>
              <a:ahLst/>
              <a:cxnLst/>
              <a:rect l="0" t="0" r="0" b="0"/>
              <a:pathLst>
                <a:path w="105348" h="158769">
                  <a:moveTo>
                    <a:pt x="60265" y="27987"/>
                  </a:moveTo>
                  <a:lnTo>
                    <a:pt x="60265" y="27987"/>
                  </a:lnTo>
                  <a:lnTo>
                    <a:pt x="51427" y="13681"/>
                  </a:lnTo>
                  <a:lnTo>
                    <a:pt x="47399" y="11045"/>
                  </a:lnTo>
                  <a:lnTo>
                    <a:pt x="45338" y="10343"/>
                  </a:lnTo>
                  <a:lnTo>
                    <a:pt x="42553" y="11285"/>
                  </a:lnTo>
                  <a:lnTo>
                    <a:pt x="35694" y="16095"/>
                  </a:lnTo>
                  <a:lnTo>
                    <a:pt x="15430" y="46596"/>
                  </a:lnTo>
                  <a:lnTo>
                    <a:pt x="6002" y="68713"/>
                  </a:lnTo>
                  <a:lnTo>
                    <a:pt x="870" y="92654"/>
                  </a:lnTo>
                  <a:lnTo>
                    <a:pt x="0" y="115995"/>
                  </a:lnTo>
                  <a:lnTo>
                    <a:pt x="4318" y="135775"/>
                  </a:lnTo>
                  <a:lnTo>
                    <a:pt x="8856" y="142885"/>
                  </a:lnTo>
                  <a:lnTo>
                    <a:pt x="21424" y="152666"/>
                  </a:lnTo>
                  <a:lnTo>
                    <a:pt x="37624" y="158768"/>
                  </a:lnTo>
                  <a:lnTo>
                    <a:pt x="50673" y="154551"/>
                  </a:lnTo>
                  <a:lnTo>
                    <a:pt x="64468" y="144915"/>
                  </a:lnTo>
                  <a:lnTo>
                    <a:pt x="80168" y="122918"/>
                  </a:lnTo>
                  <a:lnTo>
                    <a:pt x="93758" y="92960"/>
                  </a:lnTo>
                  <a:lnTo>
                    <a:pt x="102432" y="67212"/>
                  </a:lnTo>
                  <a:lnTo>
                    <a:pt x="105347" y="43069"/>
                  </a:lnTo>
                  <a:lnTo>
                    <a:pt x="105136" y="31691"/>
                  </a:lnTo>
                  <a:lnTo>
                    <a:pt x="99258" y="15287"/>
                  </a:lnTo>
                  <a:lnTo>
                    <a:pt x="94726" y="8937"/>
                  </a:lnTo>
                  <a:lnTo>
                    <a:pt x="88884" y="4704"/>
                  </a:lnTo>
                  <a:lnTo>
                    <a:pt x="74866" y="0"/>
                  </a:lnTo>
                  <a:lnTo>
                    <a:pt x="59229" y="1672"/>
                  </a:lnTo>
                  <a:lnTo>
                    <a:pt x="34865" y="89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5" name="SMARTInkShape-1972"/>
            <p:cNvSpPr/>
            <p:nvPr>
              <p:custDataLst>
                <p:tags r:id="rId45"/>
              </p:custDataLst>
            </p:nvPr>
          </p:nvSpPr>
          <p:spPr>
            <a:xfrm>
              <a:off x="8140700" y="2635250"/>
              <a:ext cx="127001" cy="6273"/>
            </a:xfrm>
            <a:custGeom>
              <a:avLst/>
              <a:gdLst/>
              <a:ahLst/>
              <a:cxnLst/>
              <a:rect l="0" t="0" r="0" b="0"/>
              <a:pathLst>
                <a:path w="127001" h="6273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411" y="4364"/>
                  </a:lnTo>
                  <a:lnTo>
                    <a:pt x="6741" y="5467"/>
                  </a:lnTo>
                  <a:lnTo>
                    <a:pt x="31161" y="6088"/>
                  </a:lnTo>
                  <a:lnTo>
                    <a:pt x="61836" y="6272"/>
                  </a:lnTo>
                  <a:lnTo>
                    <a:pt x="89897" y="2956"/>
                  </a:lnTo>
                  <a:lnTo>
                    <a:pt x="120650" y="389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6" name="SMARTInkShape-1973"/>
            <p:cNvSpPr/>
            <p:nvPr>
              <p:custDataLst>
                <p:tags r:id="rId46"/>
              </p:custDataLst>
            </p:nvPr>
          </p:nvSpPr>
          <p:spPr>
            <a:xfrm>
              <a:off x="7609991" y="2851150"/>
              <a:ext cx="185900" cy="15597"/>
            </a:xfrm>
            <a:custGeom>
              <a:avLst/>
              <a:gdLst/>
              <a:ahLst/>
              <a:cxnLst/>
              <a:rect l="0" t="0" r="0" b="0"/>
              <a:pathLst>
                <a:path w="185900" h="15597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lnTo>
                    <a:pt x="28023" y="0"/>
                  </a:lnTo>
                  <a:lnTo>
                    <a:pt x="59324" y="0"/>
                  </a:lnTo>
                  <a:lnTo>
                    <a:pt x="84280" y="0"/>
                  </a:lnTo>
                  <a:lnTo>
                    <a:pt x="108842" y="0"/>
                  </a:lnTo>
                  <a:lnTo>
                    <a:pt x="140200" y="0"/>
                  </a:lnTo>
                  <a:lnTo>
                    <a:pt x="142735" y="0"/>
                  </a:lnTo>
                  <a:lnTo>
                    <a:pt x="118792" y="0"/>
                  </a:lnTo>
                  <a:lnTo>
                    <a:pt x="90923" y="1881"/>
                  </a:lnTo>
                  <a:lnTo>
                    <a:pt x="62207" y="5026"/>
                  </a:lnTo>
                  <a:lnTo>
                    <a:pt x="30590" y="6088"/>
                  </a:lnTo>
                  <a:lnTo>
                    <a:pt x="17205" y="6272"/>
                  </a:lnTo>
                  <a:lnTo>
                    <a:pt x="14806" y="5593"/>
                  </a:lnTo>
                  <a:lnTo>
                    <a:pt x="13206" y="4434"/>
                  </a:lnTo>
                  <a:lnTo>
                    <a:pt x="10640" y="876"/>
                  </a:lnTo>
                  <a:lnTo>
                    <a:pt x="11136" y="584"/>
                  </a:lnTo>
                  <a:lnTo>
                    <a:pt x="33839" y="51"/>
                  </a:lnTo>
                  <a:lnTo>
                    <a:pt x="56112" y="23"/>
                  </a:lnTo>
                  <a:lnTo>
                    <a:pt x="82475" y="10"/>
                  </a:lnTo>
                  <a:lnTo>
                    <a:pt x="109243" y="4"/>
                  </a:lnTo>
                  <a:lnTo>
                    <a:pt x="132901" y="2"/>
                  </a:lnTo>
                  <a:lnTo>
                    <a:pt x="155174" y="1"/>
                  </a:lnTo>
                  <a:lnTo>
                    <a:pt x="173304" y="706"/>
                  </a:lnTo>
                  <a:lnTo>
                    <a:pt x="181363" y="3371"/>
                  </a:lnTo>
                  <a:lnTo>
                    <a:pt x="183512" y="5069"/>
                  </a:lnTo>
                  <a:lnTo>
                    <a:pt x="185899" y="8838"/>
                  </a:lnTo>
                  <a:lnTo>
                    <a:pt x="185830" y="10831"/>
                  </a:lnTo>
                  <a:lnTo>
                    <a:pt x="183871" y="14927"/>
                  </a:lnTo>
                  <a:lnTo>
                    <a:pt x="182362" y="15596"/>
                  </a:lnTo>
                  <a:lnTo>
                    <a:pt x="180650" y="15336"/>
                  </a:lnTo>
                  <a:lnTo>
                    <a:pt x="175109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7" name="SMARTInkShape-1974"/>
            <p:cNvSpPr/>
            <p:nvPr>
              <p:custDataLst>
                <p:tags r:id="rId47"/>
              </p:custDataLst>
            </p:nvPr>
          </p:nvSpPr>
          <p:spPr>
            <a:xfrm>
              <a:off x="7804150" y="2626540"/>
              <a:ext cx="76201" cy="109031"/>
            </a:xfrm>
            <a:custGeom>
              <a:avLst/>
              <a:gdLst/>
              <a:ahLst/>
              <a:cxnLst/>
              <a:rect l="0" t="0" r="0" b="0"/>
              <a:pathLst>
                <a:path w="76201" h="109031">
                  <a:moveTo>
                    <a:pt x="76200" y="15060"/>
                  </a:moveTo>
                  <a:lnTo>
                    <a:pt x="76200" y="15060"/>
                  </a:lnTo>
                  <a:lnTo>
                    <a:pt x="72828" y="8318"/>
                  </a:lnTo>
                  <a:lnTo>
                    <a:pt x="67411" y="3127"/>
                  </a:lnTo>
                  <a:lnTo>
                    <a:pt x="63991" y="754"/>
                  </a:lnTo>
                  <a:lnTo>
                    <a:pt x="54546" y="0"/>
                  </a:lnTo>
                  <a:lnTo>
                    <a:pt x="43293" y="2722"/>
                  </a:lnTo>
                  <a:lnTo>
                    <a:pt x="15918" y="16527"/>
                  </a:lnTo>
                  <a:lnTo>
                    <a:pt x="12729" y="19566"/>
                  </a:lnTo>
                  <a:lnTo>
                    <a:pt x="9185" y="26705"/>
                  </a:lnTo>
                  <a:lnTo>
                    <a:pt x="9491" y="34582"/>
                  </a:lnTo>
                  <a:lnTo>
                    <a:pt x="10561" y="38658"/>
                  </a:lnTo>
                  <a:lnTo>
                    <a:pt x="19276" y="46950"/>
                  </a:lnTo>
                  <a:lnTo>
                    <a:pt x="46465" y="67289"/>
                  </a:lnTo>
                  <a:lnTo>
                    <a:pt x="61981" y="76318"/>
                  </a:lnTo>
                  <a:lnTo>
                    <a:pt x="66353" y="83678"/>
                  </a:lnTo>
                  <a:lnTo>
                    <a:pt x="66813" y="86911"/>
                  </a:lnTo>
                  <a:lnTo>
                    <a:pt x="65443" y="92384"/>
                  </a:lnTo>
                  <a:lnTo>
                    <a:pt x="56837" y="97169"/>
                  </a:lnTo>
                  <a:lnTo>
                    <a:pt x="26064" y="107430"/>
                  </a:lnTo>
                  <a:lnTo>
                    <a:pt x="16053" y="109030"/>
                  </a:lnTo>
                  <a:lnTo>
                    <a:pt x="8781" y="107859"/>
                  </a:lnTo>
                  <a:lnTo>
                    <a:pt x="0" y="1039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8" name="SMARTInkShape-1975"/>
            <p:cNvSpPr/>
            <p:nvPr>
              <p:custDataLst>
                <p:tags r:id="rId48"/>
              </p:custDataLst>
            </p:nvPr>
          </p:nvSpPr>
          <p:spPr>
            <a:xfrm>
              <a:off x="7283450" y="2736850"/>
              <a:ext cx="107951" cy="127001"/>
            </a:xfrm>
            <a:custGeom>
              <a:avLst/>
              <a:gdLst/>
              <a:ahLst/>
              <a:cxnLst/>
              <a:rect l="0" t="0" r="0" b="0"/>
              <a:pathLst>
                <a:path w="107951" h="127001">
                  <a:moveTo>
                    <a:pt x="0" y="0"/>
                  </a:moveTo>
                  <a:lnTo>
                    <a:pt x="0" y="0"/>
                  </a:lnTo>
                  <a:lnTo>
                    <a:pt x="10844" y="6481"/>
                  </a:lnTo>
                  <a:lnTo>
                    <a:pt x="26026" y="21676"/>
                  </a:lnTo>
                  <a:lnTo>
                    <a:pt x="46037" y="49855"/>
                  </a:lnTo>
                  <a:lnTo>
                    <a:pt x="70163" y="76013"/>
                  </a:lnTo>
                  <a:lnTo>
                    <a:pt x="92852" y="106044"/>
                  </a:lnTo>
                  <a:lnTo>
                    <a:pt x="10795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9" name="SMARTInkShape-1976"/>
            <p:cNvSpPr/>
            <p:nvPr>
              <p:custDataLst>
                <p:tags r:id="rId49"/>
              </p:custDataLst>
            </p:nvPr>
          </p:nvSpPr>
          <p:spPr>
            <a:xfrm>
              <a:off x="7593189" y="2560579"/>
              <a:ext cx="134762" cy="172660"/>
            </a:xfrm>
            <a:custGeom>
              <a:avLst/>
              <a:gdLst/>
              <a:ahLst/>
              <a:cxnLst/>
              <a:rect l="0" t="0" r="0" b="0"/>
              <a:pathLst>
                <a:path w="134762" h="172660">
                  <a:moveTo>
                    <a:pt x="103011" y="138171"/>
                  </a:moveTo>
                  <a:lnTo>
                    <a:pt x="103011" y="138171"/>
                  </a:lnTo>
                  <a:lnTo>
                    <a:pt x="81963" y="120494"/>
                  </a:lnTo>
                  <a:lnTo>
                    <a:pt x="66610" y="118085"/>
                  </a:lnTo>
                  <a:lnTo>
                    <a:pt x="41895" y="120695"/>
                  </a:lnTo>
                  <a:lnTo>
                    <a:pt x="21167" y="127819"/>
                  </a:lnTo>
                  <a:lnTo>
                    <a:pt x="14582" y="131269"/>
                  </a:lnTo>
                  <a:lnTo>
                    <a:pt x="5383" y="140748"/>
                  </a:lnTo>
                  <a:lnTo>
                    <a:pt x="1942" y="146239"/>
                  </a:lnTo>
                  <a:lnTo>
                    <a:pt x="0" y="157985"/>
                  </a:lnTo>
                  <a:lnTo>
                    <a:pt x="471" y="164080"/>
                  </a:lnTo>
                  <a:lnTo>
                    <a:pt x="2901" y="168144"/>
                  </a:lnTo>
                  <a:lnTo>
                    <a:pt x="6637" y="170853"/>
                  </a:lnTo>
                  <a:lnTo>
                    <a:pt x="11245" y="172659"/>
                  </a:lnTo>
                  <a:lnTo>
                    <a:pt x="31214" y="171829"/>
                  </a:lnTo>
                  <a:lnTo>
                    <a:pt x="55005" y="163745"/>
                  </a:lnTo>
                  <a:lnTo>
                    <a:pt x="76558" y="149041"/>
                  </a:lnTo>
                  <a:lnTo>
                    <a:pt x="92978" y="124537"/>
                  </a:lnTo>
                  <a:lnTo>
                    <a:pt x="104195" y="101302"/>
                  </a:lnTo>
                  <a:lnTo>
                    <a:pt x="115533" y="74512"/>
                  </a:lnTo>
                  <a:lnTo>
                    <a:pt x="125274" y="46143"/>
                  </a:lnTo>
                  <a:lnTo>
                    <a:pt x="131950" y="15889"/>
                  </a:lnTo>
                  <a:lnTo>
                    <a:pt x="133928" y="3632"/>
                  </a:lnTo>
                  <a:lnTo>
                    <a:pt x="133501" y="1911"/>
                  </a:lnTo>
                  <a:lnTo>
                    <a:pt x="132509" y="765"/>
                  </a:lnTo>
                  <a:lnTo>
                    <a:pt x="131143" y="0"/>
                  </a:lnTo>
                  <a:lnTo>
                    <a:pt x="127744" y="6677"/>
                  </a:lnTo>
                  <a:lnTo>
                    <a:pt x="121863" y="30065"/>
                  </a:lnTo>
                  <a:lnTo>
                    <a:pt x="117740" y="52730"/>
                  </a:lnTo>
                  <a:lnTo>
                    <a:pt x="113555" y="79265"/>
                  </a:lnTo>
                  <a:lnTo>
                    <a:pt x="114989" y="103759"/>
                  </a:lnTo>
                  <a:lnTo>
                    <a:pt x="123728" y="135501"/>
                  </a:lnTo>
                  <a:lnTo>
                    <a:pt x="134761" y="1635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0" name="SMARTInkShape-1977"/>
            <p:cNvSpPr/>
            <p:nvPr>
              <p:custDataLst>
                <p:tags r:id="rId50"/>
              </p:custDataLst>
            </p:nvPr>
          </p:nvSpPr>
          <p:spPr>
            <a:xfrm>
              <a:off x="7264400" y="2794000"/>
              <a:ext cx="50801" cy="74457"/>
            </a:xfrm>
            <a:custGeom>
              <a:avLst/>
              <a:gdLst/>
              <a:ahLst/>
              <a:cxnLst/>
              <a:rect l="0" t="0" r="0" b="0"/>
              <a:pathLst>
                <a:path w="50801" h="74457">
                  <a:moveTo>
                    <a:pt x="50800" y="0"/>
                  </a:moveTo>
                  <a:lnTo>
                    <a:pt x="50800" y="0"/>
                  </a:lnTo>
                  <a:lnTo>
                    <a:pt x="24774" y="31096"/>
                  </a:lnTo>
                  <a:lnTo>
                    <a:pt x="12436" y="49900"/>
                  </a:lnTo>
                  <a:lnTo>
                    <a:pt x="1121" y="74456"/>
                  </a:lnTo>
                  <a:lnTo>
                    <a:pt x="746" y="74332"/>
                  </a:lnTo>
                  <a:lnTo>
                    <a:pt x="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1" name="SMARTInkShape-1978"/>
            <p:cNvSpPr/>
            <p:nvPr>
              <p:custDataLst>
                <p:tags r:id="rId51"/>
              </p:custDataLst>
            </p:nvPr>
          </p:nvSpPr>
          <p:spPr>
            <a:xfrm>
              <a:off x="7175500" y="2673350"/>
              <a:ext cx="247651" cy="12701"/>
            </a:xfrm>
            <a:custGeom>
              <a:avLst/>
              <a:gdLst/>
              <a:ahLst/>
              <a:cxnLst/>
              <a:rect l="0" t="0" r="0" b="0"/>
              <a:pathLst>
                <a:path w="247651" h="12701">
                  <a:moveTo>
                    <a:pt x="0" y="0"/>
                  </a:moveTo>
                  <a:lnTo>
                    <a:pt x="0" y="0"/>
                  </a:lnTo>
                  <a:lnTo>
                    <a:pt x="12552" y="1881"/>
                  </a:lnTo>
                  <a:lnTo>
                    <a:pt x="30273" y="3658"/>
                  </a:lnTo>
                  <a:lnTo>
                    <a:pt x="61668" y="2096"/>
                  </a:lnTo>
                  <a:lnTo>
                    <a:pt x="79917" y="1398"/>
                  </a:lnTo>
                  <a:lnTo>
                    <a:pt x="99140" y="932"/>
                  </a:lnTo>
                  <a:lnTo>
                    <a:pt x="119010" y="621"/>
                  </a:lnTo>
                  <a:lnTo>
                    <a:pt x="137196" y="414"/>
                  </a:lnTo>
                  <a:lnTo>
                    <a:pt x="154259" y="276"/>
                  </a:lnTo>
                  <a:lnTo>
                    <a:pt x="184976" y="828"/>
                  </a:lnTo>
                  <a:lnTo>
                    <a:pt x="210387" y="3426"/>
                  </a:lnTo>
                  <a:lnTo>
                    <a:pt x="2476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2" name="SMARTInkShape-1979"/>
            <p:cNvSpPr/>
            <p:nvPr>
              <p:custDataLst>
                <p:tags r:id="rId52"/>
              </p:custDataLst>
            </p:nvPr>
          </p:nvSpPr>
          <p:spPr>
            <a:xfrm>
              <a:off x="7359650" y="2546466"/>
              <a:ext cx="146051" cy="12585"/>
            </a:xfrm>
            <a:custGeom>
              <a:avLst/>
              <a:gdLst/>
              <a:ahLst/>
              <a:cxnLst/>
              <a:rect l="0" t="0" r="0" b="0"/>
              <a:pathLst>
                <a:path w="146051" h="12585">
                  <a:moveTo>
                    <a:pt x="0" y="6234"/>
                  </a:moveTo>
                  <a:lnTo>
                    <a:pt x="0" y="6234"/>
                  </a:lnTo>
                  <a:lnTo>
                    <a:pt x="0" y="2863"/>
                  </a:lnTo>
                  <a:lnTo>
                    <a:pt x="705" y="1870"/>
                  </a:lnTo>
                  <a:lnTo>
                    <a:pt x="1881" y="1208"/>
                  </a:lnTo>
                  <a:lnTo>
                    <a:pt x="7186" y="472"/>
                  </a:lnTo>
                  <a:lnTo>
                    <a:pt x="35469" y="0"/>
                  </a:lnTo>
                  <a:lnTo>
                    <a:pt x="64601" y="1800"/>
                  </a:lnTo>
                  <a:lnTo>
                    <a:pt x="95576" y="4920"/>
                  </a:lnTo>
                  <a:lnTo>
                    <a:pt x="123334" y="5844"/>
                  </a:lnTo>
                  <a:lnTo>
                    <a:pt x="135954" y="6767"/>
                  </a:lnTo>
                  <a:lnTo>
                    <a:pt x="139319" y="8000"/>
                  </a:lnTo>
                  <a:lnTo>
                    <a:pt x="146050" y="125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3" name="SMARTInkShape-1980"/>
            <p:cNvSpPr/>
            <p:nvPr>
              <p:custDataLst>
                <p:tags r:id="rId53"/>
              </p:custDataLst>
            </p:nvPr>
          </p:nvSpPr>
          <p:spPr>
            <a:xfrm>
              <a:off x="7398090" y="2552700"/>
              <a:ext cx="31411" cy="52969"/>
            </a:xfrm>
            <a:custGeom>
              <a:avLst/>
              <a:gdLst/>
              <a:ahLst/>
              <a:cxnLst/>
              <a:rect l="0" t="0" r="0" b="0"/>
              <a:pathLst>
                <a:path w="31411" h="52969">
                  <a:moveTo>
                    <a:pt x="12360" y="0"/>
                  </a:moveTo>
                  <a:lnTo>
                    <a:pt x="12360" y="0"/>
                  </a:lnTo>
                  <a:lnTo>
                    <a:pt x="7291" y="5775"/>
                  </a:lnTo>
                  <a:lnTo>
                    <a:pt x="2234" y="15901"/>
                  </a:lnTo>
                  <a:lnTo>
                    <a:pt x="0" y="32755"/>
                  </a:lnTo>
                  <a:lnTo>
                    <a:pt x="3131" y="43258"/>
                  </a:lnTo>
                  <a:lnTo>
                    <a:pt x="8528" y="51936"/>
                  </a:lnTo>
                  <a:lnTo>
                    <a:pt x="11922" y="52968"/>
                  </a:lnTo>
                  <a:lnTo>
                    <a:pt x="3141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4" name="SMARTInkShape-1981"/>
            <p:cNvSpPr/>
            <p:nvPr>
              <p:custDataLst>
                <p:tags r:id="rId54"/>
              </p:custDataLst>
            </p:nvPr>
          </p:nvSpPr>
          <p:spPr>
            <a:xfrm>
              <a:off x="7348534" y="2546350"/>
              <a:ext cx="36517" cy="49426"/>
            </a:xfrm>
            <a:custGeom>
              <a:avLst/>
              <a:gdLst/>
              <a:ahLst/>
              <a:cxnLst/>
              <a:rect l="0" t="0" r="0" b="0"/>
              <a:pathLst>
                <a:path w="36517" h="49426">
                  <a:moveTo>
                    <a:pt x="36516" y="0"/>
                  </a:moveTo>
                  <a:lnTo>
                    <a:pt x="36516" y="0"/>
                  </a:lnTo>
                  <a:lnTo>
                    <a:pt x="12751" y="29232"/>
                  </a:lnTo>
                  <a:lnTo>
                    <a:pt x="1979" y="41418"/>
                  </a:lnTo>
                  <a:lnTo>
                    <a:pt x="0" y="46160"/>
                  </a:lnTo>
                  <a:lnTo>
                    <a:pt x="177" y="47706"/>
                  </a:lnTo>
                  <a:lnTo>
                    <a:pt x="1001" y="48738"/>
                  </a:lnTo>
                  <a:lnTo>
                    <a:pt x="2256" y="49425"/>
                  </a:lnTo>
                  <a:lnTo>
                    <a:pt x="7413" y="48307"/>
                  </a:lnTo>
                  <a:lnTo>
                    <a:pt x="17466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5" name="SMARTInkShape-1982"/>
            <p:cNvSpPr/>
            <p:nvPr>
              <p:custDataLst>
                <p:tags r:id="rId55"/>
              </p:custDataLst>
            </p:nvPr>
          </p:nvSpPr>
          <p:spPr>
            <a:xfrm>
              <a:off x="7217644" y="2490576"/>
              <a:ext cx="75963" cy="125625"/>
            </a:xfrm>
            <a:custGeom>
              <a:avLst/>
              <a:gdLst/>
              <a:ahLst/>
              <a:cxnLst/>
              <a:rect l="0" t="0" r="0" b="0"/>
              <a:pathLst>
                <a:path w="75963" h="125625">
                  <a:moveTo>
                    <a:pt x="27706" y="30374"/>
                  </a:moveTo>
                  <a:lnTo>
                    <a:pt x="27706" y="30374"/>
                  </a:lnTo>
                  <a:lnTo>
                    <a:pt x="31077" y="20261"/>
                  </a:lnTo>
                  <a:lnTo>
                    <a:pt x="38377" y="13415"/>
                  </a:lnTo>
                  <a:lnTo>
                    <a:pt x="61305" y="1721"/>
                  </a:lnTo>
                  <a:lnTo>
                    <a:pt x="69920" y="0"/>
                  </a:lnTo>
                  <a:lnTo>
                    <a:pt x="72782" y="247"/>
                  </a:lnTo>
                  <a:lnTo>
                    <a:pt x="74690" y="1117"/>
                  </a:lnTo>
                  <a:lnTo>
                    <a:pt x="75962" y="2403"/>
                  </a:lnTo>
                  <a:lnTo>
                    <a:pt x="73613" y="9476"/>
                  </a:lnTo>
                  <a:lnTo>
                    <a:pt x="66453" y="19675"/>
                  </a:lnTo>
                  <a:lnTo>
                    <a:pt x="38861" y="45351"/>
                  </a:lnTo>
                  <a:lnTo>
                    <a:pt x="9605" y="74019"/>
                  </a:lnTo>
                  <a:lnTo>
                    <a:pt x="2022" y="85285"/>
                  </a:lnTo>
                  <a:lnTo>
                    <a:pt x="0" y="90265"/>
                  </a:lnTo>
                  <a:lnTo>
                    <a:pt x="63" y="94996"/>
                  </a:lnTo>
                  <a:lnTo>
                    <a:pt x="3896" y="104015"/>
                  </a:lnTo>
                  <a:lnTo>
                    <a:pt x="8305" y="106985"/>
                  </a:lnTo>
                  <a:lnTo>
                    <a:pt x="33777" y="113632"/>
                  </a:lnTo>
                  <a:lnTo>
                    <a:pt x="63343" y="118779"/>
                  </a:lnTo>
                  <a:lnTo>
                    <a:pt x="66280" y="118944"/>
                  </a:lnTo>
                  <a:lnTo>
                    <a:pt x="68239" y="119759"/>
                  </a:lnTo>
                  <a:lnTo>
                    <a:pt x="69545" y="121009"/>
                  </a:lnTo>
                  <a:lnTo>
                    <a:pt x="72156" y="12562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6" name="SMARTInkShape-1983"/>
            <p:cNvSpPr/>
            <p:nvPr>
              <p:custDataLst>
                <p:tags r:id="rId56"/>
              </p:custDataLst>
            </p:nvPr>
          </p:nvSpPr>
          <p:spPr>
            <a:xfrm>
              <a:off x="6927850" y="26987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6481" y="706"/>
                  </a:lnTo>
                  <a:lnTo>
                    <a:pt x="30443" y="5026"/>
                  </a:lnTo>
                  <a:lnTo>
                    <a:pt x="61987" y="6088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7" name="SMARTInkShape-1984"/>
            <p:cNvSpPr/>
            <p:nvPr>
              <p:custDataLst>
                <p:tags r:id="rId57"/>
              </p:custDataLst>
            </p:nvPr>
          </p:nvSpPr>
          <p:spPr>
            <a:xfrm>
              <a:off x="6915150" y="267335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0"/>
                  </a:moveTo>
                  <a:lnTo>
                    <a:pt x="0" y="0"/>
                  </a:lnTo>
                  <a:lnTo>
                    <a:pt x="10139" y="705"/>
                  </a:lnTo>
                  <a:lnTo>
                    <a:pt x="27611" y="5026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2" name="SMARTInkShape-Group540"/>
          <p:cNvGrpSpPr/>
          <p:nvPr/>
        </p:nvGrpSpPr>
        <p:grpSpPr>
          <a:xfrm>
            <a:off x="6363731" y="2523517"/>
            <a:ext cx="348220" cy="219684"/>
            <a:chOff x="6363731" y="2523517"/>
            <a:chExt cx="348220" cy="219684"/>
          </a:xfrm>
        </p:grpSpPr>
        <p:sp>
          <p:nvSpPr>
            <p:cNvPr id="349" name="SMARTInkShape-1985"/>
            <p:cNvSpPr/>
            <p:nvPr>
              <p:custDataLst>
                <p:tags r:id="rId39"/>
              </p:custDataLst>
            </p:nvPr>
          </p:nvSpPr>
          <p:spPr>
            <a:xfrm>
              <a:off x="6509511" y="2654300"/>
              <a:ext cx="98611" cy="85976"/>
            </a:xfrm>
            <a:custGeom>
              <a:avLst/>
              <a:gdLst/>
              <a:ahLst/>
              <a:cxnLst/>
              <a:rect l="0" t="0" r="0" b="0"/>
              <a:pathLst>
                <a:path w="98611" h="85976">
                  <a:moveTo>
                    <a:pt x="56389" y="0"/>
                  </a:moveTo>
                  <a:lnTo>
                    <a:pt x="56389" y="0"/>
                  </a:lnTo>
                  <a:lnTo>
                    <a:pt x="56389" y="3371"/>
                  </a:lnTo>
                  <a:lnTo>
                    <a:pt x="49648" y="15580"/>
                  </a:lnTo>
                  <a:lnTo>
                    <a:pt x="25633" y="44829"/>
                  </a:lnTo>
                  <a:lnTo>
                    <a:pt x="3089" y="73794"/>
                  </a:lnTo>
                  <a:lnTo>
                    <a:pt x="951" y="77953"/>
                  </a:lnTo>
                  <a:lnTo>
                    <a:pt x="380" y="78074"/>
                  </a:lnTo>
                  <a:lnTo>
                    <a:pt x="0" y="77450"/>
                  </a:lnTo>
                  <a:lnTo>
                    <a:pt x="20353" y="51891"/>
                  </a:lnTo>
                  <a:lnTo>
                    <a:pt x="38322" y="21957"/>
                  </a:lnTo>
                  <a:lnTo>
                    <a:pt x="48356" y="3170"/>
                  </a:lnTo>
                  <a:lnTo>
                    <a:pt x="49623" y="2819"/>
                  </a:lnTo>
                  <a:lnTo>
                    <a:pt x="51172" y="3290"/>
                  </a:lnTo>
                  <a:lnTo>
                    <a:pt x="52911" y="4310"/>
                  </a:lnTo>
                  <a:lnTo>
                    <a:pt x="54071" y="6401"/>
                  </a:lnTo>
                  <a:lnTo>
                    <a:pt x="59455" y="23848"/>
                  </a:lnTo>
                  <a:lnTo>
                    <a:pt x="89273" y="55290"/>
                  </a:lnTo>
                  <a:lnTo>
                    <a:pt x="95698" y="60557"/>
                  </a:lnTo>
                  <a:lnTo>
                    <a:pt x="98554" y="65249"/>
                  </a:lnTo>
                  <a:lnTo>
                    <a:pt x="98610" y="66783"/>
                  </a:lnTo>
                  <a:lnTo>
                    <a:pt x="97942" y="67805"/>
                  </a:lnTo>
                  <a:lnTo>
                    <a:pt x="83394" y="74650"/>
                  </a:lnTo>
                  <a:lnTo>
                    <a:pt x="56915" y="80780"/>
                  </a:lnTo>
                  <a:lnTo>
                    <a:pt x="39376" y="83907"/>
                  </a:lnTo>
                  <a:lnTo>
                    <a:pt x="31189" y="85975"/>
                  </a:lnTo>
                  <a:lnTo>
                    <a:pt x="29005" y="85539"/>
                  </a:lnTo>
                  <a:lnTo>
                    <a:pt x="24639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0" name="SMARTInkShape-1986"/>
            <p:cNvSpPr/>
            <p:nvPr>
              <p:custDataLst>
                <p:tags r:id="rId40"/>
              </p:custDataLst>
            </p:nvPr>
          </p:nvSpPr>
          <p:spPr>
            <a:xfrm>
              <a:off x="6642100" y="2647950"/>
              <a:ext cx="69851" cy="81168"/>
            </a:xfrm>
            <a:custGeom>
              <a:avLst/>
              <a:gdLst/>
              <a:ahLst/>
              <a:cxnLst/>
              <a:rect l="0" t="0" r="0" b="0"/>
              <a:pathLst>
                <a:path w="69851" h="81168">
                  <a:moveTo>
                    <a:pt x="0" y="38100"/>
                  </a:moveTo>
                  <a:lnTo>
                    <a:pt x="0" y="38100"/>
                  </a:lnTo>
                  <a:lnTo>
                    <a:pt x="0" y="34729"/>
                  </a:lnTo>
                  <a:lnTo>
                    <a:pt x="3371" y="25891"/>
                  </a:lnTo>
                  <a:lnTo>
                    <a:pt x="5069" y="23611"/>
                  </a:lnTo>
                  <a:lnTo>
                    <a:pt x="8838" y="21077"/>
                  </a:lnTo>
                  <a:lnTo>
                    <a:pt x="10831" y="21107"/>
                  </a:lnTo>
                  <a:lnTo>
                    <a:pt x="14927" y="23021"/>
                  </a:lnTo>
                  <a:lnTo>
                    <a:pt x="21199" y="31437"/>
                  </a:lnTo>
                  <a:lnTo>
                    <a:pt x="28934" y="51287"/>
                  </a:lnTo>
                  <a:lnTo>
                    <a:pt x="31621" y="64428"/>
                  </a:lnTo>
                  <a:lnTo>
                    <a:pt x="37108" y="77881"/>
                  </a:lnTo>
                  <a:lnTo>
                    <a:pt x="36733" y="79438"/>
                  </a:lnTo>
                  <a:lnTo>
                    <a:pt x="35778" y="80475"/>
                  </a:lnTo>
                  <a:lnTo>
                    <a:pt x="34435" y="81167"/>
                  </a:lnTo>
                  <a:lnTo>
                    <a:pt x="33540" y="80217"/>
                  </a:lnTo>
                  <a:lnTo>
                    <a:pt x="26829" y="49858"/>
                  </a:lnTo>
                  <a:lnTo>
                    <a:pt x="25588" y="20337"/>
                  </a:lnTo>
                  <a:lnTo>
                    <a:pt x="25484" y="13037"/>
                  </a:lnTo>
                  <a:lnTo>
                    <a:pt x="27573" y="10102"/>
                  </a:lnTo>
                  <a:lnTo>
                    <a:pt x="35537" y="4960"/>
                  </a:lnTo>
                  <a:lnTo>
                    <a:pt x="48551" y="147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1" name="SMARTInkShape-1987"/>
            <p:cNvSpPr/>
            <p:nvPr>
              <p:custDataLst>
                <p:tags r:id="rId41"/>
              </p:custDataLst>
            </p:nvPr>
          </p:nvSpPr>
          <p:spPr>
            <a:xfrm>
              <a:off x="6363731" y="2523517"/>
              <a:ext cx="81520" cy="219684"/>
            </a:xfrm>
            <a:custGeom>
              <a:avLst/>
              <a:gdLst/>
              <a:ahLst/>
              <a:cxnLst/>
              <a:rect l="0" t="0" r="0" b="0"/>
              <a:pathLst>
                <a:path w="81520" h="219684">
                  <a:moveTo>
                    <a:pt x="18019" y="156183"/>
                  </a:moveTo>
                  <a:lnTo>
                    <a:pt x="18019" y="156183"/>
                  </a:lnTo>
                  <a:lnTo>
                    <a:pt x="24926" y="128553"/>
                  </a:lnTo>
                  <a:lnTo>
                    <a:pt x="32765" y="100959"/>
                  </a:lnTo>
                  <a:lnTo>
                    <a:pt x="40095" y="78017"/>
                  </a:lnTo>
                  <a:lnTo>
                    <a:pt x="48057" y="53709"/>
                  </a:lnTo>
                  <a:lnTo>
                    <a:pt x="53730" y="22966"/>
                  </a:lnTo>
                  <a:lnTo>
                    <a:pt x="59306" y="3208"/>
                  </a:lnTo>
                  <a:lnTo>
                    <a:pt x="58948" y="1283"/>
                  </a:lnTo>
                  <a:lnTo>
                    <a:pt x="58006" y="0"/>
                  </a:lnTo>
                  <a:lnTo>
                    <a:pt x="45647" y="23993"/>
                  </a:lnTo>
                  <a:lnTo>
                    <a:pt x="35237" y="45221"/>
                  </a:lnTo>
                  <a:lnTo>
                    <a:pt x="25436" y="74411"/>
                  </a:lnTo>
                  <a:lnTo>
                    <a:pt x="20848" y="91085"/>
                  </a:lnTo>
                  <a:lnTo>
                    <a:pt x="13867" y="120900"/>
                  </a:lnTo>
                  <a:lnTo>
                    <a:pt x="9118" y="146146"/>
                  </a:lnTo>
                  <a:lnTo>
                    <a:pt x="4188" y="177719"/>
                  </a:lnTo>
                  <a:lnTo>
                    <a:pt x="0" y="191011"/>
                  </a:lnTo>
                  <a:lnTo>
                    <a:pt x="362" y="191396"/>
                  </a:lnTo>
                  <a:lnTo>
                    <a:pt x="2646" y="189942"/>
                  </a:lnTo>
                  <a:lnTo>
                    <a:pt x="18783" y="160568"/>
                  </a:lnTo>
                  <a:lnTo>
                    <a:pt x="38474" y="131649"/>
                  </a:lnTo>
                  <a:lnTo>
                    <a:pt x="48512" y="124112"/>
                  </a:lnTo>
                  <a:lnTo>
                    <a:pt x="63083" y="119274"/>
                  </a:lnTo>
                  <a:lnTo>
                    <a:pt x="64289" y="120288"/>
                  </a:lnTo>
                  <a:lnTo>
                    <a:pt x="64387" y="122375"/>
                  </a:lnTo>
                  <a:lnTo>
                    <a:pt x="56106" y="142606"/>
                  </a:lnTo>
                  <a:lnTo>
                    <a:pt x="36518" y="167299"/>
                  </a:lnTo>
                  <a:lnTo>
                    <a:pt x="22091" y="180434"/>
                  </a:lnTo>
                  <a:lnTo>
                    <a:pt x="18823" y="186452"/>
                  </a:lnTo>
                  <a:lnTo>
                    <a:pt x="18555" y="186240"/>
                  </a:lnTo>
                  <a:lnTo>
                    <a:pt x="18257" y="184123"/>
                  </a:lnTo>
                  <a:lnTo>
                    <a:pt x="21888" y="180830"/>
                  </a:lnTo>
                  <a:lnTo>
                    <a:pt x="28974" y="176339"/>
                  </a:lnTo>
                  <a:lnTo>
                    <a:pt x="30261" y="176676"/>
                  </a:lnTo>
                  <a:lnTo>
                    <a:pt x="33573" y="178931"/>
                  </a:lnTo>
                  <a:lnTo>
                    <a:pt x="45398" y="193167"/>
                  </a:lnTo>
                  <a:lnTo>
                    <a:pt x="52060" y="198726"/>
                  </a:lnTo>
                  <a:lnTo>
                    <a:pt x="61188" y="209083"/>
                  </a:lnTo>
                  <a:lnTo>
                    <a:pt x="81519" y="2196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7" name="SMARTInkShape-Group541"/>
          <p:cNvGrpSpPr/>
          <p:nvPr/>
        </p:nvGrpSpPr>
        <p:grpSpPr>
          <a:xfrm>
            <a:off x="5895611" y="2520950"/>
            <a:ext cx="282940" cy="330201"/>
            <a:chOff x="5895611" y="2520950"/>
            <a:chExt cx="282940" cy="330201"/>
          </a:xfrm>
        </p:grpSpPr>
        <p:sp>
          <p:nvSpPr>
            <p:cNvPr id="353" name="SMARTInkShape-1988"/>
            <p:cNvSpPr/>
            <p:nvPr>
              <p:custDataLst>
                <p:tags r:id="rId35"/>
              </p:custDataLst>
            </p:nvPr>
          </p:nvSpPr>
          <p:spPr>
            <a:xfrm>
              <a:off x="6134100" y="2705100"/>
              <a:ext cx="44451" cy="1"/>
            </a:xfrm>
            <a:custGeom>
              <a:avLst/>
              <a:gdLst/>
              <a:ahLst/>
              <a:cxnLst/>
              <a:rect l="0" t="0" r="0" b="0"/>
              <a:pathLst>
                <a:path w="44451" h="1">
                  <a:moveTo>
                    <a:pt x="0" y="0"/>
                  </a:moveTo>
                  <a:lnTo>
                    <a:pt x="0" y="0"/>
                  </a:lnTo>
                  <a:lnTo>
                    <a:pt x="29772" y="0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4" name="SMARTInkShape-1989"/>
            <p:cNvSpPr/>
            <p:nvPr>
              <p:custDataLst>
                <p:tags r:id="rId36"/>
              </p:custDataLst>
            </p:nvPr>
          </p:nvSpPr>
          <p:spPr>
            <a:xfrm>
              <a:off x="6121400" y="2673350"/>
              <a:ext cx="44451" cy="1"/>
            </a:xfrm>
            <a:custGeom>
              <a:avLst/>
              <a:gdLst/>
              <a:ahLst/>
              <a:cxnLst/>
              <a:rect l="0" t="0" r="0" b="0"/>
              <a:pathLst>
                <a:path w="44451" h="1">
                  <a:moveTo>
                    <a:pt x="0" y="0"/>
                  </a:moveTo>
                  <a:lnTo>
                    <a:pt x="0" y="0"/>
                  </a:lnTo>
                  <a:lnTo>
                    <a:pt x="27838" y="0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5" name="SMARTInkShape-1990"/>
            <p:cNvSpPr/>
            <p:nvPr>
              <p:custDataLst>
                <p:tags r:id="rId37"/>
              </p:custDataLst>
            </p:nvPr>
          </p:nvSpPr>
          <p:spPr>
            <a:xfrm>
              <a:off x="5895611" y="2635250"/>
              <a:ext cx="128408" cy="105837"/>
            </a:xfrm>
            <a:custGeom>
              <a:avLst/>
              <a:gdLst/>
              <a:ahLst/>
              <a:cxnLst/>
              <a:rect l="0" t="0" r="0" b="0"/>
              <a:pathLst>
                <a:path w="128408" h="105837">
                  <a:moveTo>
                    <a:pt x="60689" y="6350"/>
                  </a:moveTo>
                  <a:lnTo>
                    <a:pt x="60689" y="6350"/>
                  </a:lnTo>
                  <a:lnTo>
                    <a:pt x="57318" y="2979"/>
                  </a:lnTo>
                  <a:lnTo>
                    <a:pt x="53782" y="1324"/>
                  </a:lnTo>
                  <a:lnTo>
                    <a:pt x="51850" y="883"/>
                  </a:lnTo>
                  <a:lnTo>
                    <a:pt x="39021" y="3633"/>
                  </a:lnTo>
                  <a:lnTo>
                    <a:pt x="21813" y="15658"/>
                  </a:lnTo>
                  <a:lnTo>
                    <a:pt x="6680" y="39369"/>
                  </a:lnTo>
                  <a:lnTo>
                    <a:pt x="0" y="65365"/>
                  </a:lnTo>
                  <a:lnTo>
                    <a:pt x="1179" y="73210"/>
                  </a:lnTo>
                  <a:lnTo>
                    <a:pt x="8135" y="87571"/>
                  </a:lnTo>
                  <a:lnTo>
                    <a:pt x="22045" y="97246"/>
                  </a:lnTo>
                  <a:lnTo>
                    <a:pt x="39986" y="103193"/>
                  </a:lnTo>
                  <a:lnTo>
                    <a:pt x="59719" y="105836"/>
                  </a:lnTo>
                  <a:lnTo>
                    <a:pt x="87290" y="100581"/>
                  </a:lnTo>
                  <a:lnTo>
                    <a:pt x="109964" y="86717"/>
                  </a:lnTo>
                  <a:lnTo>
                    <a:pt x="119748" y="73348"/>
                  </a:lnTo>
                  <a:lnTo>
                    <a:pt x="127342" y="51836"/>
                  </a:lnTo>
                  <a:lnTo>
                    <a:pt x="128407" y="45141"/>
                  </a:lnTo>
                  <a:lnTo>
                    <a:pt x="125829" y="32057"/>
                  </a:lnTo>
                  <a:lnTo>
                    <a:pt x="123166" y="25605"/>
                  </a:lnTo>
                  <a:lnTo>
                    <a:pt x="114562" y="16554"/>
                  </a:lnTo>
                  <a:lnTo>
                    <a:pt x="8608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6" name="SMARTInkShape-1991"/>
            <p:cNvSpPr/>
            <p:nvPr>
              <p:custDataLst>
                <p:tags r:id="rId38"/>
              </p:custDataLst>
            </p:nvPr>
          </p:nvSpPr>
          <p:spPr>
            <a:xfrm>
              <a:off x="5934432" y="2520950"/>
              <a:ext cx="53619" cy="330201"/>
            </a:xfrm>
            <a:custGeom>
              <a:avLst/>
              <a:gdLst/>
              <a:ahLst/>
              <a:cxnLst/>
              <a:rect l="0" t="0" r="0" b="0"/>
              <a:pathLst>
                <a:path w="53619" h="330201">
                  <a:moveTo>
                    <a:pt x="53618" y="0"/>
                  </a:moveTo>
                  <a:lnTo>
                    <a:pt x="53618" y="0"/>
                  </a:lnTo>
                  <a:lnTo>
                    <a:pt x="50247" y="3371"/>
                  </a:lnTo>
                  <a:lnTo>
                    <a:pt x="42081" y="32520"/>
                  </a:lnTo>
                  <a:lnTo>
                    <a:pt x="35321" y="57022"/>
                  </a:lnTo>
                  <a:lnTo>
                    <a:pt x="29494" y="88138"/>
                  </a:lnTo>
                  <a:lnTo>
                    <a:pt x="26952" y="105325"/>
                  </a:lnTo>
                  <a:lnTo>
                    <a:pt x="24552" y="123133"/>
                  </a:lnTo>
                  <a:lnTo>
                    <a:pt x="22245" y="141356"/>
                  </a:lnTo>
                  <a:lnTo>
                    <a:pt x="20003" y="159853"/>
                  </a:lnTo>
                  <a:lnTo>
                    <a:pt x="17802" y="178536"/>
                  </a:lnTo>
                  <a:lnTo>
                    <a:pt x="15630" y="197340"/>
                  </a:lnTo>
                  <a:lnTo>
                    <a:pt x="13476" y="216227"/>
                  </a:lnTo>
                  <a:lnTo>
                    <a:pt x="11334" y="233051"/>
                  </a:lnTo>
                  <a:lnTo>
                    <a:pt x="7074" y="263034"/>
                  </a:lnTo>
                  <a:lnTo>
                    <a:pt x="2828" y="286708"/>
                  </a:lnTo>
                  <a:lnTo>
                    <a:pt x="0" y="305226"/>
                  </a:lnTo>
                  <a:lnTo>
                    <a:pt x="2818" y="330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1" name="SMARTInkShape-Group542"/>
          <p:cNvGrpSpPr/>
          <p:nvPr/>
        </p:nvGrpSpPr>
        <p:grpSpPr>
          <a:xfrm>
            <a:off x="6965950" y="1835150"/>
            <a:ext cx="285751" cy="214418"/>
            <a:chOff x="6965950" y="1835150"/>
            <a:chExt cx="285751" cy="214418"/>
          </a:xfrm>
        </p:grpSpPr>
        <p:sp>
          <p:nvSpPr>
            <p:cNvPr id="358" name="SMARTInkShape-1992"/>
            <p:cNvSpPr/>
            <p:nvPr>
              <p:custDataLst>
                <p:tags r:id="rId32"/>
              </p:custDataLst>
            </p:nvPr>
          </p:nvSpPr>
          <p:spPr>
            <a:xfrm>
              <a:off x="7112000" y="18351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6350" y="0"/>
                  </a:moveTo>
                  <a:lnTo>
                    <a:pt x="63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9" name="SMARTInkShape-1993"/>
            <p:cNvSpPr/>
            <p:nvPr>
              <p:custDataLst>
                <p:tags r:id="rId33"/>
              </p:custDataLst>
            </p:nvPr>
          </p:nvSpPr>
          <p:spPr>
            <a:xfrm>
              <a:off x="6965950" y="1900293"/>
              <a:ext cx="98053" cy="149275"/>
            </a:xfrm>
            <a:custGeom>
              <a:avLst/>
              <a:gdLst/>
              <a:ahLst/>
              <a:cxnLst/>
              <a:rect l="0" t="0" r="0" b="0"/>
              <a:pathLst>
                <a:path w="98053" h="149275">
                  <a:moveTo>
                    <a:pt x="63500" y="17407"/>
                  </a:moveTo>
                  <a:lnTo>
                    <a:pt x="63500" y="17407"/>
                  </a:lnTo>
                  <a:lnTo>
                    <a:pt x="60129" y="10665"/>
                  </a:lnTo>
                  <a:lnTo>
                    <a:pt x="52829" y="5474"/>
                  </a:lnTo>
                  <a:lnTo>
                    <a:pt x="38702" y="466"/>
                  </a:lnTo>
                  <a:lnTo>
                    <a:pt x="29195" y="0"/>
                  </a:lnTo>
                  <a:lnTo>
                    <a:pt x="17914" y="2145"/>
                  </a:lnTo>
                  <a:lnTo>
                    <a:pt x="9609" y="7331"/>
                  </a:lnTo>
                  <a:lnTo>
                    <a:pt x="6405" y="10690"/>
                  </a:lnTo>
                  <a:lnTo>
                    <a:pt x="2846" y="20066"/>
                  </a:lnTo>
                  <a:lnTo>
                    <a:pt x="1898" y="25530"/>
                  </a:lnTo>
                  <a:lnTo>
                    <a:pt x="4087" y="30583"/>
                  </a:lnTo>
                  <a:lnTo>
                    <a:pt x="29761" y="52596"/>
                  </a:lnTo>
                  <a:lnTo>
                    <a:pt x="58443" y="75576"/>
                  </a:lnTo>
                  <a:lnTo>
                    <a:pt x="89626" y="105254"/>
                  </a:lnTo>
                  <a:lnTo>
                    <a:pt x="96278" y="118539"/>
                  </a:lnTo>
                  <a:lnTo>
                    <a:pt x="98052" y="125045"/>
                  </a:lnTo>
                  <a:lnTo>
                    <a:pt x="97118" y="130088"/>
                  </a:lnTo>
                  <a:lnTo>
                    <a:pt x="94379" y="134155"/>
                  </a:lnTo>
                  <a:lnTo>
                    <a:pt x="84985" y="140556"/>
                  </a:lnTo>
                  <a:lnTo>
                    <a:pt x="63829" y="147421"/>
                  </a:lnTo>
                  <a:lnTo>
                    <a:pt x="47889" y="149274"/>
                  </a:lnTo>
                  <a:lnTo>
                    <a:pt x="23048" y="143576"/>
                  </a:lnTo>
                  <a:lnTo>
                    <a:pt x="0" y="1317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0" name="SMARTInkShape-1994"/>
            <p:cNvSpPr/>
            <p:nvPr>
              <p:custDataLst>
                <p:tags r:id="rId34"/>
              </p:custDataLst>
            </p:nvPr>
          </p:nvSpPr>
          <p:spPr>
            <a:xfrm>
              <a:off x="7109221" y="1949450"/>
              <a:ext cx="142480" cy="88901"/>
            </a:xfrm>
            <a:custGeom>
              <a:avLst/>
              <a:gdLst/>
              <a:ahLst/>
              <a:cxnLst/>
              <a:rect l="0" t="0" r="0" b="0"/>
              <a:pathLst>
                <a:path w="142480" h="88901">
                  <a:moveTo>
                    <a:pt x="9129" y="0"/>
                  </a:moveTo>
                  <a:lnTo>
                    <a:pt x="9129" y="0"/>
                  </a:lnTo>
                  <a:lnTo>
                    <a:pt x="5757" y="3371"/>
                  </a:lnTo>
                  <a:lnTo>
                    <a:pt x="4102" y="8789"/>
                  </a:lnTo>
                  <a:lnTo>
                    <a:pt x="0" y="36566"/>
                  </a:lnTo>
                  <a:lnTo>
                    <a:pt x="7648" y="57532"/>
                  </a:lnTo>
                  <a:lnTo>
                    <a:pt x="12234" y="62729"/>
                  </a:lnTo>
                  <a:lnTo>
                    <a:pt x="15432" y="65102"/>
                  </a:lnTo>
                  <a:lnTo>
                    <a:pt x="18975" y="65274"/>
                  </a:lnTo>
                  <a:lnTo>
                    <a:pt x="26675" y="61701"/>
                  </a:lnTo>
                  <a:lnTo>
                    <a:pt x="43117" y="47204"/>
                  </a:lnTo>
                  <a:lnTo>
                    <a:pt x="58071" y="24690"/>
                  </a:lnTo>
                  <a:lnTo>
                    <a:pt x="65198" y="5107"/>
                  </a:lnTo>
                  <a:lnTo>
                    <a:pt x="65558" y="4815"/>
                  </a:lnTo>
                  <a:lnTo>
                    <a:pt x="65798" y="5327"/>
                  </a:lnTo>
                  <a:lnTo>
                    <a:pt x="66260" y="37066"/>
                  </a:lnTo>
                  <a:lnTo>
                    <a:pt x="66977" y="45402"/>
                  </a:lnTo>
                  <a:lnTo>
                    <a:pt x="69646" y="51458"/>
                  </a:lnTo>
                  <a:lnTo>
                    <a:pt x="71346" y="53355"/>
                  </a:lnTo>
                  <a:lnTo>
                    <a:pt x="75116" y="55463"/>
                  </a:lnTo>
                  <a:lnTo>
                    <a:pt x="77109" y="55320"/>
                  </a:lnTo>
                  <a:lnTo>
                    <a:pt x="81205" y="53279"/>
                  </a:lnTo>
                  <a:lnTo>
                    <a:pt x="111684" y="28780"/>
                  </a:lnTo>
                  <a:lnTo>
                    <a:pt x="114681" y="26902"/>
                  </a:lnTo>
                  <a:lnTo>
                    <a:pt x="115481" y="28518"/>
                  </a:lnTo>
                  <a:lnTo>
                    <a:pt x="118016" y="40905"/>
                  </a:lnTo>
                  <a:lnTo>
                    <a:pt x="127037" y="64054"/>
                  </a:lnTo>
                  <a:lnTo>
                    <a:pt x="127951" y="70219"/>
                  </a:lnTo>
                  <a:lnTo>
                    <a:pt x="132729" y="78951"/>
                  </a:lnTo>
                  <a:lnTo>
                    <a:pt x="142479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7" name="SMARTInkShape-Group543"/>
          <p:cNvGrpSpPr/>
          <p:nvPr/>
        </p:nvGrpSpPr>
        <p:grpSpPr>
          <a:xfrm>
            <a:off x="6434185" y="1005065"/>
            <a:ext cx="1693816" cy="1153936"/>
            <a:chOff x="6434185" y="1005065"/>
            <a:chExt cx="1693816" cy="1153936"/>
          </a:xfrm>
        </p:grpSpPr>
        <p:sp>
          <p:nvSpPr>
            <p:cNvPr id="362" name="SMARTInkShape-1995"/>
            <p:cNvSpPr/>
            <p:nvPr>
              <p:custDataLst>
                <p:tags r:id="rId17"/>
              </p:custDataLst>
            </p:nvPr>
          </p:nvSpPr>
          <p:spPr>
            <a:xfrm>
              <a:off x="7187951" y="1130300"/>
              <a:ext cx="63750" cy="349251"/>
            </a:xfrm>
            <a:custGeom>
              <a:avLst/>
              <a:gdLst/>
              <a:ahLst/>
              <a:cxnLst/>
              <a:rect l="0" t="0" r="0" b="0"/>
              <a:pathLst>
                <a:path w="63750" h="349251">
                  <a:moveTo>
                    <a:pt x="63749" y="0"/>
                  </a:moveTo>
                  <a:lnTo>
                    <a:pt x="63749" y="0"/>
                  </a:lnTo>
                  <a:lnTo>
                    <a:pt x="60377" y="0"/>
                  </a:lnTo>
                  <a:lnTo>
                    <a:pt x="56842" y="3763"/>
                  </a:lnTo>
                  <a:lnTo>
                    <a:pt x="35338" y="34532"/>
                  </a:lnTo>
                  <a:lnTo>
                    <a:pt x="20783" y="65912"/>
                  </a:lnTo>
                  <a:lnTo>
                    <a:pt x="13938" y="84158"/>
                  </a:lnTo>
                  <a:lnTo>
                    <a:pt x="8669" y="104083"/>
                  </a:lnTo>
                  <a:lnTo>
                    <a:pt x="4452" y="125128"/>
                  </a:lnTo>
                  <a:lnTo>
                    <a:pt x="934" y="146918"/>
                  </a:lnTo>
                  <a:lnTo>
                    <a:pt x="0" y="168501"/>
                  </a:lnTo>
                  <a:lnTo>
                    <a:pt x="789" y="189945"/>
                  </a:lnTo>
                  <a:lnTo>
                    <a:pt x="2725" y="211297"/>
                  </a:lnTo>
                  <a:lnTo>
                    <a:pt x="6839" y="231176"/>
                  </a:lnTo>
                  <a:lnTo>
                    <a:pt x="12403" y="250073"/>
                  </a:lnTo>
                  <a:lnTo>
                    <a:pt x="18935" y="268315"/>
                  </a:lnTo>
                  <a:lnTo>
                    <a:pt x="25406" y="285416"/>
                  </a:lnTo>
                  <a:lnTo>
                    <a:pt x="31837" y="301755"/>
                  </a:lnTo>
                  <a:lnTo>
                    <a:pt x="42511" y="328141"/>
                  </a:lnTo>
                  <a:lnTo>
                    <a:pt x="51049" y="349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3" name="SMARTInkShape-1996"/>
            <p:cNvSpPr/>
            <p:nvPr>
              <p:custDataLst>
                <p:tags r:id="rId18"/>
              </p:custDataLst>
            </p:nvPr>
          </p:nvSpPr>
          <p:spPr>
            <a:xfrm>
              <a:off x="7448550" y="1384639"/>
              <a:ext cx="69429" cy="113962"/>
            </a:xfrm>
            <a:custGeom>
              <a:avLst/>
              <a:gdLst/>
              <a:ahLst/>
              <a:cxnLst/>
              <a:rect l="0" t="0" r="0" b="0"/>
              <a:pathLst>
                <a:path w="69429" h="113962">
                  <a:moveTo>
                    <a:pt x="0" y="12361"/>
                  </a:moveTo>
                  <a:lnTo>
                    <a:pt x="0" y="12361"/>
                  </a:lnTo>
                  <a:lnTo>
                    <a:pt x="27629" y="5453"/>
                  </a:lnTo>
                  <a:lnTo>
                    <a:pt x="56336" y="805"/>
                  </a:lnTo>
                  <a:lnTo>
                    <a:pt x="69217" y="0"/>
                  </a:lnTo>
                  <a:lnTo>
                    <a:pt x="69428" y="2709"/>
                  </a:lnTo>
                  <a:lnTo>
                    <a:pt x="64018" y="13245"/>
                  </a:lnTo>
                  <a:lnTo>
                    <a:pt x="34570" y="39347"/>
                  </a:lnTo>
                  <a:lnTo>
                    <a:pt x="14946" y="65591"/>
                  </a:lnTo>
                  <a:lnTo>
                    <a:pt x="7114" y="80469"/>
                  </a:lnTo>
                  <a:lnTo>
                    <a:pt x="5043" y="92255"/>
                  </a:lnTo>
                  <a:lnTo>
                    <a:pt x="5479" y="97374"/>
                  </a:lnTo>
                  <a:lnTo>
                    <a:pt x="7180" y="101492"/>
                  </a:lnTo>
                  <a:lnTo>
                    <a:pt x="12833" y="107949"/>
                  </a:lnTo>
                  <a:lnTo>
                    <a:pt x="20051" y="111289"/>
                  </a:lnTo>
                  <a:lnTo>
                    <a:pt x="48742" y="113805"/>
                  </a:lnTo>
                  <a:lnTo>
                    <a:pt x="63500" y="1139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4" name="SMARTInkShape-1997"/>
            <p:cNvSpPr/>
            <p:nvPr>
              <p:custDataLst>
                <p:tags r:id="rId19"/>
              </p:custDataLst>
            </p:nvPr>
          </p:nvSpPr>
          <p:spPr>
            <a:xfrm>
              <a:off x="7562850" y="1092200"/>
              <a:ext cx="6351" cy="215901"/>
            </a:xfrm>
            <a:custGeom>
              <a:avLst/>
              <a:gdLst/>
              <a:ahLst/>
              <a:cxnLst/>
              <a:rect l="0" t="0" r="0" b="0"/>
              <a:pathLst>
                <a:path w="6351" h="215901">
                  <a:moveTo>
                    <a:pt x="6350" y="0"/>
                  </a:moveTo>
                  <a:lnTo>
                    <a:pt x="6350" y="0"/>
                  </a:lnTo>
                  <a:lnTo>
                    <a:pt x="6350" y="26367"/>
                  </a:lnTo>
                  <a:lnTo>
                    <a:pt x="5645" y="49113"/>
                  </a:lnTo>
                  <a:lnTo>
                    <a:pt x="2979" y="78037"/>
                  </a:lnTo>
                  <a:lnTo>
                    <a:pt x="1324" y="107826"/>
                  </a:lnTo>
                  <a:lnTo>
                    <a:pt x="588" y="136117"/>
                  </a:lnTo>
                  <a:lnTo>
                    <a:pt x="261" y="160450"/>
                  </a:lnTo>
                  <a:lnTo>
                    <a:pt x="78" y="187241"/>
                  </a:lnTo>
                  <a:lnTo>
                    <a:pt x="1916" y="197988"/>
                  </a:lnTo>
                  <a:lnTo>
                    <a:pt x="3394" y="201842"/>
                  </a:lnTo>
                  <a:lnTo>
                    <a:pt x="3673" y="205117"/>
                  </a:lnTo>
                  <a:lnTo>
                    <a:pt x="0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5" name="SMARTInkShape-1998"/>
            <p:cNvSpPr/>
            <p:nvPr>
              <p:custDataLst>
                <p:tags r:id="rId20"/>
              </p:custDataLst>
            </p:nvPr>
          </p:nvSpPr>
          <p:spPr>
            <a:xfrm>
              <a:off x="7366000" y="1319764"/>
              <a:ext cx="260351" cy="20087"/>
            </a:xfrm>
            <a:custGeom>
              <a:avLst/>
              <a:gdLst/>
              <a:ahLst/>
              <a:cxnLst/>
              <a:rect l="0" t="0" r="0" b="0"/>
              <a:pathLst>
                <a:path w="260351" h="20087">
                  <a:moveTo>
                    <a:pt x="0" y="20086"/>
                  </a:moveTo>
                  <a:lnTo>
                    <a:pt x="0" y="20086"/>
                  </a:lnTo>
                  <a:lnTo>
                    <a:pt x="3371" y="20086"/>
                  </a:lnTo>
                  <a:lnTo>
                    <a:pt x="25694" y="13344"/>
                  </a:lnTo>
                  <a:lnTo>
                    <a:pt x="54928" y="6271"/>
                  </a:lnTo>
                  <a:lnTo>
                    <a:pt x="72603" y="2409"/>
                  </a:lnTo>
                  <a:lnTo>
                    <a:pt x="90029" y="540"/>
                  </a:lnTo>
                  <a:lnTo>
                    <a:pt x="107292" y="0"/>
                  </a:lnTo>
                  <a:lnTo>
                    <a:pt x="124444" y="345"/>
                  </a:lnTo>
                  <a:lnTo>
                    <a:pt x="141525" y="576"/>
                  </a:lnTo>
                  <a:lnTo>
                    <a:pt x="158555" y="729"/>
                  </a:lnTo>
                  <a:lnTo>
                    <a:pt x="175553" y="831"/>
                  </a:lnTo>
                  <a:lnTo>
                    <a:pt x="205729" y="2826"/>
                  </a:lnTo>
                  <a:lnTo>
                    <a:pt x="230430" y="5359"/>
                  </a:lnTo>
                  <a:lnTo>
                    <a:pt x="260350" y="73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6" name="SMARTInkShape-1999"/>
            <p:cNvSpPr/>
            <p:nvPr>
              <p:custDataLst>
                <p:tags r:id="rId21"/>
              </p:custDataLst>
            </p:nvPr>
          </p:nvSpPr>
          <p:spPr>
            <a:xfrm>
              <a:off x="7533971" y="1168400"/>
              <a:ext cx="72722" cy="79670"/>
            </a:xfrm>
            <a:custGeom>
              <a:avLst/>
              <a:gdLst/>
              <a:ahLst/>
              <a:cxnLst/>
              <a:rect l="0" t="0" r="0" b="0"/>
              <a:pathLst>
                <a:path w="72722" h="79670">
                  <a:moveTo>
                    <a:pt x="35229" y="0"/>
                  </a:moveTo>
                  <a:lnTo>
                    <a:pt x="35229" y="0"/>
                  </a:lnTo>
                  <a:lnTo>
                    <a:pt x="31858" y="0"/>
                  </a:lnTo>
                  <a:lnTo>
                    <a:pt x="23020" y="3371"/>
                  </a:lnTo>
                  <a:lnTo>
                    <a:pt x="8093" y="18951"/>
                  </a:lnTo>
                  <a:lnTo>
                    <a:pt x="2002" y="31706"/>
                  </a:lnTo>
                  <a:lnTo>
                    <a:pt x="0" y="44430"/>
                  </a:lnTo>
                  <a:lnTo>
                    <a:pt x="1463" y="57141"/>
                  </a:lnTo>
                  <a:lnTo>
                    <a:pt x="8227" y="67965"/>
                  </a:lnTo>
                  <a:lnTo>
                    <a:pt x="12995" y="72826"/>
                  </a:lnTo>
                  <a:lnTo>
                    <a:pt x="25817" y="78228"/>
                  </a:lnTo>
                  <a:lnTo>
                    <a:pt x="33187" y="79669"/>
                  </a:lnTo>
                  <a:lnTo>
                    <a:pt x="47021" y="77507"/>
                  </a:lnTo>
                  <a:lnTo>
                    <a:pt x="58814" y="71842"/>
                  </a:lnTo>
                  <a:lnTo>
                    <a:pt x="66408" y="64620"/>
                  </a:lnTo>
                  <a:lnTo>
                    <a:pt x="70252" y="54826"/>
                  </a:lnTo>
                  <a:lnTo>
                    <a:pt x="72721" y="31291"/>
                  </a:lnTo>
                  <a:lnTo>
                    <a:pt x="69297" y="20727"/>
                  </a:lnTo>
                  <a:lnTo>
                    <a:pt x="5427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7" name="SMARTInkShape-2000"/>
            <p:cNvSpPr/>
            <p:nvPr>
              <p:custDataLst>
                <p:tags r:id="rId22"/>
              </p:custDataLst>
            </p:nvPr>
          </p:nvSpPr>
          <p:spPr>
            <a:xfrm>
              <a:off x="7340670" y="1161467"/>
              <a:ext cx="126402" cy="104268"/>
            </a:xfrm>
            <a:custGeom>
              <a:avLst/>
              <a:gdLst/>
              <a:ahLst/>
              <a:cxnLst/>
              <a:rect l="0" t="0" r="0" b="0"/>
              <a:pathLst>
                <a:path w="126402" h="104268">
                  <a:moveTo>
                    <a:pt x="44380" y="19633"/>
                  </a:moveTo>
                  <a:lnTo>
                    <a:pt x="44380" y="19633"/>
                  </a:lnTo>
                  <a:lnTo>
                    <a:pt x="28683" y="44118"/>
                  </a:lnTo>
                  <a:lnTo>
                    <a:pt x="13624" y="70162"/>
                  </a:lnTo>
                  <a:lnTo>
                    <a:pt x="2635" y="94133"/>
                  </a:lnTo>
                  <a:lnTo>
                    <a:pt x="465" y="104251"/>
                  </a:lnTo>
                  <a:lnTo>
                    <a:pt x="286" y="104267"/>
                  </a:lnTo>
                  <a:lnTo>
                    <a:pt x="0" y="89111"/>
                  </a:lnTo>
                  <a:lnTo>
                    <a:pt x="3322" y="63581"/>
                  </a:lnTo>
                  <a:lnTo>
                    <a:pt x="12145" y="33674"/>
                  </a:lnTo>
                  <a:lnTo>
                    <a:pt x="24987" y="4035"/>
                  </a:lnTo>
                  <a:lnTo>
                    <a:pt x="27218" y="767"/>
                  </a:lnTo>
                  <a:lnTo>
                    <a:pt x="30117" y="0"/>
                  </a:lnTo>
                  <a:lnTo>
                    <a:pt x="33460" y="900"/>
                  </a:lnTo>
                  <a:lnTo>
                    <a:pt x="37100" y="2911"/>
                  </a:lnTo>
                  <a:lnTo>
                    <a:pt x="43026" y="10790"/>
                  </a:lnTo>
                  <a:lnTo>
                    <a:pt x="59322" y="36466"/>
                  </a:lnTo>
                  <a:lnTo>
                    <a:pt x="79265" y="67304"/>
                  </a:lnTo>
                  <a:lnTo>
                    <a:pt x="110296" y="93025"/>
                  </a:lnTo>
                  <a:lnTo>
                    <a:pt x="114430" y="95372"/>
                  </a:lnTo>
                  <a:lnTo>
                    <a:pt x="117890" y="96232"/>
                  </a:lnTo>
                  <a:lnTo>
                    <a:pt x="120904" y="96099"/>
                  </a:lnTo>
                  <a:lnTo>
                    <a:pt x="122912" y="95305"/>
                  </a:lnTo>
                  <a:lnTo>
                    <a:pt x="124252" y="94070"/>
                  </a:lnTo>
                  <a:lnTo>
                    <a:pt x="125145" y="92541"/>
                  </a:lnTo>
                  <a:lnTo>
                    <a:pt x="126401" y="80276"/>
                  </a:lnTo>
                  <a:lnTo>
                    <a:pt x="123402" y="56495"/>
                  </a:lnTo>
                  <a:lnTo>
                    <a:pt x="118045" y="30477"/>
                  </a:lnTo>
                  <a:lnTo>
                    <a:pt x="114230" y="5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8" name="SMARTInkShape-2001"/>
            <p:cNvSpPr/>
            <p:nvPr>
              <p:custDataLst>
                <p:tags r:id="rId23"/>
              </p:custDataLst>
            </p:nvPr>
          </p:nvSpPr>
          <p:spPr>
            <a:xfrm>
              <a:off x="8046264" y="1005065"/>
              <a:ext cx="81737" cy="118886"/>
            </a:xfrm>
            <a:custGeom>
              <a:avLst/>
              <a:gdLst/>
              <a:ahLst/>
              <a:cxnLst/>
              <a:rect l="0" t="0" r="0" b="0"/>
              <a:pathLst>
                <a:path w="81737" h="118886">
                  <a:moveTo>
                    <a:pt x="5536" y="10935"/>
                  </a:moveTo>
                  <a:lnTo>
                    <a:pt x="5536" y="10935"/>
                  </a:lnTo>
                  <a:lnTo>
                    <a:pt x="20039" y="2207"/>
                  </a:lnTo>
                  <a:lnTo>
                    <a:pt x="28680" y="0"/>
                  </a:lnTo>
                  <a:lnTo>
                    <a:pt x="32960" y="823"/>
                  </a:lnTo>
                  <a:lnTo>
                    <a:pt x="45020" y="8017"/>
                  </a:lnTo>
                  <a:lnTo>
                    <a:pt x="50836" y="12696"/>
                  </a:lnTo>
                  <a:lnTo>
                    <a:pt x="53891" y="19008"/>
                  </a:lnTo>
                  <a:lnTo>
                    <a:pt x="54706" y="22667"/>
                  </a:lnTo>
                  <a:lnTo>
                    <a:pt x="53838" y="26518"/>
                  </a:lnTo>
                  <a:lnTo>
                    <a:pt x="33872" y="56288"/>
                  </a:lnTo>
                  <a:lnTo>
                    <a:pt x="13093" y="77200"/>
                  </a:lnTo>
                  <a:lnTo>
                    <a:pt x="5367" y="83425"/>
                  </a:lnTo>
                  <a:lnTo>
                    <a:pt x="1932" y="88544"/>
                  </a:lnTo>
                  <a:lnTo>
                    <a:pt x="0" y="98763"/>
                  </a:lnTo>
                  <a:lnTo>
                    <a:pt x="1846" y="101237"/>
                  </a:lnTo>
                  <a:lnTo>
                    <a:pt x="29143" y="108904"/>
                  </a:lnTo>
                  <a:lnTo>
                    <a:pt x="58686" y="112057"/>
                  </a:lnTo>
                  <a:lnTo>
                    <a:pt x="65142" y="113028"/>
                  </a:lnTo>
                  <a:lnTo>
                    <a:pt x="75034" y="117519"/>
                  </a:lnTo>
                  <a:lnTo>
                    <a:pt x="81736" y="1188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9" name="SMARTInkShape-2002"/>
            <p:cNvSpPr/>
            <p:nvPr>
              <p:custDataLst>
                <p:tags r:id="rId24"/>
              </p:custDataLst>
            </p:nvPr>
          </p:nvSpPr>
          <p:spPr>
            <a:xfrm>
              <a:off x="7829550" y="1066800"/>
              <a:ext cx="106782" cy="1092201"/>
            </a:xfrm>
            <a:custGeom>
              <a:avLst/>
              <a:gdLst/>
              <a:ahLst/>
              <a:cxnLst/>
              <a:rect l="0" t="0" r="0" b="0"/>
              <a:pathLst>
                <a:path w="106782" h="1092201">
                  <a:moveTo>
                    <a:pt x="25400" y="0"/>
                  </a:moveTo>
                  <a:lnTo>
                    <a:pt x="25400" y="0"/>
                  </a:lnTo>
                  <a:lnTo>
                    <a:pt x="37952" y="1881"/>
                  </a:lnTo>
                  <a:lnTo>
                    <a:pt x="63471" y="5467"/>
                  </a:lnTo>
                  <a:lnTo>
                    <a:pt x="82541" y="9459"/>
                  </a:lnTo>
                  <a:lnTo>
                    <a:pt x="98227" y="18482"/>
                  </a:lnTo>
                  <a:lnTo>
                    <a:pt x="101467" y="22905"/>
                  </a:lnTo>
                  <a:lnTo>
                    <a:pt x="105070" y="33463"/>
                  </a:lnTo>
                  <a:lnTo>
                    <a:pt x="103725" y="58050"/>
                  </a:lnTo>
                  <a:lnTo>
                    <a:pt x="98782" y="83185"/>
                  </a:lnTo>
                  <a:lnTo>
                    <a:pt x="95488" y="97790"/>
                  </a:lnTo>
                  <a:lnTo>
                    <a:pt x="93292" y="115993"/>
                  </a:lnTo>
                  <a:lnTo>
                    <a:pt x="91828" y="136596"/>
                  </a:lnTo>
                  <a:lnTo>
                    <a:pt x="90852" y="158797"/>
                  </a:lnTo>
                  <a:lnTo>
                    <a:pt x="89495" y="183476"/>
                  </a:lnTo>
                  <a:lnTo>
                    <a:pt x="87886" y="209806"/>
                  </a:lnTo>
                  <a:lnTo>
                    <a:pt x="86107" y="237237"/>
                  </a:lnTo>
                  <a:lnTo>
                    <a:pt x="84922" y="266108"/>
                  </a:lnTo>
                  <a:lnTo>
                    <a:pt x="84131" y="295939"/>
                  </a:lnTo>
                  <a:lnTo>
                    <a:pt x="83604" y="326409"/>
                  </a:lnTo>
                  <a:lnTo>
                    <a:pt x="83958" y="357306"/>
                  </a:lnTo>
                  <a:lnTo>
                    <a:pt x="84900" y="388487"/>
                  </a:lnTo>
                  <a:lnTo>
                    <a:pt x="86233" y="419858"/>
                  </a:lnTo>
                  <a:lnTo>
                    <a:pt x="87122" y="450650"/>
                  </a:lnTo>
                  <a:lnTo>
                    <a:pt x="87715" y="481056"/>
                  </a:lnTo>
                  <a:lnTo>
                    <a:pt x="88109" y="511204"/>
                  </a:lnTo>
                  <a:lnTo>
                    <a:pt x="89079" y="541886"/>
                  </a:lnTo>
                  <a:lnTo>
                    <a:pt x="90430" y="572924"/>
                  </a:lnTo>
                  <a:lnTo>
                    <a:pt x="92037" y="604199"/>
                  </a:lnTo>
                  <a:lnTo>
                    <a:pt x="93107" y="634927"/>
                  </a:lnTo>
                  <a:lnTo>
                    <a:pt x="93821" y="665290"/>
                  </a:lnTo>
                  <a:lnTo>
                    <a:pt x="94298" y="695410"/>
                  </a:lnTo>
                  <a:lnTo>
                    <a:pt x="95321" y="723251"/>
                  </a:lnTo>
                  <a:lnTo>
                    <a:pt x="96708" y="749573"/>
                  </a:lnTo>
                  <a:lnTo>
                    <a:pt x="98339" y="774882"/>
                  </a:lnTo>
                  <a:lnTo>
                    <a:pt x="100131" y="798810"/>
                  </a:lnTo>
                  <a:lnTo>
                    <a:pt x="102033" y="821818"/>
                  </a:lnTo>
                  <a:lnTo>
                    <a:pt x="104005" y="844212"/>
                  </a:lnTo>
                  <a:lnTo>
                    <a:pt x="105320" y="864786"/>
                  </a:lnTo>
                  <a:lnTo>
                    <a:pt x="106197" y="884146"/>
                  </a:lnTo>
                  <a:lnTo>
                    <a:pt x="106781" y="902697"/>
                  </a:lnTo>
                  <a:lnTo>
                    <a:pt x="106465" y="921415"/>
                  </a:lnTo>
                  <a:lnTo>
                    <a:pt x="105549" y="940243"/>
                  </a:lnTo>
                  <a:lnTo>
                    <a:pt x="104232" y="959145"/>
                  </a:lnTo>
                  <a:lnTo>
                    <a:pt x="100888" y="989555"/>
                  </a:lnTo>
                  <a:lnTo>
                    <a:pt x="96921" y="1020865"/>
                  </a:lnTo>
                  <a:lnTo>
                    <a:pt x="95287" y="1032979"/>
                  </a:lnTo>
                  <a:lnTo>
                    <a:pt x="89336" y="1048705"/>
                  </a:lnTo>
                  <a:lnTo>
                    <a:pt x="88987" y="1056405"/>
                  </a:lnTo>
                  <a:lnTo>
                    <a:pt x="87057" y="1060534"/>
                  </a:lnTo>
                  <a:lnTo>
                    <a:pt x="78780" y="1071044"/>
                  </a:lnTo>
                  <a:lnTo>
                    <a:pt x="77346" y="1075272"/>
                  </a:lnTo>
                  <a:lnTo>
                    <a:pt x="74848" y="1076681"/>
                  </a:lnTo>
                  <a:lnTo>
                    <a:pt x="46414" y="1082500"/>
                  </a:lnTo>
                  <a:lnTo>
                    <a:pt x="14839" y="1090435"/>
                  </a:lnTo>
                  <a:lnTo>
                    <a:pt x="0" y="1092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0" name="SMARTInkShape-2003"/>
            <p:cNvSpPr/>
            <p:nvPr>
              <p:custDataLst>
                <p:tags r:id="rId25"/>
              </p:custDataLst>
            </p:nvPr>
          </p:nvSpPr>
          <p:spPr>
            <a:xfrm>
              <a:off x="6434185" y="1085850"/>
              <a:ext cx="163466" cy="1009651"/>
            </a:xfrm>
            <a:custGeom>
              <a:avLst/>
              <a:gdLst/>
              <a:ahLst/>
              <a:cxnLst/>
              <a:rect l="0" t="0" r="0" b="0"/>
              <a:pathLst>
                <a:path w="163466" h="1009651">
                  <a:moveTo>
                    <a:pt x="163465" y="0"/>
                  </a:moveTo>
                  <a:lnTo>
                    <a:pt x="163465" y="0"/>
                  </a:lnTo>
                  <a:lnTo>
                    <a:pt x="140364" y="5070"/>
                  </a:lnTo>
                  <a:lnTo>
                    <a:pt x="114628" y="8838"/>
                  </a:lnTo>
                  <a:lnTo>
                    <a:pt x="90019" y="12865"/>
                  </a:lnTo>
                  <a:lnTo>
                    <a:pt x="68028" y="17007"/>
                  </a:lnTo>
                  <a:lnTo>
                    <a:pt x="41192" y="23305"/>
                  </a:lnTo>
                  <a:lnTo>
                    <a:pt x="17455" y="30499"/>
                  </a:lnTo>
                  <a:lnTo>
                    <a:pt x="16029" y="33032"/>
                  </a:lnTo>
                  <a:lnTo>
                    <a:pt x="17093" y="61526"/>
                  </a:lnTo>
                  <a:lnTo>
                    <a:pt x="19153" y="84730"/>
                  </a:lnTo>
                  <a:lnTo>
                    <a:pt x="20692" y="98820"/>
                  </a:lnTo>
                  <a:lnTo>
                    <a:pt x="22421" y="118091"/>
                  </a:lnTo>
                  <a:lnTo>
                    <a:pt x="24280" y="140816"/>
                  </a:lnTo>
                  <a:lnTo>
                    <a:pt x="26225" y="165844"/>
                  </a:lnTo>
                  <a:lnTo>
                    <a:pt x="28228" y="193113"/>
                  </a:lnTo>
                  <a:lnTo>
                    <a:pt x="30268" y="221875"/>
                  </a:lnTo>
                  <a:lnTo>
                    <a:pt x="32333" y="251633"/>
                  </a:lnTo>
                  <a:lnTo>
                    <a:pt x="33711" y="283467"/>
                  </a:lnTo>
                  <a:lnTo>
                    <a:pt x="34629" y="316683"/>
                  </a:lnTo>
                  <a:lnTo>
                    <a:pt x="35241" y="350822"/>
                  </a:lnTo>
                  <a:lnTo>
                    <a:pt x="35649" y="384870"/>
                  </a:lnTo>
                  <a:lnTo>
                    <a:pt x="35921" y="418858"/>
                  </a:lnTo>
                  <a:lnTo>
                    <a:pt x="36102" y="452805"/>
                  </a:lnTo>
                  <a:lnTo>
                    <a:pt x="34105" y="486726"/>
                  </a:lnTo>
                  <a:lnTo>
                    <a:pt x="30659" y="520628"/>
                  </a:lnTo>
                  <a:lnTo>
                    <a:pt x="26245" y="554519"/>
                  </a:lnTo>
                  <a:lnTo>
                    <a:pt x="21890" y="586285"/>
                  </a:lnTo>
                  <a:lnTo>
                    <a:pt x="17576" y="616634"/>
                  </a:lnTo>
                  <a:lnTo>
                    <a:pt x="13289" y="646039"/>
                  </a:lnTo>
                  <a:lnTo>
                    <a:pt x="9726" y="674110"/>
                  </a:lnTo>
                  <a:lnTo>
                    <a:pt x="6644" y="701290"/>
                  </a:lnTo>
                  <a:lnTo>
                    <a:pt x="3884" y="727877"/>
                  </a:lnTo>
                  <a:lnTo>
                    <a:pt x="2045" y="752657"/>
                  </a:lnTo>
                  <a:lnTo>
                    <a:pt x="818" y="776232"/>
                  </a:lnTo>
                  <a:lnTo>
                    <a:pt x="0" y="799005"/>
                  </a:lnTo>
                  <a:lnTo>
                    <a:pt x="161" y="819125"/>
                  </a:lnTo>
                  <a:lnTo>
                    <a:pt x="973" y="837478"/>
                  </a:lnTo>
                  <a:lnTo>
                    <a:pt x="2221" y="854652"/>
                  </a:lnTo>
                  <a:lnTo>
                    <a:pt x="5487" y="883142"/>
                  </a:lnTo>
                  <a:lnTo>
                    <a:pt x="9291" y="906857"/>
                  </a:lnTo>
                  <a:lnTo>
                    <a:pt x="14695" y="934664"/>
                  </a:lnTo>
                  <a:lnTo>
                    <a:pt x="20428" y="962128"/>
                  </a:lnTo>
                  <a:lnTo>
                    <a:pt x="28940" y="979561"/>
                  </a:lnTo>
                  <a:lnTo>
                    <a:pt x="33355" y="984047"/>
                  </a:lnTo>
                  <a:lnTo>
                    <a:pt x="39316" y="987688"/>
                  </a:lnTo>
                  <a:lnTo>
                    <a:pt x="68486" y="995414"/>
                  </a:lnTo>
                  <a:lnTo>
                    <a:pt x="98555" y="1001533"/>
                  </a:lnTo>
                  <a:lnTo>
                    <a:pt x="110627" y="1003220"/>
                  </a:lnTo>
                  <a:lnTo>
                    <a:pt x="125365" y="1009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1" name="SMARTInkShape-2004"/>
            <p:cNvSpPr/>
            <p:nvPr>
              <p:custDataLst>
                <p:tags r:id="rId26"/>
              </p:custDataLst>
            </p:nvPr>
          </p:nvSpPr>
          <p:spPr>
            <a:xfrm>
              <a:off x="7611900" y="2000511"/>
              <a:ext cx="69021" cy="133090"/>
            </a:xfrm>
            <a:custGeom>
              <a:avLst/>
              <a:gdLst/>
              <a:ahLst/>
              <a:cxnLst/>
              <a:rect l="0" t="0" r="0" b="0"/>
              <a:pathLst>
                <a:path w="69021" h="133090">
                  <a:moveTo>
                    <a:pt x="1750" y="6089"/>
                  </a:moveTo>
                  <a:lnTo>
                    <a:pt x="1750" y="6089"/>
                  </a:lnTo>
                  <a:lnTo>
                    <a:pt x="11889" y="1725"/>
                  </a:lnTo>
                  <a:lnTo>
                    <a:pt x="34974" y="0"/>
                  </a:lnTo>
                  <a:lnTo>
                    <a:pt x="49615" y="3187"/>
                  </a:lnTo>
                  <a:lnTo>
                    <a:pt x="62891" y="8600"/>
                  </a:lnTo>
                  <a:lnTo>
                    <a:pt x="65794" y="11291"/>
                  </a:lnTo>
                  <a:lnTo>
                    <a:pt x="69020" y="18044"/>
                  </a:lnTo>
                  <a:lnTo>
                    <a:pt x="68572" y="27630"/>
                  </a:lnTo>
                  <a:lnTo>
                    <a:pt x="67465" y="33150"/>
                  </a:lnTo>
                  <a:lnTo>
                    <a:pt x="52422" y="54402"/>
                  </a:lnTo>
                  <a:lnTo>
                    <a:pt x="23467" y="81798"/>
                  </a:lnTo>
                  <a:lnTo>
                    <a:pt x="1517" y="110603"/>
                  </a:lnTo>
                  <a:lnTo>
                    <a:pt x="183" y="114571"/>
                  </a:lnTo>
                  <a:lnTo>
                    <a:pt x="0" y="117921"/>
                  </a:lnTo>
                  <a:lnTo>
                    <a:pt x="583" y="120860"/>
                  </a:lnTo>
                  <a:lnTo>
                    <a:pt x="3089" y="123525"/>
                  </a:lnTo>
                  <a:lnTo>
                    <a:pt x="11517" y="128368"/>
                  </a:lnTo>
                  <a:lnTo>
                    <a:pt x="33469" y="132156"/>
                  </a:lnTo>
                  <a:lnTo>
                    <a:pt x="65250" y="133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2" name="SMARTInkShape-2005"/>
            <p:cNvSpPr/>
            <p:nvPr>
              <p:custDataLst>
                <p:tags r:id="rId27"/>
              </p:custDataLst>
            </p:nvPr>
          </p:nvSpPr>
          <p:spPr>
            <a:xfrm>
              <a:off x="7505700" y="1790700"/>
              <a:ext cx="184151" cy="247651"/>
            </a:xfrm>
            <a:custGeom>
              <a:avLst/>
              <a:gdLst/>
              <a:ahLst/>
              <a:cxnLst/>
              <a:rect l="0" t="0" r="0" b="0"/>
              <a:pathLst>
                <a:path w="184151" h="247651">
                  <a:moveTo>
                    <a:pt x="0" y="247650"/>
                  </a:moveTo>
                  <a:lnTo>
                    <a:pt x="0" y="247650"/>
                  </a:lnTo>
                  <a:lnTo>
                    <a:pt x="15580" y="223231"/>
                  </a:lnTo>
                  <a:lnTo>
                    <a:pt x="42717" y="193378"/>
                  </a:lnTo>
                  <a:lnTo>
                    <a:pt x="67433" y="166144"/>
                  </a:lnTo>
                  <a:lnTo>
                    <a:pt x="94176" y="135225"/>
                  </a:lnTo>
                  <a:lnTo>
                    <a:pt x="107234" y="119078"/>
                  </a:lnTo>
                  <a:lnTo>
                    <a:pt x="120173" y="102669"/>
                  </a:lnTo>
                  <a:lnTo>
                    <a:pt x="140193" y="71266"/>
                  </a:lnTo>
                  <a:lnTo>
                    <a:pt x="156147" y="43668"/>
                  </a:lnTo>
                  <a:lnTo>
                    <a:pt x="177991" y="12467"/>
                  </a:lnTo>
                  <a:lnTo>
                    <a:pt x="184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3" name="SMARTInkShape-2006"/>
            <p:cNvSpPr/>
            <p:nvPr>
              <p:custDataLst>
                <p:tags r:id="rId28"/>
              </p:custDataLst>
            </p:nvPr>
          </p:nvSpPr>
          <p:spPr>
            <a:xfrm>
              <a:off x="7469337" y="1797933"/>
              <a:ext cx="95061" cy="116196"/>
            </a:xfrm>
            <a:custGeom>
              <a:avLst/>
              <a:gdLst/>
              <a:ahLst/>
              <a:cxnLst/>
              <a:rect l="0" t="0" r="0" b="0"/>
              <a:pathLst>
                <a:path w="95061" h="116196">
                  <a:moveTo>
                    <a:pt x="55413" y="5467"/>
                  </a:moveTo>
                  <a:lnTo>
                    <a:pt x="55413" y="5467"/>
                  </a:lnTo>
                  <a:lnTo>
                    <a:pt x="55413" y="2096"/>
                  </a:lnTo>
                  <a:lnTo>
                    <a:pt x="54708" y="1103"/>
                  </a:lnTo>
                  <a:lnTo>
                    <a:pt x="53531" y="441"/>
                  </a:lnTo>
                  <a:lnTo>
                    <a:pt x="52042" y="0"/>
                  </a:lnTo>
                  <a:lnTo>
                    <a:pt x="36462" y="9491"/>
                  </a:lnTo>
                  <a:lnTo>
                    <a:pt x="17342" y="29080"/>
                  </a:lnTo>
                  <a:lnTo>
                    <a:pt x="1643" y="56130"/>
                  </a:lnTo>
                  <a:lnTo>
                    <a:pt x="0" y="76197"/>
                  </a:lnTo>
                  <a:lnTo>
                    <a:pt x="3974" y="94758"/>
                  </a:lnTo>
                  <a:lnTo>
                    <a:pt x="10444" y="107711"/>
                  </a:lnTo>
                  <a:lnTo>
                    <a:pt x="16967" y="111730"/>
                  </a:lnTo>
                  <a:lnTo>
                    <a:pt x="35504" y="116195"/>
                  </a:lnTo>
                  <a:lnTo>
                    <a:pt x="59627" y="115338"/>
                  </a:lnTo>
                  <a:lnTo>
                    <a:pt x="83551" y="103873"/>
                  </a:lnTo>
                  <a:lnTo>
                    <a:pt x="88988" y="97882"/>
                  </a:lnTo>
                  <a:lnTo>
                    <a:pt x="95030" y="83700"/>
                  </a:lnTo>
                  <a:lnTo>
                    <a:pt x="95060" y="59848"/>
                  </a:lnTo>
                  <a:lnTo>
                    <a:pt x="83859" y="31536"/>
                  </a:lnTo>
                  <a:lnTo>
                    <a:pt x="61763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4" name="SMARTInkShape-2007"/>
            <p:cNvSpPr/>
            <p:nvPr>
              <p:custDataLst>
                <p:tags r:id="rId29"/>
              </p:custDataLst>
            </p:nvPr>
          </p:nvSpPr>
          <p:spPr>
            <a:xfrm>
              <a:off x="7512442" y="1746250"/>
              <a:ext cx="12309" cy="184151"/>
            </a:xfrm>
            <a:custGeom>
              <a:avLst/>
              <a:gdLst/>
              <a:ahLst/>
              <a:cxnLst/>
              <a:rect l="0" t="0" r="0" b="0"/>
              <a:pathLst>
                <a:path w="12309" h="184151">
                  <a:moveTo>
                    <a:pt x="5958" y="0"/>
                  </a:moveTo>
                  <a:lnTo>
                    <a:pt x="5958" y="0"/>
                  </a:lnTo>
                  <a:lnTo>
                    <a:pt x="5958" y="24418"/>
                  </a:lnTo>
                  <a:lnTo>
                    <a:pt x="4076" y="45190"/>
                  </a:lnTo>
                  <a:lnTo>
                    <a:pt x="1594" y="70179"/>
                  </a:lnTo>
                  <a:lnTo>
                    <a:pt x="490" y="95396"/>
                  </a:lnTo>
                  <a:lnTo>
                    <a:pt x="0" y="120715"/>
                  </a:lnTo>
                  <a:lnTo>
                    <a:pt x="1605" y="151243"/>
                  </a:lnTo>
                  <a:lnTo>
                    <a:pt x="12308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5" name="SMARTInkShape-2008"/>
            <p:cNvSpPr/>
            <p:nvPr>
              <p:custDataLst>
                <p:tags r:id="rId30"/>
              </p:custDataLst>
            </p:nvPr>
          </p:nvSpPr>
          <p:spPr>
            <a:xfrm>
              <a:off x="7651750" y="1136650"/>
              <a:ext cx="65413" cy="387351"/>
            </a:xfrm>
            <a:custGeom>
              <a:avLst/>
              <a:gdLst/>
              <a:ahLst/>
              <a:cxnLst/>
              <a:rect l="0" t="0" r="0" b="0"/>
              <a:pathLst>
                <a:path w="65413" h="387351">
                  <a:moveTo>
                    <a:pt x="31750" y="0"/>
                  </a:moveTo>
                  <a:lnTo>
                    <a:pt x="31750" y="0"/>
                  </a:lnTo>
                  <a:lnTo>
                    <a:pt x="31750" y="3371"/>
                  </a:lnTo>
                  <a:lnTo>
                    <a:pt x="41889" y="33226"/>
                  </a:lnTo>
                  <a:lnTo>
                    <a:pt x="49426" y="60393"/>
                  </a:lnTo>
                  <a:lnTo>
                    <a:pt x="52707" y="76951"/>
                  </a:lnTo>
                  <a:lnTo>
                    <a:pt x="55599" y="95045"/>
                  </a:lnTo>
                  <a:lnTo>
                    <a:pt x="58232" y="114163"/>
                  </a:lnTo>
                  <a:lnTo>
                    <a:pt x="60694" y="134670"/>
                  </a:lnTo>
                  <a:lnTo>
                    <a:pt x="63040" y="156102"/>
                  </a:lnTo>
                  <a:lnTo>
                    <a:pt x="65311" y="178151"/>
                  </a:lnTo>
                  <a:lnTo>
                    <a:pt x="65412" y="199906"/>
                  </a:lnTo>
                  <a:lnTo>
                    <a:pt x="64069" y="221465"/>
                  </a:lnTo>
                  <a:lnTo>
                    <a:pt x="61763" y="242894"/>
                  </a:lnTo>
                  <a:lnTo>
                    <a:pt x="56697" y="262823"/>
                  </a:lnTo>
                  <a:lnTo>
                    <a:pt x="49792" y="281755"/>
                  </a:lnTo>
                  <a:lnTo>
                    <a:pt x="41662" y="300020"/>
                  </a:lnTo>
                  <a:lnTo>
                    <a:pt x="28864" y="329722"/>
                  </a:lnTo>
                  <a:lnTo>
                    <a:pt x="18473" y="353271"/>
                  </a:lnTo>
                  <a:lnTo>
                    <a:pt x="0" y="387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6" name="SMARTInkShape-2009"/>
            <p:cNvSpPr/>
            <p:nvPr>
              <p:custDataLst>
                <p:tags r:id="rId31"/>
              </p:custDataLst>
            </p:nvPr>
          </p:nvSpPr>
          <p:spPr>
            <a:xfrm>
              <a:off x="6731000" y="1663700"/>
              <a:ext cx="946151" cy="19051"/>
            </a:xfrm>
            <a:custGeom>
              <a:avLst/>
              <a:gdLst/>
              <a:ahLst/>
              <a:cxnLst/>
              <a:rect l="0" t="0" r="0" b="0"/>
              <a:pathLst>
                <a:path w="946151" h="19051">
                  <a:moveTo>
                    <a:pt x="0" y="0"/>
                  </a:moveTo>
                  <a:lnTo>
                    <a:pt x="0" y="0"/>
                  </a:lnTo>
                  <a:lnTo>
                    <a:pt x="29511" y="0"/>
                  </a:lnTo>
                  <a:lnTo>
                    <a:pt x="49805" y="706"/>
                  </a:lnTo>
                  <a:lnTo>
                    <a:pt x="75288" y="3371"/>
                  </a:lnTo>
                  <a:lnTo>
                    <a:pt x="106838" y="5026"/>
                  </a:lnTo>
                  <a:lnTo>
                    <a:pt x="124143" y="5467"/>
                  </a:lnTo>
                  <a:lnTo>
                    <a:pt x="144145" y="5761"/>
                  </a:lnTo>
                  <a:lnTo>
                    <a:pt x="165946" y="5958"/>
                  </a:lnTo>
                  <a:lnTo>
                    <a:pt x="188948" y="6088"/>
                  </a:lnTo>
                  <a:lnTo>
                    <a:pt x="214160" y="5470"/>
                  </a:lnTo>
                  <a:lnTo>
                    <a:pt x="240846" y="4352"/>
                  </a:lnTo>
                  <a:lnTo>
                    <a:pt x="268514" y="2901"/>
                  </a:lnTo>
                  <a:lnTo>
                    <a:pt x="297542" y="1934"/>
                  </a:lnTo>
                  <a:lnTo>
                    <a:pt x="327478" y="1290"/>
                  </a:lnTo>
                  <a:lnTo>
                    <a:pt x="358019" y="860"/>
                  </a:lnTo>
                  <a:lnTo>
                    <a:pt x="388962" y="573"/>
                  </a:lnTo>
                  <a:lnTo>
                    <a:pt x="420174" y="382"/>
                  </a:lnTo>
                  <a:lnTo>
                    <a:pt x="451566" y="255"/>
                  </a:lnTo>
                  <a:lnTo>
                    <a:pt x="483784" y="170"/>
                  </a:lnTo>
                  <a:lnTo>
                    <a:pt x="516550" y="113"/>
                  </a:lnTo>
                  <a:lnTo>
                    <a:pt x="549684" y="75"/>
                  </a:lnTo>
                  <a:lnTo>
                    <a:pt x="581650" y="756"/>
                  </a:lnTo>
                  <a:lnTo>
                    <a:pt x="612839" y="1915"/>
                  </a:lnTo>
                  <a:lnTo>
                    <a:pt x="643510" y="3393"/>
                  </a:lnTo>
                  <a:lnTo>
                    <a:pt x="673128" y="4379"/>
                  </a:lnTo>
                  <a:lnTo>
                    <a:pt x="702047" y="5036"/>
                  </a:lnTo>
                  <a:lnTo>
                    <a:pt x="730498" y="5474"/>
                  </a:lnTo>
                  <a:lnTo>
                    <a:pt x="757227" y="6472"/>
                  </a:lnTo>
                  <a:lnTo>
                    <a:pt x="782806" y="7842"/>
                  </a:lnTo>
                  <a:lnTo>
                    <a:pt x="807620" y="9461"/>
                  </a:lnTo>
                  <a:lnTo>
                    <a:pt x="829808" y="11246"/>
                  </a:lnTo>
                  <a:lnTo>
                    <a:pt x="850245" y="13142"/>
                  </a:lnTo>
                  <a:lnTo>
                    <a:pt x="869513" y="15111"/>
                  </a:lnTo>
                  <a:lnTo>
                    <a:pt x="898448" y="17299"/>
                  </a:lnTo>
                  <a:lnTo>
                    <a:pt x="926843" y="18531"/>
                  </a:lnTo>
                  <a:lnTo>
                    <a:pt x="9461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81" name="SMARTInkShape-Group544"/>
          <p:cNvGrpSpPr/>
          <p:nvPr/>
        </p:nvGrpSpPr>
        <p:grpSpPr>
          <a:xfrm>
            <a:off x="6797722" y="1219200"/>
            <a:ext cx="295229" cy="201481"/>
            <a:chOff x="6797722" y="1219200"/>
            <a:chExt cx="295229" cy="201481"/>
          </a:xfrm>
        </p:grpSpPr>
        <p:sp>
          <p:nvSpPr>
            <p:cNvPr id="378" name="SMARTInkShape-2010"/>
            <p:cNvSpPr/>
            <p:nvPr>
              <p:custDataLst>
                <p:tags r:id="rId14"/>
              </p:custDataLst>
            </p:nvPr>
          </p:nvSpPr>
          <p:spPr>
            <a:xfrm>
              <a:off x="6797722" y="1293040"/>
              <a:ext cx="91713" cy="127641"/>
            </a:xfrm>
            <a:custGeom>
              <a:avLst/>
              <a:gdLst/>
              <a:ahLst/>
              <a:cxnLst/>
              <a:rect l="0" t="0" r="0" b="0"/>
              <a:pathLst>
                <a:path w="91713" h="127641">
                  <a:moveTo>
                    <a:pt x="79328" y="15060"/>
                  </a:moveTo>
                  <a:lnTo>
                    <a:pt x="79328" y="15060"/>
                  </a:lnTo>
                  <a:lnTo>
                    <a:pt x="75957" y="8318"/>
                  </a:lnTo>
                  <a:lnTo>
                    <a:pt x="70539" y="3127"/>
                  </a:lnTo>
                  <a:lnTo>
                    <a:pt x="67118" y="754"/>
                  </a:lnTo>
                  <a:lnTo>
                    <a:pt x="53911" y="0"/>
                  </a:lnTo>
                  <a:lnTo>
                    <a:pt x="37693" y="2722"/>
                  </a:lnTo>
                  <a:lnTo>
                    <a:pt x="16662" y="12894"/>
                  </a:lnTo>
                  <a:lnTo>
                    <a:pt x="3499" y="23269"/>
                  </a:lnTo>
                  <a:lnTo>
                    <a:pt x="553" y="29000"/>
                  </a:lnTo>
                  <a:lnTo>
                    <a:pt x="0" y="34936"/>
                  </a:lnTo>
                  <a:lnTo>
                    <a:pt x="1043" y="41011"/>
                  </a:lnTo>
                  <a:lnTo>
                    <a:pt x="9726" y="53405"/>
                  </a:lnTo>
                  <a:lnTo>
                    <a:pt x="32365" y="72282"/>
                  </a:lnTo>
                  <a:lnTo>
                    <a:pt x="59533" y="87518"/>
                  </a:lnTo>
                  <a:lnTo>
                    <a:pt x="87255" y="98988"/>
                  </a:lnTo>
                  <a:lnTo>
                    <a:pt x="90258" y="101351"/>
                  </a:lnTo>
                  <a:lnTo>
                    <a:pt x="91554" y="103631"/>
                  </a:lnTo>
                  <a:lnTo>
                    <a:pt x="91712" y="105858"/>
                  </a:lnTo>
                  <a:lnTo>
                    <a:pt x="84362" y="112094"/>
                  </a:lnTo>
                  <a:lnTo>
                    <a:pt x="70981" y="118864"/>
                  </a:lnTo>
                  <a:lnTo>
                    <a:pt x="39292" y="127078"/>
                  </a:lnTo>
                  <a:lnTo>
                    <a:pt x="29784" y="127640"/>
                  </a:lnTo>
                  <a:lnTo>
                    <a:pt x="27249" y="126802"/>
                  </a:lnTo>
                  <a:lnTo>
                    <a:pt x="22178" y="1230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9" name="SMARTInkShape-2011"/>
            <p:cNvSpPr/>
            <p:nvPr>
              <p:custDataLst>
                <p:tags r:id="rId15"/>
              </p:custDataLst>
            </p:nvPr>
          </p:nvSpPr>
          <p:spPr>
            <a:xfrm>
              <a:off x="6946978" y="1327150"/>
              <a:ext cx="145973" cy="82551"/>
            </a:xfrm>
            <a:custGeom>
              <a:avLst/>
              <a:gdLst/>
              <a:ahLst/>
              <a:cxnLst/>
              <a:rect l="0" t="0" r="0" b="0"/>
              <a:pathLst>
                <a:path w="145973" h="82551">
                  <a:moveTo>
                    <a:pt x="6272" y="0"/>
                  </a:moveTo>
                  <a:lnTo>
                    <a:pt x="6272" y="0"/>
                  </a:lnTo>
                  <a:lnTo>
                    <a:pt x="804" y="0"/>
                  </a:lnTo>
                  <a:lnTo>
                    <a:pt x="0" y="26515"/>
                  </a:lnTo>
                  <a:lnTo>
                    <a:pt x="5396" y="54760"/>
                  </a:lnTo>
                  <a:lnTo>
                    <a:pt x="7764" y="61497"/>
                  </a:lnTo>
                  <a:lnTo>
                    <a:pt x="9383" y="64281"/>
                  </a:lnTo>
                  <a:lnTo>
                    <a:pt x="11169" y="66137"/>
                  </a:lnTo>
                  <a:lnTo>
                    <a:pt x="15033" y="68200"/>
                  </a:lnTo>
                  <a:lnTo>
                    <a:pt x="17051" y="68044"/>
                  </a:lnTo>
                  <a:lnTo>
                    <a:pt x="21176" y="65990"/>
                  </a:lnTo>
                  <a:lnTo>
                    <a:pt x="37167" y="42671"/>
                  </a:lnTo>
                  <a:lnTo>
                    <a:pt x="50331" y="18110"/>
                  </a:lnTo>
                  <a:lnTo>
                    <a:pt x="54781" y="15105"/>
                  </a:lnTo>
                  <a:lnTo>
                    <a:pt x="59111" y="13769"/>
                  </a:lnTo>
                  <a:lnTo>
                    <a:pt x="60549" y="14824"/>
                  </a:lnTo>
                  <a:lnTo>
                    <a:pt x="74945" y="45647"/>
                  </a:lnTo>
                  <a:lnTo>
                    <a:pt x="76018" y="55815"/>
                  </a:lnTo>
                  <a:lnTo>
                    <a:pt x="76758" y="55554"/>
                  </a:lnTo>
                  <a:lnTo>
                    <a:pt x="94970" y="41877"/>
                  </a:lnTo>
                  <a:lnTo>
                    <a:pt x="105872" y="30196"/>
                  </a:lnTo>
                  <a:lnTo>
                    <a:pt x="121039" y="17881"/>
                  </a:lnTo>
                  <a:lnTo>
                    <a:pt x="123705" y="17565"/>
                  </a:lnTo>
                  <a:lnTo>
                    <a:pt x="126189" y="18766"/>
                  </a:lnTo>
                  <a:lnTo>
                    <a:pt x="128550" y="20977"/>
                  </a:lnTo>
                  <a:lnTo>
                    <a:pt x="135244" y="34202"/>
                  </a:lnTo>
                  <a:lnTo>
                    <a:pt x="135794" y="45540"/>
                  </a:lnTo>
                  <a:lnTo>
                    <a:pt x="135098" y="56929"/>
                  </a:lnTo>
                  <a:lnTo>
                    <a:pt x="138674" y="70568"/>
                  </a:lnTo>
                  <a:lnTo>
                    <a:pt x="145972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0" name="SMARTInkShape-2012"/>
            <p:cNvSpPr/>
            <p:nvPr>
              <p:custDataLst>
                <p:tags r:id="rId16"/>
              </p:custDataLst>
            </p:nvPr>
          </p:nvSpPr>
          <p:spPr>
            <a:xfrm>
              <a:off x="6946900" y="121920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6350" y="12700"/>
                  </a:moveTo>
                  <a:lnTo>
                    <a:pt x="6350" y="127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84" name="SMARTInkShape-Group545"/>
          <p:cNvGrpSpPr/>
          <p:nvPr/>
        </p:nvGrpSpPr>
        <p:grpSpPr>
          <a:xfrm>
            <a:off x="5927242" y="1451923"/>
            <a:ext cx="238609" cy="224478"/>
            <a:chOff x="5927242" y="1451923"/>
            <a:chExt cx="238609" cy="224478"/>
          </a:xfrm>
        </p:grpSpPr>
        <p:sp>
          <p:nvSpPr>
            <p:cNvPr id="382" name="SMARTInkShape-2013"/>
            <p:cNvSpPr/>
            <p:nvPr>
              <p:custDataLst>
                <p:tags r:id="rId12"/>
              </p:custDataLst>
            </p:nvPr>
          </p:nvSpPr>
          <p:spPr>
            <a:xfrm>
              <a:off x="5927242" y="1451923"/>
              <a:ext cx="238609" cy="33978"/>
            </a:xfrm>
            <a:custGeom>
              <a:avLst/>
              <a:gdLst/>
              <a:ahLst/>
              <a:cxnLst/>
              <a:rect l="0" t="0" r="0" b="0"/>
              <a:pathLst>
                <a:path w="238609" h="33978">
                  <a:moveTo>
                    <a:pt x="3658" y="14927"/>
                  </a:moveTo>
                  <a:lnTo>
                    <a:pt x="3658" y="14927"/>
                  </a:lnTo>
                  <a:lnTo>
                    <a:pt x="287" y="11556"/>
                  </a:lnTo>
                  <a:lnTo>
                    <a:pt x="0" y="9857"/>
                  </a:lnTo>
                  <a:lnTo>
                    <a:pt x="513" y="8020"/>
                  </a:lnTo>
                  <a:lnTo>
                    <a:pt x="1560" y="6089"/>
                  </a:lnTo>
                  <a:lnTo>
                    <a:pt x="19892" y="0"/>
                  </a:lnTo>
                  <a:lnTo>
                    <a:pt x="51036" y="470"/>
                  </a:lnTo>
                  <a:lnTo>
                    <a:pt x="76691" y="3327"/>
                  </a:lnTo>
                  <a:lnTo>
                    <a:pt x="105262" y="6949"/>
                  </a:lnTo>
                  <a:lnTo>
                    <a:pt x="136775" y="10911"/>
                  </a:lnTo>
                  <a:lnTo>
                    <a:pt x="165831" y="15024"/>
                  </a:lnTo>
                  <a:lnTo>
                    <a:pt x="191446" y="19203"/>
                  </a:lnTo>
                  <a:lnTo>
                    <a:pt x="219617" y="25523"/>
                  </a:lnTo>
                  <a:lnTo>
                    <a:pt x="238608" y="339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3" name="SMARTInkShape-2014"/>
            <p:cNvSpPr/>
            <p:nvPr>
              <p:custDataLst>
                <p:tags r:id="rId13"/>
              </p:custDataLst>
            </p:nvPr>
          </p:nvSpPr>
          <p:spPr>
            <a:xfrm>
              <a:off x="6000750" y="1466850"/>
              <a:ext cx="57151" cy="209551"/>
            </a:xfrm>
            <a:custGeom>
              <a:avLst/>
              <a:gdLst/>
              <a:ahLst/>
              <a:cxnLst/>
              <a:rect l="0" t="0" r="0" b="0"/>
              <a:pathLst>
                <a:path w="57151" h="209551">
                  <a:moveTo>
                    <a:pt x="57150" y="0"/>
                  </a:moveTo>
                  <a:lnTo>
                    <a:pt x="57150" y="0"/>
                  </a:lnTo>
                  <a:lnTo>
                    <a:pt x="52081" y="12961"/>
                  </a:lnTo>
                  <a:lnTo>
                    <a:pt x="44908" y="42646"/>
                  </a:lnTo>
                  <a:lnTo>
                    <a:pt x="35481" y="68578"/>
                  </a:lnTo>
                  <a:lnTo>
                    <a:pt x="26117" y="96566"/>
                  </a:lnTo>
                  <a:lnTo>
                    <a:pt x="17958" y="124763"/>
                  </a:lnTo>
                  <a:lnTo>
                    <a:pt x="11980" y="151406"/>
                  </a:lnTo>
                  <a:lnTo>
                    <a:pt x="4647" y="180092"/>
                  </a:lnTo>
                  <a:lnTo>
                    <a:pt x="0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89" name="SMARTInkShape-Group546"/>
          <p:cNvGrpSpPr/>
          <p:nvPr/>
        </p:nvGrpSpPr>
        <p:grpSpPr>
          <a:xfrm>
            <a:off x="5670550" y="1556011"/>
            <a:ext cx="550249" cy="220285"/>
            <a:chOff x="5670550" y="1556011"/>
            <a:chExt cx="550249" cy="220285"/>
          </a:xfrm>
        </p:grpSpPr>
        <p:sp>
          <p:nvSpPr>
            <p:cNvPr id="385" name="SMARTInkShape-2015"/>
            <p:cNvSpPr/>
            <p:nvPr>
              <p:custDataLst>
                <p:tags r:id="rId8"/>
              </p:custDataLst>
            </p:nvPr>
          </p:nvSpPr>
          <p:spPr>
            <a:xfrm>
              <a:off x="5670550" y="1556011"/>
              <a:ext cx="63501" cy="12440"/>
            </a:xfrm>
            <a:custGeom>
              <a:avLst/>
              <a:gdLst/>
              <a:ahLst/>
              <a:cxnLst/>
              <a:rect l="0" t="0" r="0" b="0"/>
              <a:pathLst>
                <a:path w="63501" h="12440">
                  <a:moveTo>
                    <a:pt x="0" y="6089"/>
                  </a:moveTo>
                  <a:lnTo>
                    <a:pt x="0" y="6089"/>
                  </a:lnTo>
                  <a:lnTo>
                    <a:pt x="3371" y="2718"/>
                  </a:lnTo>
                  <a:lnTo>
                    <a:pt x="8789" y="1063"/>
                  </a:lnTo>
                  <a:lnTo>
                    <a:pt x="23764" y="0"/>
                  </a:lnTo>
                  <a:lnTo>
                    <a:pt x="44676" y="4860"/>
                  </a:lnTo>
                  <a:lnTo>
                    <a:pt x="63500" y="124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6" name="SMARTInkShape-2016"/>
            <p:cNvSpPr/>
            <p:nvPr>
              <p:custDataLst>
                <p:tags r:id="rId9"/>
              </p:custDataLst>
            </p:nvPr>
          </p:nvSpPr>
          <p:spPr>
            <a:xfrm>
              <a:off x="5689600" y="1594733"/>
              <a:ext cx="57151" cy="5468"/>
            </a:xfrm>
            <a:custGeom>
              <a:avLst/>
              <a:gdLst/>
              <a:ahLst/>
              <a:cxnLst/>
              <a:rect l="0" t="0" r="0" b="0"/>
              <a:pathLst>
                <a:path w="57151" h="5468">
                  <a:moveTo>
                    <a:pt x="0" y="5467"/>
                  </a:moveTo>
                  <a:lnTo>
                    <a:pt x="0" y="5467"/>
                  </a:lnTo>
                  <a:lnTo>
                    <a:pt x="3371" y="2096"/>
                  </a:lnTo>
                  <a:lnTo>
                    <a:pt x="15580" y="0"/>
                  </a:lnTo>
                  <a:lnTo>
                    <a:pt x="45586" y="4662"/>
                  </a:lnTo>
                  <a:lnTo>
                    <a:pt x="5715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7" name="SMARTInkShape-2017"/>
            <p:cNvSpPr/>
            <p:nvPr>
              <p:custDataLst>
                <p:tags r:id="rId10"/>
              </p:custDataLst>
            </p:nvPr>
          </p:nvSpPr>
          <p:spPr>
            <a:xfrm>
              <a:off x="5911850" y="1746250"/>
              <a:ext cx="146051" cy="19051"/>
            </a:xfrm>
            <a:custGeom>
              <a:avLst/>
              <a:gdLst/>
              <a:ahLst/>
              <a:cxnLst/>
              <a:rect l="0" t="0" r="0" b="0"/>
              <a:pathLst>
                <a:path w="146051" h="19051">
                  <a:moveTo>
                    <a:pt x="0" y="0"/>
                  </a:moveTo>
                  <a:lnTo>
                    <a:pt x="0" y="0"/>
                  </a:lnTo>
                  <a:lnTo>
                    <a:pt x="25347" y="705"/>
                  </a:lnTo>
                  <a:lnTo>
                    <a:pt x="54156" y="5069"/>
                  </a:lnTo>
                  <a:lnTo>
                    <a:pt x="85034" y="10831"/>
                  </a:lnTo>
                  <a:lnTo>
                    <a:pt x="115114" y="16301"/>
                  </a:lnTo>
                  <a:lnTo>
                    <a:pt x="1460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8" name="SMARTInkShape-2018"/>
            <p:cNvSpPr/>
            <p:nvPr>
              <p:custDataLst>
                <p:tags r:id="rId11"/>
              </p:custDataLst>
            </p:nvPr>
          </p:nvSpPr>
          <p:spPr>
            <a:xfrm>
              <a:off x="6186044" y="1721733"/>
              <a:ext cx="34755" cy="54563"/>
            </a:xfrm>
            <a:custGeom>
              <a:avLst/>
              <a:gdLst/>
              <a:ahLst/>
              <a:cxnLst/>
              <a:rect l="0" t="0" r="0" b="0"/>
              <a:pathLst>
                <a:path w="34755" h="54563">
                  <a:moveTo>
                    <a:pt x="11556" y="5467"/>
                  </a:moveTo>
                  <a:lnTo>
                    <a:pt x="11556" y="5467"/>
                  </a:lnTo>
                  <a:lnTo>
                    <a:pt x="11556" y="2096"/>
                  </a:lnTo>
                  <a:lnTo>
                    <a:pt x="10851" y="1103"/>
                  </a:lnTo>
                  <a:lnTo>
                    <a:pt x="9674" y="441"/>
                  </a:lnTo>
                  <a:lnTo>
                    <a:pt x="8185" y="0"/>
                  </a:lnTo>
                  <a:lnTo>
                    <a:pt x="6486" y="1822"/>
                  </a:lnTo>
                  <a:lnTo>
                    <a:pt x="2719" y="9491"/>
                  </a:lnTo>
                  <a:lnTo>
                    <a:pt x="0" y="25710"/>
                  </a:lnTo>
                  <a:lnTo>
                    <a:pt x="2566" y="40549"/>
                  </a:lnTo>
                  <a:lnTo>
                    <a:pt x="7796" y="47635"/>
                  </a:lnTo>
                  <a:lnTo>
                    <a:pt x="14118" y="52430"/>
                  </a:lnTo>
                  <a:lnTo>
                    <a:pt x="19280" y="54562"/>
                  </a:lnTo>
                  <a:lnTo>
                    <a:pt x="25808" y="53628"/>
                  </a:lnTo>
                  <a:lnTo>
                    <a:pt x="29524" y="52391"/>
                  </a:lnTo>
                  <a:lnTo>
                    <a:pt x="32001" y="50155"/>
                  </a:lnTo>
                  <a:lnTo>
                    <a:pt x="34754" y="43908"/>
                  </a:lnTo>
                  <a:lnTo>
                    <a:pt x="34096" y="36428"/>
                  </a:lnTo>
                  <a:lnTo>
                    <a:pt x="32933" y="32457"/>
                  </a:lnTo>
                  <a:lnTo>
                    <a:pt x="27877" y="26165"/>
                  </a:lnTo>
                  <a:lnTo>
                    <a:pt x="17906" y="181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97" name="SMARTInkShape-Group547"/>
          <p:cNvGrpSpPr/>
          <p:nvPr/>
        </p:nvGrpSpPr>
        <p:grpSpPr>
          <a:xfrm>
            <a:off x="4776082" y="1358900"/>
            <a:ext cx="709565" cy="374651"/>
            <a:chOff x="4776082" y="1358900"/>
            <a:chExt cx="709565" cy="374651"/>
          </a:xfrm>
        </p:grpSpPr>
        <p:sp>
          <p:nvSpPr>
            <p:cNvPr id="390" name="SMARTInkShape-2019"/>
            <p:cNvSpPr/>
            <p:nvPr>
              <p:custDataLst>
                <p:tags r:id="rId1"/>
              </p:custDataLst>
            </p:nvPr>
          </p:nvSpPr>
          <p:spPr>
            <a:xfrm>
              <a:off x="5153803" y="1390650"/>
              <a:ext cx="91298" cy="292101"/>
            </a:xfrm>
            <a:custGeom>
              <a:avLst/>
              <a:gdLst/>
              <a:ahLst/>
              <a:cxnLst/>
              <a:rect l="0" t="0" r="0" b="0"/>
              <a:pathLst>
                <a:path w="91298" h="292101">
                  <a:moveTo>
                    <a:pt x="91297" y="0"/>
                  </a:moveTo>
                  <a:lnTo>
                    <a:pt x="91297" y="0"/>
                  </a:lnTo>
                  <a:lnTo>
                    <a:pt x="79088" y="0"/>
                  </a:lnTo>
                  <a:lnTo>
                    <a:pt x="60790" y="16855"/>
                  </a:lnTo>
                  <a:lnTo>
                    <a:pt x="49281" y="42063"/>
                  </a:lnTo>
                  <a:lnTo>
                    <a:pt x="44236" y="57676"/>
                  </a:lnTo>
                  <a:lnTo>
                    <a:pt x="38756" y="75139"/>
                  </a:lnTo>
                  <a:lnTo>
                    <a:pt x="32987" y="93837"/>
                  </a:lnTo>
                  <a:lnTo>
                    <a:pt x="27023" y="113358"/>
                  </a:lnTo>
                  <a:lnTo>
                    <a:pt x="21637" y="132722"/>
                  </a:lnTo>
                  <a:lnTo>
                    <a:pt x="16635" y="151981"/>
                  </a:lnTo>
                  <a:lnTo>
                    <a:pt x="11889" y="171171"/>
                  </a:lnTo>
                  <a:lnTo>
                    <a:pt x="8725" y="188197"/>
                  </a:lnTo>
                  <a:lnTo>
                    <a:pt x="5209" y="218404"/>
                  </a:lnTo>
                  <a:lnTo>
                    <a:pt x="1766" y="244059"/>
                  </a:lnTo>
                  <a:lnTo>
                    <a:pt x="0" y="265104"/>
                  </a:lnTo>
                  <a:lnTo>
                    <a:pt x="3919" y="279161"/>
                  </a:lnTo>
                  <a:lnTo>
                    <a:pt x="6939" y="283474"/>
                  </a:lnTo>
                  <a:lnTo>
                    <a:pt x="21447" y="292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1" name="SMARTInkShape-2020"/>
            <p:cNvSpPr/>
            <p:nvPr>
              <p:custDataLst>
                <p:tags r:id="rId2"/>
              </p:custDataLst>
            </p:nvPr>
          </p:nvSpPr>
          <p:spPr>
            <a:xfrm>
              <a:off x="5277503" y="1380642"/>
              <a:ext cx="111954" cy="243068"/>
            </a:xfrm>
            <a:custGeom>
              <a:avLst/>
              <a:gdLst/>
              <a:ahLst/>
              <a:cxnLst/>
              <a:rect l="0" t="0" r="0" b="0"/>
              <a:pathLst>
                <a:path w="111954" h="243068">
                  <a:moveTo>
                    <a:pt x="88247" y="3658"/>
                  </a:moveTo>
                  <a:lnTo>
                    <a:pt x="88247" y="3658"/>
                  </a:lnTo>
                  <a:lnTo>
                    <a:pt x="88247" y="287"/>
                  </a:lnTo>
                  <a:lnTo>
                    <a:pt x="86836" y="0"/>
                  </a:lnTo>
                  <a:lnTo>
                    <a:pt x="81506" y="1562"/>
                  </a:lnTo>
                  <a:lnTo>
                    <a:pt x="55740" y="30708"/>
                  </a:lnTo>
                  <a:lnTo>
                    <a:pt x="37346" y="57779"/>
                  </a:lnTo>
                  <a:lnTo>
                    <a:pt x="28913" y="74310"/>
                  </a:lnTo>
                  <a:lnTo>
                    <a:pt x="21174" y="92387"/>
                  </a:lnTo>
                  <a:lnTo>
                    <a:pt x="13898" y="111494"/>
                  </a:lnTo>
                  <a:lnTo>
                    <a:pt x="8343" y="129877"/>
                  </a:lnTo>
                  <a:lnTo>
                    <a:pt x="3934" y="147776"/>
                  </a:lnTo>
                  <a:lnTo>
                    <a:pt x="288" y="165353"/>
                  </a:lnTo>
                  <a:lnTo>
                    <a:pt x="0" y="194291"/>
                  </a:lnTo>
                  <a:lnTo>
                    <a:pt x="5282" y="217500"/>
                  </a:lnTo>
                  <a:lnTo>
                    <a:pt x="14684" y="234871"/>
                  </a:lnTo>
                  <a:lnTo>
                    <a:pt x="21567" y="239645"/>
                  </a:lnTo>
                  <a:lnTo>
                    <a:pt x="38621" y="243067"/>
                  </a:lnTo>
                  <a:lnTo>
                    <a:pt x="56078" y="238473"/>
                  </a:lnTo>
                  <a:lnTo>
                    <a:pt x="71832" y="228670"/>
                  </a:lnTo>
                  <a:lnTo>
                    <a:pt x="83539" y="214906"/>
                  </a:lnTo>
                  <a:lnTo>
                    <a:pt x="98063" y="184548"/>
                  </a:lnTo>
                  <a:lnTo>
                    <a:pt x="105074" y="155315"/>
                  </a:lnTo>
                  <a:lnTo>
                    <a:pt x="107932" y="138629"/>
                  </a:lnTo>
                  <a:lnTo>
                    <a:pt x="109837" y="121155"/>
                  </a:lnTo>
                  <a:lnTo>
                    <a:pt x="111106" y="103156"/>
                  </a:lnTo>
                  <a:lnTo>
                    <a:pt x="111953" y="84807"/>
                  </a:lnTo>
                  <a:lnTo>
                    <a:pt x="109131" y="58774"/>
                  </a:lnTo>
                  <a:lnTo>
                    <a:pt x="106402" y="48869"/>
                  </a:lnTo>
                  <a:lnTo>
                    <a:pt x="102467" y="42971"/>
                  </a:lnTo>
                  <a:lnTo>
                    <a:pt x="97727" y="39744"/>
                  </a:lnTo>
                  <a:lnTo>
                    <a:pt x="92451" y="38299"/>
                  </a:lnTo>
                  <a:lnTo>
                    <a:pt x="79062" y="42337"/>
                  </a:lnTo>
                  <a:lnTo>
                    <a:pt x="56497" y="544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2" name="SMARTInkShape-2021"/>
            <p:cNvSpPr/>
            <p:nvPr>
              <p:custDataLst>
                <p:tags r:id="rId3"/>
              </p:custDataLst>
            </p:nvPr>
          </p:nvSpPr>
          <p:spPr>
            <a:xfrm>
              <a:off x="5289550" y="1511300"/>
              <a:ext cx="107951" cy="6089"/>
            </a:xfrm>
            <a:custGeom>
              <a:avLst/>
              <a:gdLst/>
              <a:ahLst/>
              <a:cxnLst/>
              <a:rect l="0" t="0" r="0" b="0"/>
              <a:pathLst>
                <a:path w="107951" h="6089">
                  <a:moveTo>
                    <a:pt x="0" y="0"/>
                  </a:moveTo>
                  <a:lnTo>
                    <a:pt x="0" y="0"/>
                  </a:lnTo>
                  <a:lnTo>
                    <a:pt x="12552" y="1881"/>
                  </a:lnTo>
                  <a:lnTo>
                    <a:pt x="38071" y="5467"/>
                  </a:lnTo>
                  <a:lnTo>
                    <a:pt x="63883" y="6088"/>
                  </a:lnTo>
                  <a:lnTo>
                    <a:pt x="93906" y="1290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3" name="SMARTInkShape-2022"/>
            <p:cNvSpPr/>
            <p:nvPr>
              <p:custDataLst>
                <p:tags r:id="rId4"/>
              </p:custDataLst>
            </p:nvPr>
          </p:nvSpPr>
          <p:spPr>
            <a:xfrm>
              <a:off x="5435600" y="1358900"/>
              <a:ext cx="50047" cy="374651"/>
            </a:xfrm>
            <a:custGeom>
              <a:avLst/>
              <a:gdLst/>
              <a:ahLst/>
              <a:cxnLst/>
              <a:rect l="0" t="0" r="0" b="0"/>
              <a:pathLst>
                <a:path w="50047" h="3746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5580" y="6742"/>
                  </a:lnTo>
                  <a:lnTo>
                    <a:pt x="29232" y="31161"/>
                  </a:lnTo>
                  <a:lnTo>
                    <a:pt x="37922" y="59005"/>
                  </a:lnTo>
                  <a:lnTo>
                    <a:pt x="42214" y="75320"/>
                  </a:lnTo>
                  <a:lnTo>
                    <a:pt x="45076" y="93252"/>
                  </a:lnTo>
                  <a:lnTo>
                    <a:pt x="46984" y="112263"/>
                  </a:lnTo>
                  <a:lnTo>
                    <a:pt x="48256" y="131992"/>
                  </a:lnTo>
                  <a:lnTo>
                    <a:pt x="49104" y="152200"/>
                  </a:lnTo>
                  <a:lnTo>
                    <a:pt x="49669" y="172728"/>
                  </a:lnTo>
                  <a:lnTo>
                    <a:pt x="50046" y="193468"/>
                  </a:lnTo>
                  <a:lnTo>
                    <a:pt x="49592" y="214351"/>
                  </a:lnTo>
                  <a:lnTo>
                    <a:pt x="48583" y="235329"/>
                  </a:lnTo>
                  <a:lnTo>
                    <a:pt x="47206" y="256369"/>
                  </a:lnTo>
                  <a:lnTo>
                    <a:pt x="44876" y="275335"/>
                  </a:lnTo>
                  <a:lnTo>
                    <a:pt x="41911" y="292918"/>
                  </a:lnTo>
                  <a:lnTo>
                    <a:pt x="34150" y="323508"/>
                  </a:lnTo>
                  <a:lnTo>
                    <a:pt x="19996" y="354480"/>
                  </a:lnTo>
                  <a:lnTo>
                    <a:pt x="12700" y="374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4" name="SMARTInkShape-2023"/>
            <p:cNvSpPr/>
            <p:nvPr>
              <p:custDataLst>
                <p:tags r:id="rId5"/>
              </p:custDataLst>
            </p:nvPr>
          </p:nvSpPr>
          <p:spPr>
            <a:xfrm>
              <a:off x="4826000" y="1657350"/>
              <a:ext cx="222251" cy="12701"/>
            </a:xfrm>
            <a:custGeom>
              <a:avLst/>
              <a:gdLst/>
              <a:ahLst/>
              <a:cxnLst/>
              <a:rect l="0" t="0" r="0" b="0"/>
              <a:pathLst>
                <a:path w="222251" h="12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8952" y="5467"/>
                  </a:lnTo>
                  <a:lnTo>
                    <a:pt x="39232" y="4076"/>
                  </a:lnTo>
                  <a:lnTo>
                    <a:pt x="64708" y="2517"/>
                  </a:lnTo>
                  <a:lnTo>
                    <a:pt x="92494" y="4176"/>
                  </a:lnTo>
                  <a:lnTo>
                    <a:pt x="119425" y="7265"/>
                  </a:lnTo>
                  <a:lnTo>
                    <a:pt x="144095" y="9579"/>
                  </a:lnTo>
                  <a:lnTo>
                    <a:pt x="173849" y="8326"/>
                  </a:lnTo>
                  <a:lnTo>
                    <a:pt x="205425" y="11627"/>
                  </a:lnTo>
                  <a:lnTo>
                    <a:pt x="2222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5" name="SMARTInkShape-2024"/>
            <p:cNvSpPr/>
            <p:nvPr>
              <p:custDataLst>
                <p:tags r:id="rId6"/>
              </p:custDataLst>
            </p:nvPr>
          </p:nvSpPr>
          <p:spPr>
            <a:xfrm>
              <a:off x="4776082" y="1397000"/>
              <a:ext cx="278519" cy="25401"/>
            </a:xfrm>
            <a:custGeom>
              <a:avLst/>
              <a:gdLst/>
              <a:ahLst/>
              <a:cxnLst/>
              <a:rect l="0" t="0" r="0" b="0"/>
              <a:pathLst>
                <a:path w="278519" h="25401">
                  <a:moveTo>
                    <a:pt x="5468" y="0"/>
                  </a:moveTo>
                  <a:lnTo>
                    <a:pt x="5468" y="0"/>
                  </a:lnTo>
                  <a:lnTo>
                    <a:pt x="0" y="0"/>
                  </a:lnTo>
                  <a:lnTo>
                    <a:pt x="24889" y="0"/>
                  </a:lnTo>
                  <a:lnTo>
                    <a:pt x="52199" y="1881"/>
                  </a:lnTo>
                  <a:lnTo>
                    <a:pt x="68372" y="3371"/>
                  </a:lnTo>
                  <a:lnTo>
                    <a:pt x="86210" y="5069"/>
                  </a:lnTo>
                  <a:lnTo>
                    <a:pt x="105156" y="6908"/>
                  </a:lnTo>
                  <a:lnTo>
                    <a:pt x="124844" y="8838"/>
                  </a:lnTo>
                  <a:lnTo>
                    <a:pt x="143613" y="10831"/>
                  </a:lnTo>
                  <a:lnTo>
                    <a:pt x="161770" y="12865"/>
                  </a:lnTo>
                  <a:lnTo>
                    <a:pt x="179519" y="14927"/>
                  </a:lnTo>
                  <a:lnTo>
                    <a:pt x="210530" y="17217"/>
                  </a:lnTo>
                  <a:lnTo>
                    <a:pt x="236307" y="18236"/>
                  </a:lnTo>
                  <a:lnTo>
                    <a:pt x="266339" y="20771"/>
                  </a:lnTo>
                  <a:lnTo>
                    <a:pt x="278518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6" name="SMARTInkShape-2025"/>
            <p:cNvSpPr/>
            <p:nvPr>
              <p:custDataLst>
                <p:tags r:id="rId7"/>
              </p:custDataLst>
            </p:nvPr>
          </p:nvSpPr>
          <p:spPr>
            <a:xfrm>
              <a:off x="4918166" y="1416933"/>
              <a:ext cx="22135" cy="250135"/>
            </a:xfrm>
            <a:custGeom>
              <a:avLst/>
              <a:gdLst/>
              <a:ahLst/>
              <a:cxnLst/>
              <a:rect l="0" t="0" r="0" b="0"/>
              <a:pathLst>
                <a:path w="22135" h="250135">
                  <a:moveTo>
                    <a:pt x="22134" y="5467"/>
                  </a:moveTo>
                  <a:lnTo>
                    <a:pt x="22134" y="5467"/>
                  </a:lnTo>
                  <a:lnTo>
                    <a:pt x="22134" y="2096"/>
                  </a:lnTo>
                  <a:lnTo>
                    <a:pt x="21429" y="1103"/>
                  </a:lnTo>
                  <a:lnTo>
                    <a:pt x="20252" y="441"/>
                  </a:lnTo>
                  <a:lnTo>
                    <a:pt x="18763" y="0"/>
                  </a:lnTo>
                  <a:lnTo>
                    <a:pt x="17770" y="1116"/>
                  </a:lnTo>
                  <a:lnTo>
                    <a:pt x="12675" y="26984"/>
                  </a:lnTo>
                  <a:lnTo>
                    <a:pt x="10874" y="49367"/>
                  </a:lnTo>
                  <a:lnTo>
                    <a:pt x="9369" y="77189"/>
                  </a:lnTo>
                  <a:lnTo>
                    <a:pt x="7979" y="93498"/>
                  </a:lnTo>
                  <a:lnTo>
                    <a:pt x="6347" y="110721"/>
                  </a:lnTo>
                  <a:lnTo>
                    <a:pt x="4534" y="141147"/>
                  </a:lnTo>
                  <a:lnTo>
                    <a:pt x="3023" y="168075"/>
                  </a:lnTo>
                  <a:lnTo>
                    <a:pt x="0" y="191802"/>
                  </a:lnTo>
                  <a:lnTo>
                    <a:pt x="1072" y="221622"/>
                  </a:lnTo>
                  <a:lnTo>
                    <a:pt x="2966" y="250134"/>
                  </a:lnTo>
                  <a:lnTo>
                    <a:pt x="3084" y="2467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566334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Fraunhofer</a:t>
            </a:r>
            <a:r>
              <a:rPr lang="nb-NO" dirty="0" smtClean="0"/>
              <a:t> diffraksjon</a:t>
            </a:r>
            <a:endParaRPr lang="nb-NO" dirty="0"/>
          </a:p>
        </p:txBody>
      </p:sp>
      <p:pic>
        <p:nvPicPr>
          <p:cNvPr id="3" name="Picture 2" descr="C:\Jobb\Fag\FYS2130\V2017\forelesning\m_files\untitled.jpg"/>
          <p:cNvPicPr>
            <a:picLocks noChangeAspect="1" noChangeArrowheads="1"/>
          </p:cNvPicPr>
          <p:nvPr/>
        </p:nvPicPr>
        <p:blipFill rotWithShape="1">
          <a:blip r:embed="rId2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" r="6817"/>
          <a:stretch/>
        </p:blipFill>
        <p:spPr bwMode="auto">
          <a:xfrm>
            <a:off x="5785087" y="3857906"/>
            <a:ext cx="3289992" cy="2377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27" name="SMARTInkShape-Group741"/>
          <p:cNvGrpSpPr/>
          <p:nvPr/>
        </p:nvGrpSpPr>
        <p:grpSpPr>
          <a:xfrm>
            <a:off x="5249794" y="4902616"/>
            <a:ext cx="374651" cy="1305554"/>
            <a:chOff x="7480300" y="4902616"/>
            <a:chExt cx="374651" cy="1305554"/>
          </a:xfrm>
        </p:grpSpPr>
        <p:sp>
          <p:nvSpPr>
            <p:cNvPr id="1725" name="SMARTInkShape-2684"/>
            <p:cNvSpPr/>
            <p:nvPr>
              <p:custDataLst>
                <p:tags r:id="rId202"/>
              </p:custDataLst>
            </p:nvPr>
          </p:nvSpPr>
          <p:spPr>
            <a:xfrm>
              <a:off x="7480300" y="5003800"/>
              <a:ext cx="200119" cy="1204370"/>
            </a:xfrm>
            <a:custGeom>
              <a:avLst/>
              <a:gdLst/>
              <a:ahLst/>
              <a:cxnLst/>
              <a:rect l="0" t="0" r="0" b="0"/>
              <a:pathLst>
                <a:path w="200119" h="1204370">
                  <a:moveTo>
                    <a:pt x="69850" y="0"/>
                  </a:moveTo>
                  <a:lnTo>
                    <a:pt x="69850" y="0"/>
                  </a:lnTo>
                  <a:lnTo>
                    <a:pt x="73221" y="0"/>
                  </a:lnTo>
                  <a:lnTo>
                    <a:pt x="76757" y="1881"/>
                  </a:lnTo>
                  <a:lnTo>
                    <a:pt x="78688" y="3370"/>
                  </a:lnTo>
                  <a:lnTo>
                    <a:pt x="102770" y="10831"/>
                  </a:lnTo>
                  <a:lnTo>
                    <a:pt x="130718" y="16301"/>
                  </a:lnTo>
                  <a:lnTo>
                    <a:pt x="159930" y="19646"/>
                  </a:lnTo>
                  <a:lnTo>
                    <a:pt x="187597" y="30822"/>
                  </a:lnTo>
                  <a:lnTo>
                    <a:pt x="192798" y="33248"/>
                  </a:lnTo>
                  <a:lnTo>
                    <a:pt x="196266" y="37688"/>
                  </a:lnTo>
                  <a:lnTo>
                    <a:pt x="200118" y="50146"/>
                  </a:lnTo>
                  <a:lnTo>
                    <a:pt x="195545" y="76398"/>
                  </a:lnTo>
                  <a:lnTo>
                    <a:pt x="190861" y="100041"/>
                  </a:lnTo>
                  <a:lnTo>
                    <a:pt x="187133" y="129130"/>
                  </a:lnTo>
                  <a:lnTo>
                    <a:pt x="186138" y="146764"/>
                  </a:lnTo>
                  <a:lnTo>
                    <a:pt x="185476" y="165576"/>
                  </a:lnTo>
                  <a:lnTo>
                    <a:pt x="185034" y="186584"/>
                  </a:lnTo>
                  <a:lnTo>
                    <a:pt x="184739" y="209055"/>
                  </a:lnTo>
                  <a:lnTo>
                    <a:pt x="184542" y="232504"/>
                  </a:lnTo>
                  <a:lnTo>
                    <a:pt x="184412" y="257308"/>
                  </a:lnTo>
                  <a:lnTo>
                    <a:pt x="184324" y="283016"/>
                  </a:lnTo>
                  <a:lnTo>
                    <a:pt x="184266" y="309328"/>
                  </a:lnTo>
                  <a:lnTo>
                    <a:pt x="184228" y="336040"/>
                  </a:lnTo>
                  <a:lnTo>
                    <a:pt x="184201" y="363022"/>
                  </a:lnTo>
                  <a:lnTo>
                    <a:pt x="184184" y="390181"/>
                  </a:lnTo>
                  <a:lnTo>
                    <a:pt x="182762" y="417461"/>
                  </a:lnTo>
                  <a:lnTo>
                    <a:pt x="180402" y="444817"/>
                  </a:lnTo>
                  <a:lnTo>
                    <a:pt x="177418" y="472229"/>
                  </a:lnTo>
                  <a:lnTo>
                    <a:pt x="175429" y="500380"/>
                  </a:lnTo>
                  <a:lnTo>
                    <a:pt x="174103" y="529026"/>
                  </a:lnTo>
                  <a:lnTo>
                    <a:pt x="173218" y="558001"/>
                  </a:lnTo>
                  <a:lnTo>
                    <a:pt x="171924" y="586489"/>
                  </a:lnTo>
                  <a:lnTo>
                    <a:pt x="170355" y="614654"/>
                  </a:lnTo>
                  <a:lnTo>
                    <a:pt x="168603" y="642603"/>
                  </a:lnTo>
                  <a:lnTo>
                    <a:pt x="166729" y="669701"/>
                  </a:lnTo>
                  <a:lnTo>
                    <a:pt x="164775" y="696234"/>
                  </a:lnTo>
                  <a:lnTo>
                    <a:pt x="162767" y="722389"/>
                  </a:lnTo>
                  <a:lnTo>
                    <a:pt x="160723" y="749704"/>
                  </a:lnTo>
                  <a:lnTo>
                    <a:pt x="158654" y="777791"/>
                  </a:lnTo>
                  <a:lnTo>
                    <a:pt x="156569" y="806394"/>
                  </a:lnTo>
                  <a:lnTo>
                    <a:pt x="154474" y="832518"/>
                  </a:lnTo>
                  <a:lnTo>
                    <a:pt x="152372" y="856990"/>
                  </a:lnTo>
                  <a:lnTo>
                    <a:pt x="150264" y="880360"/>
                  </a:lnTo>
                  <a:lnTo>
                    <a:pt x="148859" y="901585"/>
                  </a:lnTo>
                  <a:lnTo>
                    <a:pt x="147924" y="921379"/>
                  </a:lnTo>
                  <a:lnTo>
                    <a:pt x="147299" y="940219"/>
                  </a:lnTo>
                  <a:lnTo>
                    <a:pt x="146883" y="957012"/>
                  </a:lnTo>
                  <a:lnTo>
                    <a:pt x="146420" y="986961"/>
                  </a:lnTo>
                  <a:lnTo>
                    <a:pt x="144333" y="1014383"/>
                  </a:lnTo>
                  <a:lnTo>
                    <a:pt x="141759" y="1039270"/>
                  </a:lnTo>
                  <a:lnTo>
                    <a:pt x="140310" y="1069148"/>
                  </a:lnTo>
                  <a:lnTo>
                    <a:pt x="139820" y="1100765"/>
                  </a:lnTo>
                  <a:lnTo>
                    <a:pt x="139047" y="1111528"/>
                  </a:lnTo>
                  <a:lnTo>
                    <a:pt x="133745" y="1142891"/>
                  </a:lnTo>
                  <a:lnTo>
                    <a:pt x="134231" y="1150713"/>
                  </a:lnTo>
                  <a:lnTo>
                    <a:pt x="139126" y="1166031"/>
                  </a:lnTo>
                  <a:lnTo>
                    <a:pt x="139624" y="1176833"/>
                  </a:lnTo>
                  <a:lnTo>
                    <a:pt x="138238" y="1178961"/>
                  </a:lnTo>
                  <a:lnTo>
                    <a:pt x="132935" y="1183207"/>
                  </a:lnTo>
                  <a:lnTo>
                    <a:pt x="105178" y="1195681"/>
                  </a:lnTo>
                  <a:lnTo>
                    <a:pt x="89784" y="1201691"/>
                  </a:lnTo>
                  <a:lnTo>
                    <a:pt x="65957" y="1204369"/>
                  </a:lnTo>
                  <a:lnTo>
                    <a:pt x="38585" y="1199311"/>
                  </a:lnTo>
                  <a:lnTo>
                    <a:pt x="8530" y="1190161"/>
                  </a:lnTo>
                  <a:lnTo>
                    <a:pt x="0" y="1187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6" name="SMARTInkShape-2685"/>
            <p:cNvSpPr/>
            <p:nvPr>
              <p:custDataLst>
                <p:tags r:id="rId203"/>
              </p:custDataLst>
            </p:nvPr>
          </p:nvSpPr>
          <p:spPr>
            <a:xfrm>
              <a:off x="7800364" y="4902616"/>
              <a:ext cx="54587" cy="88485"/>
            </a:xfrm>
            <a:custGeom>
              <a:avLst/>
              <a:gdLst/>
              <a:ahLst/>
              <a:cxnLst/>
              <a:rect l="0" t="0" r="0" b="0"/>
              <a:pathLst>
                <a:path w="54587" h="88485">
                  <a:moveTo>
                    <a:pt x="16486" y="18634"/>
                  </a:moveTo>
                  <a:lnTo>
                    <a:pt x="16486" y="18634"/>
                  </a:lnTo>
                  <a:lnTo>
                    <a:pt x="25324" y="4328"/>
                  </a:lnTo>
                  <a:lnTo>
                    <a:pt x="29351" y="1693"/>
                  </a:lnTo>
                  <a:lnTo>
                    <a:pt x="35585" y="209"/>
                  </a:lnTo>
                  <a:lnTo>
                    <a:pt x="37685" y="0"/>
                  </a:lnTo>
                  <a:lnTo>
                    <a:pt x="47383" y="3078"/>
                  </a:lnTo>
                  <a:lnTo>
                    <a:pt x="49079" y="5441"/>
                  </a:lnTo>
                  <a:lnTo>
                    <a:pt x="49503" y="8428"/>
                  </a:lnTo>
                  <a:lnTo>
                    <a:pt x="49081" y="11830"/>
                  </a:lnTo>
                  <a:lnTo>
                    <a:pt x="27625" y="40342"/>
                  </a:lnTo>
                  <a:lnTo>
                    <a:pt x="11555" y="58227"/>
                  </a:lnTo>
                  <a:lnTo>
                    <a:pt x="3711" y="65159"/>
                  </a:lnTo>
                  <a:lnTo>
                    <a:pt x="224" y="70591"/>
                  </a:lnTo>
                  <a:lnTo>
                    <a:pt x="0" y="73028"/>
                  </a:lnTo>
                  <a:lnTo>
                    <a:pt x="1633" y="77616"/>
                  </a:lnTo>
                  <a:lnTo>
                    <a:pt x="3762" y="79123"/>
                  </a:lnTo>
                  <a:lnTo>
                    <a:pt x="9890" y="80795"/>
                  </a:lnTo>
                  <a:lnTo>
                    <a:pt x="41147" y="82016"/>
                  </a:lnTo>
                  <a:lnTo>
                    <a:pt x="53081" y="82123"/>
                  </a:lnTo>
                  <a:lnTo>
                    <a:pt x="53583" y="82832"/>
                  </a:lnTo>
                  <a:lnTo>
                    <a:pt x="54586" y="884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728" name="SMARTInkShape-2686"/>
          <p:cNvSpPr/>
          <p:nvPr>
            <p:custDataLst>
              <p:tags r:id="rId1"/>
            </p:custDataLst>
          </p:nvPr>
        </p:nvSpPr>
        <p:spPr>
          <a:xfrm>
            <a:off x="3151910" y="5032932"/>
            <a:ext cx="161135" cy="1187377"/>
          </a:xfrm>
          <a:custGeom>
            <a:avLst/>
            <a:gdLst/>
            <a:ahLst/>
            <a:cxnLst/>
            <a:rect l="0" t="0" r="0" b="0"/>
            <a:pathLst>
              <a:path w="161135" h="1187377">
                <a:moveTo>
                  <a:pt x="161134" y="34368"/>
                </a:moveTo>
                <a:lnTo>
                  <a:pt x="161134" y="34368"/>
                </a:lnTo>
                <a:lnTo>
                  <a:pt x="136648" y="20553"/>
                </a:lnTo>
                <a:lnTo>
                  <a:pt x="108724" y="10519"/>
                </a:lnTo>
                <a:lnTo>
                  <a:pt x="79989" y="3078"/>
                </a:lnTo>
                <a:lnTo>
                  <a:pt x="62980" y="0"/>
                </a:lnTo>
                <a:lnTo>
                  <a:pt x="48366" y="984"/>
                </a:lnTo>
                <a:lnTo>
                  <a:pt x="34815" y="7536"/>
                </a:lnTo>
                <a:lnTo>
                  <a:pt x="22442" y="18209"/>
                </a:lnTo>
                <a:lnTo>
                  <a:pt x="12239" y="32360"/>
                </a:lnTo>
                <a:lnTo>
                  <a:pt x="8646" y="48057"/>
                </a:lnTo>
                <a:lnTo>
                  <a:pt x="12470" y="76524"/>
                </a:lnTo>
                <a:lnTo>
                  <a:pt x="19567" y="100376"/>
                </a:lnTo>
                <a:lnTo>
                  <a:pt x="29776" y="127440"/>
                </a:lnTo>
                <a:lnTo>
                  <a:pt x="34051" y="143688"/>
                </a:lnTo>
                <a:lnTo>
                  <a:pt x="37607" y="161576"/>
                </a:lnTo>
                <a:lnTo>
                  <a:pt x="40682" y="180558"/>
                </a:lnTo>
                <a:lnTo>
                  <a:pt x="43438" y="203794"/>
                </a:lnTo>
                <a:lnTo>
                  <a:pt x="45982" y="229868"/>
                </a:lnTo>
                <a:lnTo>
                  <a:pt x="48382" y="257835"/>
                </a:lnTo>
                <a:lnTo>
                  <a:pt x="49277" y="288473"/>
                </a:lnTo>
                <a:lnTo>
                  <a:pt x="49168" y="320894"/>
                </a:lnTo>
                <a:lnTo>
                  <a:pt x="48390" y="354502"/>
                </a:lnTo>
                <a:lnTo>
                  <a:pt x="45755" y="390313"/>
                </a:lnTo>
                <a:lnTo>
                  <a:pt x="41882" y="427592"/>
                </a:lnTo>
                <a:lnTo>
                  <a:pt x="37182" y="465851"/>
                </a:lnTo>
                <a:lnTo>
                  <a:pt x="31933" y="504762"/>
                </a:lnTo>
                <a:lnTo>
                  <a:pt x="26317" y="544108"/>
                </a:lnTo>
                <a:lnTo>
                  <a:pt x="20455" y="583745"/>
                </a:lnTo>
                <a:lnTo>
                  <a:pt x="15843" y="623575"/>
                </a:lnTo>
                <a:lnTo>
                  <a:pt x="12062" y="663533"/>
                </a:lnTo>
                <a:lnTo>
                  <a:pt x="8836" y="703578"/>
                </a:lnTo>
                <a:lnTo>
                  <a:pt x="5980" y="742269"/>
                </a:lnTo>
                <a:lnTo>
                  <a:pt x="3370" y="780057"/>
                </a:lnTo>
                <a:lnTo>
                  <a:pt x="924" y="817244"/>
                </a:lnTo>
                <a:lnTo>
                  <a:pt x="0" y="852619"/>
                </a:lnTo>
                <a:lnTo>
                  <a:pt x="89" y="886785"/>
                </a:lnTo>
                <a:lnTo>
                  <a:pt x="854" y="920146"/>
                </a:lnTo>
                <a:lnTo>
                  <a:pt x="2069" y="951559"/>
                </a:lnTo>
                <a:lnTo>
                  <a:pt x="3585" y="981672"/>
                </a:lnTo>
                <a:lnTo>
                  <a:pt x="5302" y="1010921"/>
                </a:lnTo>
                <a:lnTo>
                  <a:pt x="7857" y="1036770"/>
                </a:lnTo>
                <a:lnTo>
                  <a:pt x="10971" y="1060353"/>
                </a:lnTo>
                <a:lnTo>
                  <a:pt x="14458" y="1082424"/>
                </a:lnTo>
                <a:lnTo>
                  <a:pt x="18900" y="1100666"/>
                </a:lnTo>
                <a:lnTo>
                  <a:pt x="29480" y="1130343"/>
                </a:lnTo>
                <a:lnTo>
                  <a:pt x="40595" y="1156771"/>
                </a:lnTo>
                <a:lnTo>
                  <a:pt x="46307" y="1176932"/>
                </a:lnTo>
                <a:lnTo>
                  <a:pt x="47894" y="1179193"/>
                </a:lnTo>
                <a:lnTo>
                  <a:pt x="51538" y="1181706"/>
                </a:lnTo>
                <a:lnTo>
                  <a:pt x="57557" y="1183122"/>
                </a:lnTo>
                <a:lnTo>
                  <a:pt x="87474" y="1183713"/>
                </a:lnTo>
                <a:lnTo>
                  <a:pt x="116852" y="1184423"/>
                </a:lnTo>
                <a:lnTo>
                  <a:pt x="129512" y="1187376"/>
                </a:lnTo>
                <a:lnTo>
                  <a:pt x="131586" y="1186864"/>
                </a:lnTo>
                <a:lnTo>
                  <a:pt x="135734" y="118371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31" name="SMARTInkShape-Group743"/>
          <p:cNvGrpSpPr/>
          <p:nvPr/>
        </p:nvGrpSpPr>
        <p:grpSpPr>
          <a:xfrm>
            <a:off x="4706230" y="5900641"/>
            <a:ext cx="130815" cy="190403"/>
            <a:chOff x="6936736" y="5900641"/>
            <a:chExt cx="130815" cy="190403"/>
          </a:xfrm>
        </p:grpSpPr>
        <p:sp>
          <p:nvSpPr>
            <p:cNvPr id="1729" name="SMARTInkShape-2687"/>
            <p:cNvSpPr/>
            <p:nvPr>
              <p:custDataLst>
                <p:tags r:id="rId200"/>
              </p:custDataLst>
            </p:nvPr>
          </p:nvSpPr>
          <p:spPr>
            <a:xfrm>
              <a:off x="6936736" y="5900641"/>
              <a:ext cx="121221" cy="190403"/>
            </a:xfrm>
            <a:custGeom>
              <a:avLst/>
              <a:gdLst/>
              <a:ahLst/>
              <a:cxnLst/>
              <a:rect l="0" t="0" r="0" b="0"/>
              <a:pathLst>
                <a:path w="121221" h="190403">
                  <a:moveTo>
                    <a:pt x="54614" y="30259"/>
                  </a:moveTo>
                  <a:lnTo>
                    <a:pt x="54614" y="30259"/>
                  </a:lnTo>
                  <a:lnTo>
                    <a:pt x="53909" y="16461"/>
                  </a:lnTo>
                  <a:lnTo>
                    <a:pt x="51243" y="10486"/>
                  </a:lnTo>
                  <a:lnTo>
                    <a:pt x="48839" y="10021"/>
                  </a:lnTo>
                  <a:lnTo>
                    <a:pt x="42404" y="13269"/>
                  </a:lnTo>
                  <a:lnTo>
                    <a:pt x="27478" y="33143"/>
                  </a:lnTo>
                  <a:lnTo>
                    <a:pt x="17624" y="55294"/>
                  </a:lnTo>
                  <a:lnTo>
                    <a:pt x="9246" y="81602"/>
                  </a:lnTo>
                  <a:lnTo>
                    <a:pt x="3171" y="109758"/>
                  </a:lnTo>
                  <a:lnTo>
                    <a:pt x="0" y="136852"/>
                  </a:lnTo>
                  <a:lnTo>
                    <a:pt x="2" y="160890"/>
                  </a:lnTo>
                  <a:lnTo>
                    <a:pt x="4707" y="178628"/>
                  </a:lnTo>
                  <a:lnTo>
                    <a:pt x="9349" y="184205"/>
                  </a:lnTo>
                  <a:lnTo>
                    <a:pt x="22031" y="190402"/>
                  </a:lnTo>
                  <a:lnTo>
                    <a:pt x="29364" y="189937"/>
                  </a:lnTo>
                  <a:lnTo>
                    <a:pt x="45038" y="183777"/>
                  </a:lnTo>
                  <a:lnTo>
                    <a:pt x="69729" y="161667"/>
                  </a:lnTo>
                  <a:lnTo>
                    <a:pt x="86497" y="140873"/>
                  </a:lnTo>
                  <a:lnTo>
                    <a:pt x="101945" y="115404"/>
                  </a:lnTo>
                  <a:lnTo>
                    <a:pt x="108040" y="99722"/>
                  </a:lnTo>
                  <a:lnTo>
                    <a:pt x="113515" y="82918"/>
                  </a:lnTo>
                  <a:lnTo>
                    <a:pt x="117165" y="66776"/>
                  </a:lnTo>
                  <a:lnTo>
                    <a:pt x="121220" y="35670"/>
                  </a:lnTo>
                  <a:lnTo>
                    <a:pt x="119259" y="14790"/>
                  </a:lnTo>
                  <a:lnTo>
                    <a:pt x="116761" y="7246"/>
                  </a:lnTo>
                  <a:lnTo>
                    <a:pt x="111567" y="2923"/>
                  </a:lnTo>
                  <a:lnTo>
                    <a:pt x="96390" y="0"/>
                  </a:lnTo>
                  <a:lnTo>
                    <a:pt x="79766" y="6698"/>
                  </a:lnTo>
                  <a:lnTo>
                    <a:pt x="54540" y="26335"/>
                  </a:lnTo>
                  <a:lnTo>
                    <a:pt x="29214" y="493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0" name="SMARTInkShape-2688"/>
            <p:cNvSpPr/>
            <p:nvPr>
              <p:custDataLst>
                <p:tags r:id="rId201"/>
              </p:custDataLst>
            </p:nvPr>
          </p:nvSpPr>
          <p:spPr>
            <a:xfrm>
              <a:off x="6940550" y="5988050"/>
              <a:ext cx="127001" cy="12701"/>
            </a:xfrm>
            <a:custGeom>
              <a:avLst/>
              <a:gdLst/>
              <a:ahLst/>
              <a:cxnLst/>
              <a:rect l="0" t="0" r="0" b="0"/>
              <a:pathLst>
                <a:path w="127001" h="12701">
                  <a:moveTo>
                    <a:pt x="0" y="0"/>
                  </a:moveTo>
                  <a:lnTo>
                    <a:pt x="0" y="0"/>
                  </a:lnTo>
                  <a:lnTo>
                    <a:pt x="27789" y="3371"/>
                  </a:lnTo>
                  <a:lnTo>
                    <a:pt x="48333" y="3146"/>
                  </a:lnTo>
                  <a:lnTo>
                    <a:pt x="70871" y="1397"/>
                  </a:lnTo>
                  <a:lnTo>
                    <a:pt x="101275" y="1119"/>
                  </a:lnTo>
                  <a:lnTo>
                    <a:pt x="114626" y="3555"/>
                  </a:lnTo>
                  <a:lnTo>
                    <a:pt x="121500" y="6989"/>
                  </a:lnTo>
                  <a:lnTo>
                    <a:pt x="1270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35" name="SMARTInkShape-Group744"/>
          <p:cNvGrpSpPr/>
          <p:nvPr/>
        </p:nvGrpSpPr>
        <p:grpSpPr>
          <a:xfrm>
            <a:off x="3757544" y="5994400"/>
            <a:ext cx="279401" cy="241301"/>
            <a:chOff x="5988050" y="5994400"/>
            <a:chExt cx="279401" cy="241301"/>
          </a:xfrm>
        </p:grpSpPr>
        <p:sp>
          <p:nvSpPr>
            <p:cNvPr id="1732" name="SMARTInkShape-2689"/>
            <p:cNvSpPr/>
            <p:nvPr>
              <p:custDataLst>
                <p:tags r:id="rId197"/>
              </p:custDataLst>
            </p:nvPr>
          </p:nvSpPr>
          <p:spPr>
            <a:xfrm>
              <a:off x="6027032" y="6054241"/>
              <a:ext cx="107069" cy="181460"/>
            </a:xfrm>
            <a:custGeom>
              <a:avLst/>
              <a:gdLst/>
              <a:ahLst/>
              <a:cxnLst/>
              <a:rect l="0" t="0" r="0" b="0"/>
              <a:pathLst>
                <a:path w="107069" h="181460">
                  <a:moveTo>
                    <a:pt x="5468" y="3659"/>
                  </a:moveTo>
                  <a:lnTo>
                    <a:pt x="5468" y="3659"/>
                  </a:lnTo>
                  <a:lnTo>
                    <a:pt x="2097" y="288"/>
                  </a:lnTo>
                  <a:lnTo>
                    <a:pt x="1104" y="0"/>
                  </a:lnTo>
                  <a:lnTo>
                    <a:pt x="441" y="514"/>
                  </a:lnTo>
                  <a:lnTo>
                    <a:pt x="0" y="1563"/>
                  </a:lnTo>
                  <a:lnTo>
                    <a:pt x="9431" y="25640"/>
                  </a:lnTo>
                  <a:lnTo>
                    <a:pt x="16872" y="48941"/>
                  </a:lnTo>
                  <a:lnTo>
                    <a:pt x="28646" y="73879"/>
                  </a:lnTo>
                  <a:lnTo>
                    <a:pt x="43286" y="98368"/>
                  </a:lnTo>
                  <a:lnTo>
                    <a:pt x="59200" y="121011"/>
                  </a:lnTo>
                  <a:lnTo>
                    <a:pt x="80655" y="146849"/>
                  </a:lnTo>
                  <a:lnTo>
                    <a:pt x="103691" y="177386"/>
                  </a:lnTo>
                  <a:lnTo>
                    <a:pt x="107068" y="1814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3" name="SMARTInkShape-2690"/>
            <p:cNvSpPr/>
            <p:nvPr>
              <p:custDataLst>
                <p:tags r:id="rId198"/>
              </p:custDataLst>
            </p:nvPr>
          </p:nvSpPr>
          <p:spPr>
            <a:xfrm>
              <a:off x="5988050" y="5994400"/>
              <a:ext cx="279401" cy="12701"/>
            </a:xfrm>
            <a:custGeom>
              <a:avLst/>
              <a:gdLst/>
              <a:ahLst/>
              <a:cxnLst/>
              <a:rect l="0" t="0" r="0" b="0"/>
              <a:pathLst>
                <a:path w="279401" h="12701">
                  <a:moveTo>
                    <a:pt x="0" y="0"/>
                  </a:moveTo>
                  <a:lnTo>
                    <a:pt x="0" y="0"/>
                  </a:lnTo>
                  <a:lnTo>
                    <a:pt x="10844" y="705"/>
                  </a:lnTo>
                  <a:lnTo>
                    <a:pt x="38283" y="5026"/>
                  </a:lnTo>
                  <a:lnTo>
                    <a:pt x="60759" y="5762"/>
                  </a:lnTo>
                  <a:lnTo>
                    <a:pt x="87211" y="6088"/>
                  </a:lnTo>
                  <a:lnTo>
                    <a:pt x="113550" y="6233"/>
                  </a:lnTo>
                  <a:lnTo>
                    <a:pt x="140072" y="6298"/>
                  </a:lnTo>
                  <a:lnTo>
                    <a:pt x="168322" y="6328"/>
                  </a:lnTo>
                  <a:lnTo>
                    <a:pt x="195460" y="6340"/>
                  </a:lnTo>
                  <a:lnTo>
                    <a:pt x="219516" y="6345"/>
                  </a:lnTo>
                  <a:lnTo>
                    <a:pt x="244958" y="6349"/>
                  </a:lnTo>
                  <a:lnTo>
                    <a:pt x="272304" y="6350"/>
                  </a:lnTo>
                  <a:lnTo>
                    <a:pt x="274669" y="7055"/>
                  </a:lnTo>
                  <a:lnTo>
                    <a:pt x="276246" y="8231"/>
                  </a:lnTo>
                  <a:lnTo>
                    <a:pt x="2794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4" name="SMARTInkShape-2691"/>
            <p:cNvSpPr/>
            <p:nvPr>
              <p:custDataLst>
                <p:tags r:id="rId199"/>
              </p:custDataLst>
            </p:nvPr>
          </p:nvSpPr>
          <p:spPr>
            <a:xfrm>
              <a:off x="6007100" y="6127750"/>
              <a:ext cx="50801" cy="96526"/>
            </a:xfrm>
            <a:custGeom>
              <a:avLst/>
              <a:gdLst/>
              <a:ahLst/>
              <a:cxnLst/>
              <a:rect l="0" t="0" r="0" b="0"/>
              <a:pathLst>
                <a:path w="50801" h="96526">
                  <a:moveTo>
                    <a:pt x="50800" y="0"/>
                  </a:moveTo>
                  <a:lnTo>
                    <a:pt x="50800" y="0"/>
                  </a:lnTo>
                  <a:lnTo>
                    <a:pt x="39955" y="12960"/>
                  </a:lnTo>
                  <a:lnTo>
                    <a:pt x="24774" y="40529"/>
                  </a:lnTo>
                  <a:lnTo>
                    <a:pt x="11730" y="66494"/>
                  </a:lnTo>
                  <a:lnTo>
                    <a:pt x="1123" y="96105"/>
                  </a:lnTo>
                  <a:lnTo>
                    <a:pt x="748" y="96525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39" name="SMARTInkShape-Group745"/>
          <p:cNvGrpSpPr/>
          <p:nvPr/>
        </p:nvGrpSpPr>
        <p:grpSpPr>
          <a:xfrm>
            <a:off x="4154210" y="5873750"/>
            <a:ext cx="308185" cy="181726"/>
            <a:chOff x="6384716" y="5873750"/>
            <a:chExt cx="308185" cy="181726"/>
          </a:xfrm>
        </p:grpSpPr>
        <p:sp>
          <p:nvSpPr>
            <p:cNvPr id="1736" name="SMARTInkShape-2692"/>
            <p:cNvSpPr/>
            <p:nvPr>
              <p:custDataLst>
                <p:tags r:id="rId194"/>
              </p:custDataLst>
            </p:nvPr>
          </p:nvSpPr>
          <p:spPr>
            <a:xfrm>
              <a:off x="6384716" y="5952929"/>
              <a:ext cx="76347" cy="102547"/>
            </a:xfrm>
            <a:custGeom>
              <a:avLst/>
              <a:gdLst/>
              <a:ahLst/>
              <a:cxnLst/>
              <a:rect l="0" t="0" r="0" b="0"/>
              <a:pathLst>
                <a:path w="76347" h="102547">
                  <a:moveTo>
                    <a:pt x="47834" y="3371"/>
                  </a:moveTo>
                  <a:lnTo>
                    <a:pt x="47834" y="3371"/>
                  </a:lnTo>
                  <a:lnTo>
                    <a:pt x="41093" y="0"/>
                  </a:lnTo>
                  <a:lnTo>
                    <a:pt x="23415" y="1274"/>
                  </a:lnTo>
                  <a:lnTo>
                    <a:pt x="12052" y="6202"/>
                  </a:lnTo>
                  <a:lnTo>
                    <a:pt x="7046" y="9492"/>
                  </a:lnTo>
                  <a:lnTo>
                    <a:pt x="1484" y="16910"/>
                  </a:lnTo>
                  <a:lnTo>
                    <a:pt x="0" y="20863"/>
                  </a:lnTo>
                  <a:lnTo>
                    <a:pt x="423" y="24910"/>
                  </a:lnTo>
                  <a:lnTo>
                    <a:pt x="4655" y="33170"/>
                  </a:lnTo>
                  <a:lnTo>
                    <a:pt x="25084" y="45753"/>
                  </a:lnTo>
                  <a:lnTo>
                    <a:pt x="50109" y="55048"/>
                  </a:lnTo>
                  <a:lnTo>
                    <a:pt x="68656" y="65642"/>
                  </a:lnTo>
                  <a:lnTo>
                    <a:pt x="74727" y="71733"/>
                  </a:lnTo>
                  <a:lnTo>
                    <a:pt x="76346" y="74346"/>
                  </a:lnTo>
                  <a:lnTo>
                    <a:pt x="75309" y="77499"/>
                  </a:lnTo>
                  <a:lnTo>
                    <a:pt x="68512" y="84764"/>
                  </a:lnTo>
                  <a:lnTo>
                    <a:pt x="49413" y="96789"/>
                  </a:lnTo>
                  <a:lnTo>
                    <a:pt x="29252" y="102546"/>
                  </a:lnTo>
                  <a:lnTo>
                    <a:pt x="18174" y="102011"/>
                  </a:lnTo>
                  <a:lnTo>
                    <a:pt x="13244" y="100881"/>
                  </a:lnTo>
                  <a:lnTo>
                    <a:pt x="10663" y="99423"/>
                  </a:lnTo>
                  <a:lnTo>
                    <a:pt x="9648" y="97744"/>
                  </a:lnTo>
                  <a:lnTo>
                    <a:pt x="9734" y="922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7" name="SMARTInkShape-2693"/>
            <p:cNvSpPr/>
            <p:nvPr>
              <p:custDataLst>
                <p:tags r:id="rId195"/>
              </p:custDataLst>
            </p:nvPr>
          </p:nvSpPr>
          <p:spPr>
            <a:xfrm>
              <a:off x="6508750" y="5975350"/>
              <a:ext cx="184151" cy="77938"/>
            </a:xfrm>
            <a:custGeom>
              <a:avLst/>
              <a:gdLst/>
              <a:ahLst/>
              <a:cxnLst/>
              <a:rect l="0" t="0" r="0" b="0"/>
              <a:pathLst>
                <a:path w="184151" h="77938">
                  <a:moveTo>
                    <a:pt x="0" y="0"/>
                  </a:moveTo>
                  <a:lnTo>
                    <a:pt x="0" y="0"/>
                  </a:lnTo>
                  <a:lnTo>
                    <a:pt x="0" y="24418"/>
                  </a:lnTo>
                  <a:lnTo>
                    <a:pt x="3371" y="47530"/>
                  </a:lnTo>
                  <a:lnTo>
                    <a:pt x="8789" y="60165"/>
                  </a:lnTo>
                  <a:lnTo>
                    <a:pt x="15901" y="69779"/>
                  </a:lnTo>
                  <a:lnTo>
                    <a:pt x="23765" y="76403"/>
                  </a:lnTo>
                  <a:lnTo>
                    <a:pt x="27132" y="77747"/>
                  </a:lnTo>
                  <a:lnTo>
                    <a:pt x="30082" y="77937"/>
                  </a:lnTo>
                  <a:lnTo>
                    <a:pt x="32755" y="77358"/>
                  </a:lnTo>
                  <a:lnTo>
                    <a:pt x="43258" y="66430"/>
                  </a:lnTo>
                  <a:lnTo>
                    <a:pt x="61740" y="37649"/>
                  </a:lnTo>
                  <a:lnTo>
                    <a:pt x="71619" y="19353"/>
                  </a:lnTo>
                  <a:lnTo>
                    <a:pt x="78214" y="11300"/>
                  </a:lnTo>
                  <a:lnTo>
                    <a:pt x="80365" y="10356"/>
                  </a:lnTo>
                  <a:lnTo>
                    <a:pt x="82505" y="10432"/>
                  </a:lnTo>
                  <a:lnTo>
                    <a:pt x="84637" y="11188"/>
                  </a:lnTo>
                  <a:lnTo>
                    <a:pt x="88886" y="15791"/>
                  </a:lnTo>
                  <a:lnTo>
                    <a:pt x="101598" y="43397"/>
                  </a:lnTo>
                  <a:lnTo>
                    <a:pt x="106696" y="57804"/>
                  </a:lnTo>
                  <a:lnTo>
                    <a:pt x="107820" y="58997"/>
                  </a:lnTo>
                  <a:lnTo>
                    <a:pt x="109273" y="59087"/>
                  </a:lnTo>
                  <a:lnTo>
                    <a:pt x="110949" y="58441"/>
                  </a:lnTo>
                  <a:lnTo>
                    <a:pt x="141780" y="29588"/>
                  </a:lnTo>
                  <a:lnTo>
                    <a:pt x="160879" y="11265"/>
                  </a:lnTo>
                  <a:lnTo>
                    <a:pt x="162286" y="11038"/>
                  </a:lnTo>
                  <a:lnTo>
                    <a:pt x="163224" y="11592"/>
                  </a:lnTo>
                  <a:lnTo>
                    <a:pt x="167915" y="22485"/>
                  </a:lnTo>
                  <a:lnTo>
                    <a:pt x="172866" y="51252"/>
                  </a:lnTo>
                  <a:lnTo>
                    <a:pt x="178220" y="66222"/>
                  </a:lnTo>
                  <a:lnTo>
                    <a:pt x="18415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8" name="SMARTInkShape-2694"/>
            <p:cNvSpPr/>
            <p:nvPr>
              <p:custDataLst>
                <p:tags r:id="rId196"/>
              </p:custDataLst>
            </p:nvPr>
          </p:nvSpPr>
          <p:spPr>
            <a:xfrm>
              <a:off x="6508750" y="58737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45" name="SMARTInkShape-Group746"/>
          <p:cNvGrpSpPr/>
          <p:nvPr/>
        </p:nvGrpSpPr>
        <p:grpSpPr>
          <a:xfrm>
            <a:off x="3639873" y="5858132"/>
            <a:ext cx="327222" cy="154436"/>
            <a:chOff x="5870379" y="5858132"/>
            <a:chExt cx="327222" cy="154436"/>
          </a:xfrm>
        </p:grpSpPr>
        <p:sp>
          <p:nvSpPr>
            <p:cNvPr id="1740" name="SMARTInkShape-2695"/>
            <p:cNvSpPr/>
            <p:nvPr>
              <p:custDataLst>
                <p:tags r:id="rId189"/>
              </p:custDataLst>
            </p:nvPr>
          </p:nvSpPr>
          <p:spPr>
            <a:xfrm>
              <a:off x="5880100" y="5873750"/>
              <a:ext cx="25401" cy="76201"/>
            </a:xfrm>
            <a:custGeom>
              <a:avLst/>
              <a:gdLst/>
              <a:ahLst/>
              <a:cxnLst/>
              <a:rect l="0" t="0" r="0" b="0"/>
              <a:pathLst>
                <a:path w="25401" h="76201">
                  <a:moveTo>
                    <a:pt x="25400" y="0"/>
                  </a:moveTo>
                  <a:lnTo>
                    <a:pt x="25400" y="0"/>
                  </a:lnTo>
                  <a:lnTo>
                    <a:pt x="13190" y="27789"/>
                  </a:lnTo>
                  <a:lnTo>
                    <a:pt x="3337" y="55662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1" name="SMARTInkShape-2696"/>
            <p:cNvSpPr/>
            <p:nvPr>
              <p:custDataLst>
                <p:tags r:id="rId190"/>
              </p:custDataLst>
            </p:nvPr>
          </p:nvSpPr>
          <p:spPr>
            <a:xfrm>
              <a:off x="5928593" y="5867400"/>
              <a:ext cx="59458" cy="80475"/>
            </a:xfrm>
            <a:custGeom>
              <a:avLst/>
              <a:gdLst/>
              <a:ahLst/>
              <a:cxnLst/>
              <a:rect l="0" t="0" r="0" b="0"/>
              <a:pathLst>
                <a:path w="59458" h="80475">
                  <a:moveTo>
                    <a:pt x="21357" y="0"/>
                  </a:moveTo>
                  <a:lnTo>
                    <a:pt x="21357" y="0"/>
                  </a:lnTo>
                  <a:lnTo>
                    <a:pt x="15582" y="7186"/>
                  </a:lnTo>
                  <a:lnTo>
                    <a:pt x="3466" y="33587"/>
                  </a:lnTo>
                  <a:lnTo>
                    <a:pt x="0" y="48794"/>
                  </a:lnTo>
                  <a:lnTo>
                    <a:pt x="811" y="62609"/>
                  </a:lnTo>
                  <a:lnTo>
                    <a:pt x="3426" y="67845"/>
                  </a:lnTo>
                  <a:lnTo>
                    <a:pt x="11976" y="75543"/>
                  </a:lnTo>
                  <a:lnTo>
                    <a:pt x="22832" y="79436"/>
                  </a:lnTo>
                  <a:lnTo>
                    <a:pt x="28691" y="80474"/>
                  </a:lnTo>
                  <a:lnTo>
                    <a:pt x="40844" y="77864"/>
                  </a:lnTo>
                  <a:lnTo>
                    <a:pt x="59457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2" name="SMARTInkShape-2697"/>
            <p:cNvSpPr/>
            <p:nvPr>
              <p:custDataLst>
                <p:tags r:id="rId191"/>
              </p:custDataLst>
            </p:nvPr>
          </p:nvSpPr>
          <p:spPr>
            <a:xfrm>
              <a:off x="5870379" y="5861050"/>
              <a:ext cx="149422" cy="12701"/>
            </a:xfrm>
            <a:custGeom>
              <a:avLst/>
              <a:gdLst/>
              <a:ahLst/>
              <a:cxnLst/>
              <a:rect l="0" t="0" r="0" b="0"/>
              <a:pathLst>
                <a:path w="149422" h="12701">
                  <a:moveTo>
                    <a:pt x="3371" y="12700"/>
                  </a:moveTo>
                  <a:lnTo>
                    <a:pt x="3371" y="12700"/>
                  </a:lnTo>
                  <a:lnTo>
                    <a:pt x="0" y="12700"/>
                  </a:lnTo>
                  <a:lnTo>
                    <a:pt x="418" y="11995"/>
                  </a:lnTo>
                  <a:lnTo>
                    <a:pt x="4645" y="9329"/>
                  </a:lnTo>
                  <a:lnTo>
                    <a:pt x="34771" y="6938"/>
                  </a:lnTo>
                  <a:lnTo>
                    <a:pt x="56838" y="6611"/>
                  </a:lnTo>
                  <a:lnTo>
                    <a:pt x="86319" y="6428"/>
                  </a:lnTo>
                  <a:lnTo>
                    <a:pt x="112929" y="6372"/>
                  </a:lnTo>
                  <a:lnTo>
                    <a:pt x="1494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3" name="SMARTInkShape-2698"/>
            <p:cNvSpPr/>
            <p:nvPr>
              <p:custDataLst>
                <p:tags r:id="rId192"/>
              </p:custDataLst>
            </p:nvPr>
          </p:nvSpPr>
          <p:spPr>
            <a:xfrm>
              <a:off x="6089508" y="5858132"/>
              <a:ext cx="108093" cy="96340"/>
            </a:xfrm>
            <a:custGeom>
              <a:avLst/>
              <a:gdLst/>
              <a:ahLst/>
              <a:cxnLst/>
              <a:rect l="0" t="0" r="0" b="0"/>
              <a:pathLst>
                <a:path w="108093" h="96340">
                  <a:moveTo>
                    <a:pt x="69992" y="34668"/>
                  </a:moveTo>
                  <a:lnTo>
                    <a:pt x="69992" y="34668"/>
                  </a:lnTo>
                  <a:lnTo>
                    <a:pt x="61155" y="8153"/>
                  </a:lnTo>
                  <a:lnTo>
                    <a:pt x="58455" y="4292"/>
                  </a:lnTo>
                  <a:lnTo>
                    <a:pt x="55246" y="1717"/>
                  </a:lnTo>
                  <a:lnTo>
                    <a:pt x="51695" y="0"/>
                  </a:lnTo>
                  <a:lnTo>
                    <a:pt x="47210" y="267"/>
                  </a:lnTo>
                  <a:lnTo>
                    <a:pt x="36583" y="4327"/>
                  </a:lnTo>
                  <a:lnTo>
                    <a:pt x="13220" y="27865"/>
                  </a:lnTo>
                  <a:lnTo>
                    <a:pt x="3368" y="40816"/>
                  </a:lnTo>
                  <a:lnTo>
                    <a:pt x="881" y="46528"/>
                  </a:lnTo>
                  <a:lnTo>
                    <a:pt x="0" y="56636"/>
                  </a:lnTo>
                  <a:lnTo>
                    <a:pt x="1459" y="59897"/>
                  </a:lnTo>
                  <a:lnTo>
                    <a:pt x="3842" y="62071"/>
                  </a:lnTo>
                  <a:lnTo>
                    <a:pt x="6842" y="63520"/>
                  </a:lnTo>
                  <a:lnTo>
                    <a:pt x="15820" y="63248"/>
                  </a:lnTo>
                  <a:lnTo>
                    <a:pt x="21177" y="62188"/>
                  </a:lnTo>
                  <a:lnTo>
                    <a:pt x="38830" y="50583"/>
                  </a:lnTo>
                  <a:lnTo>
                    <a:pt x="45559" y="39625"/>
                  </a:lnTo>
                  <a:lnTo>
                    <a:pt x="56094" y="8695"/>
                  </a:lnTo>
                  <a:lnTo>
                    <a:pt x="56494" y="7475"/>
                  </a:lnTo>
                  <a:lnTo>
                    <a:pt x="56760" y="7367"/>
                  </a:lnTo>
                  <a:lnTo>
                    <a:pt x="56937" y="8001"/>
                  </a:lnTo>
                  <a:lnTo>
                    <a:pt x="48423" y="39043"/>
                  </a:lnTo>
                  <a:lnTo>
                    <a:pt x="49098" y="62854"/>
                  </a:lnTo>
                  <a:lnTo>
                    <a:pt x="53767" y="81040"/>
                  </a:lnTo>
                  <a:lnTo>
                    <a:pt x="57058" y="85339"/>
                  </a:lnTo>
                  <a:lnTo>
                    <a:pt x="66360" y="91996"/>
                  </a:lnTo>
                  <a:lnTo>
                    <a:pt x="83497" y="96339"/>
                  </a:lnTo>
                  <a:lnTo>
                    <a:pt x="93869" y="95474"/>
                  </a:lnTo>
                  <a:lnTo>
                    <a:pt x="108092" y="918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4" name="SMARTInkShape-2699"/>
            <p:cNvSpPr/>
            <p:nvPr>
              <p:custDataLst>
                <p:tags r:id="rId193"/>
              </p:custDataLst>
            </p:nvPr>
          </p:nvSpPr>
          <p:spPr>
            <a:xfrm>
              <a:off x="5924550" y="6007100"/>
              <a:ext cx="64900" cy="5468"/>
            </a:xfrm>
            <a:custGeom>
              <a:avLst/>
              <a:gdLst/>
              <a:ahLst/>
              <a:cxnLst/>
              <a:rect l="0" t="0" r="0" b="0"/>
              <a:pathLst>
                <a:path w="64900" h="5468">
                  <a:moveTo>
                    <a:pt x="0" y="0"/>
                  </a:moveTo>
                  <a:lnTo>
                    <a:pt x="0" y="0"/>
                  </a:lnTo>
                  <a:lnTo>
                    <a:pt x="18031" y="4364"/>
                  </a:lnTo>
                  <a:lnTo>
                    <a:pt x="39999" y="5467"/>
                  </a:lnTo>
                  <a:lnTo>
                    <a:pt x="64899" y="25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746" name="SMARTInkShape-2700"/>
          <p:cNvSpPr/>
          <p:nvPr>
            <p:custDataLst>
              <p:tags r:id="rId2"/>
            </p:custDataLst>
          </p:nvPr>
        </p:nvSpPr>
        <p:spPr>
          <a:xfrm>
            <a:off x="3433694" y="5638825"/>
            <a:ext cx="1765301" cy="50776"/>
          </a:xfrm>
          <a:custGeom>
            <a:avLst/>
            <a:gdLst/>
            <a:ahLst/>
            <a:cxnLst/>
            <a:rect l="0" t="0" r="0" b="0"/>
            <a:pathLst>
              <a:path w="1765301" h="50776">
                <a:moveTo>
                  <a:pt x="0" y="19025"/>
                </a:moveTo>
                <a:lnTo>
                  <a:pt x="0" y="19025"/>
                </a:lnTo>
                <a:lnTo>
                  <a:pt x="31393" y="13999"/>
                </a:lnTo>
                <a:lnTo>
                  <a:pt x="54169" y="12558"/>
                </a:lnTo>
                <a:lnTo>
                  <a:pt x="80755" y="9565"/>
                </a:lnTo>
                <a:lnTo>
                  <a:pt x="96170" y="8485"/>
                </a:lnTo>
                <a:lnTo>
                  <a:pt x="112797" y="7764"/>
                </a:lnTo>
                <a:lnTo>
                  <a:pt x="130231" y="7285"/>
                </a:lnTo>
                <a:lnTo>
                  <a:pt x="149615" y="6260"/>
                </a:lnTo>
                <a:lnTo>
                  <a:pt x="170299" y="4870"/>
                </a:lnTo>
                <a:lnTo>
                  <a:pt x="191849" y="3238"/>
                </a:lnTo>
                <a:lnTo>
                  <a:pt x="213977" y="2150"/>
                </a:lnTo>
                <a:lnTo>
                  <a:pt x="236490" y="1425"/>
                </a:lnTo>
                <a:lnTo>
                  <a:pt x="259261" y="942"/>
                </a:lnTo>
                <a:lnTo>
                  <a:pt x="282908" y="620"/>
                </a:lnTo>
                <a:lnTo>
                  <a:pt x="307138" y="404"/>
                </a:lnTo>
                <a:lnTo>
                  <a:pt x="331758" y="261"/>
                </a:lnTo>
                <a:lnTo>
                  <a:pt x="358050" y="166"/>
                </a:lnTo>
                <a:lnTo>
                  <a:pt x="385456" y="102"/>
                </a:lnTo>
                <a:lnTo>
                  <a:pt x="413604" y="59"/>
                </a:lnTo>
                <a:lnTo>
                  <a:pt x="442247" y="32"/>
                </a:lnTo>
                <a:lnTo>
                  <a:pt x="471220" y="11"/>
                </a:lnTo>
                <a:lnTo>
                  <a:pt x="500413" y="0"/>
                </a:lnTo>
                <a:lnTo>
                  <a:pt x="529753" y="697"/>
                </a:lnTo>
                <a:lnTo>
                  <a:pt x="559191" y="1867"/>
                </a:lnTo>
                <a:lnTo>
                  <a:pt x="588694" y="3353"/>
                </a:lnTo>
                <a:lnTo>
                  <a:pt x="619652" y="4344"/>
                </a:lnTo>
                <a:lnTo>
                  <a:pt x="651579" y="5004"/>
                </a:lnTo>
                <a:lnTo>
                  <a:pt x="684153" y="5444"/>
                </a:lnTo>
                <a:lnTo>
                  <a:pt x="716452" y="5738"/>
                </a:lnTo>
                <a:lnTo>
                  <a:pt x="748567" y="5934"/>
                </a:lnTo>
                <a:lnTo>
                  <a:pt x="780562" y="6064"/>
                </a:lnTo>
                <a:lnTo>
                  <a:pt x="813180" y="6151"/>
                </a:lnTo>
                <a:lnTo>
                  <a:pt x="846215" y="6209"/>
                </a:lnTo>
                <a:lnTo>
                  <a:pt x="879526" y="6247"/>
                </a:lnTo>
                <a:lnTo>
                  <a:pt x="913729" y="6978"/>
                </a:lnTo>
                <a:lnTo>
                  <a:pt x="948525" y="8171"/>
                </a:lnTo>
                <a:lnTo>
                  <a:pt x="983717" y="9673"/>
                </a:lnTo>
                <a:lnTo>
                  <a:pt x="1017761" y="10673"/>
                </a:lnTo>
                <a:lnTo>
                  <a:pt x="1051040" y="11341"/>
                </a:lnTo>
                <a:lnTo>
                  <a:pt x="1083810" y="11785"/>
                </a:lnTo>
                <a:lnTo>
                  <a:pt x="1115534" y="12787"/>
                </a:lnTo>
                <a:lnTo>
                  <a:pt x="1146563" y="14161"/>
                </a:lnTo>
                <a:lnTo>
                  <a:pt x="1177125" y="15782"/>
                </a:lnTo>
                <a:lnTo>
                  <a:pt x="1208084" y="17568"/>
                </a:lnTo>
                <a:lnTo>
                  <a:pt x="1239306" y="19465"/>
                </a:lnTo>
                <a:lnTo>
                  <a:pt x="1270704" y="21435"/>
                </a:lnTo>
                <a:lnTo>
                  <a:pt x="1301514" y="23454"/>
                </a:lnTo>
                <a:lnTo>
                  <a:pt x="1331931" y="25505"/>
                </a:lnTo>
                <a:lnTo>
                  <a:pt x="1362087" y="27579"/>
                </a:lnTo>
                <a:lnTo>
                  <a:pt x="1390659" y="28960"/>
                </a:lnTo>
                <a:lnTo>
                  <a:pt x="1418172" y="29882"/>
                </a:lnTo>
                <a:lnTo>
                  <a:pt x="1444982" y="30496"/>
                </a:lnTo>
                <a:lnTo>
                  <a:pt x="1470615" y="32316"/>
                </a:lnTo>
                <a:lnTo>
                  <a:pt x="1495465" y="34942"/>
                </a:lnTo>
                <a:lnTo>
                  <a:pt x="1519793" y="38103"/>
                </a:lnTo>
                <a:lnTo>
                  <a:pt x="1542362" y="40211"/>
                </a:lnTo>
                <a:lnTo>
                  <a:pt x="1563758" y="41615"/>
                </a:lnTo>
                <a:lnTo>
                  <a:pt x="1584372" y="42551"/>
                </a:lnTo>
                <a:lnTo>
                  <a:pt x="1603759" y="43882"/>
                </a:lnTo>
                <a:lnTo>
                  <a:pt x="1622329" y="45474"/>
                </a:lnTo>
                <a:lnTo>
                  <a:pt x="1640353" y="47241"/>
                </a:lnTo>
                <a:lnTo>
                  <a:pt x="1657307" y="48419"/>
                </a:lnTo>
                <a:lnTo>
                  <a:pt x="1673549" y="49204"/>
                </a:lnTo>
                <a:lnTo>
                  <a:pt x="1703356" y="50077"/>
                </a:lnTo>
                <a:lnTo>
                  <a:pt x="1728361" y="50464"/>
                </a:lnTo>
                <a:lnTo>
                  <a:pt x="1765300" y="5077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50" name="SMARTInkShape-Group748"/>
          <p:cNvGrpSpPr/>
          <p:nvPr/>
        </p:nvGrpSpPr>
        <p:grpSpPr>
          <a:xfrm>
            <a:off x="4898382" y="5060950"/>
            <a:ext cx="271140" cy="381001"/>
            <a:chOff x="7128888" y="5060950"/>
            <a:chExt cx="271140" cy="381001"/>
          </a:xfrm>
        </p:grpSpPr>
        <p:sp>
          <p:nvSpPr>
            <p:cNvPr id="1747" name="SMARTInkShape-2701"/>
            <p:cNvSpPr/>
            <p:nvPr>
              <p:custDataLst>
                <p:tags r:id="rId186"/>
              </p:custDataLst>
            </p:nvPr>
          </p:nvSpPr>
          <p:spPr>
            <a:xfrm>
              <a:off x="7128888" y="5123021"/>
              <a:ext cx="121049" cy="166032"/>
            </a:xfrm>
            <a:custGeom>
              <a:avLst/>
              <a:gdLst/>
              <a:ahLst/>
              <a:cxnLst/>
              <a:rect l="0" t="0" r="0" b="0"/>
              <a:pathLst>
                <a:path w="121049" h="166032">
                  <a:moveTo>
                    <a:pt x="65662" y="1429"/>
                  </a:moveTo>
                  <a:lnTo>
                    <a:pt x="65662" y="1429"/>
                  </a:lnTo>
                  <a:lnTo>
                    <a:pt x="41176" y="25914"/>
                  </a:lnTo>
                  <a:lnTo>
                    <a:pt x="24440" y="45472"/>
                  </a:lnTo>
                  <a:lnTo>
                    <a:pt x="9948" y="70628"/>
                  </a:lnTo>
                  <a:lnTo>
                    <a:pt x="2094" y="96389"/>
                  </a:lnTo>
                  <a:lnTo>
                    <a:pt x="0" y="109186"/>
                  </a:lnTo>
                  <a:lnTo>
                    <a:pt x="3318" y="130930"/>
                  </a:lnTo>
                  <a:lnTo>
                    <a:pt x="11848" y="148591"/>
                  </a:lnTo>
                  <a:lnTo>
                    <a:pt x="22695" y="161143"/>
                  </a:lnTo>
                  <a:lnTo>
                    <a:pt x="29256" y="164349"/>
                  </a:lnTo>
                  <a:lnTo>
                    <a:pt x="44073" y="166031"/>
                  </a:lnTo>
                  <a:lnTo>
                    <a:pt x="68280" y="159639"/>
                  </a:lnTo>
                  <a:lnTo>
                    <a:pt x="89957" y="145438"/>
                  </a:lnTo>
                  <a:lnTo>
                    <a:pt x="106413" y="117711"/>
                  </a:lnTo>
                  <a:lnTo>
                    <a:pt x="113878" y="92856"/>
                  </a:lnTo>
                  <a:lnTo>
                    <a:pt x="118841" y="66052"/>
                  </a:lnTo>
                  <a:lnTo>
                    <a:pt x="121048" y="40028"/>
                  </a:lnTo>
                  <a:lnTo>
                    <a:pt x="118264" y="19995"/>
                  </a:lnTo>
                  <a:lnTo>
                    <a:pt x="112324" y="6153"/>
                  </a:lnTo>
                  <a:lnTo>
                    <a:pt x="108765" y="2461"/>
                  </a:lnTo>
                  <a:lnTo>
                    <a:pt x="104981" y="0"/>
                  </a:lnTo>
                  <a:lnTo>
                    <a:pt x="99635" y="477"/>
                  </a:lnTo>
                  <a:lnTo>
                    <a:pt x="72012" y="141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8" name="SMARTInkShape-2702"/>
            <p:cNvSpPr/>
            <p:nvPr>
              <p:custDataLst>
                <p:tags r:id="rId187"/>
              </p:custDataLst>
            </p:nvPr>
          </p:nvSpPr>
          <p:spPr>
            <a:xfrm>
              <a:off x="7150100" y="5240044"/>
              <a:ext cx="95251" cy="5057"/>
            </a:xfrm>
            <a:custGeom>
              <a:avLst/>
              <a:gdLst/>
              <a:ahLst/>
              <a:cxnLst/>
              <a:rect l="0" t="0" r="0" b="0"/>
              <a:pathLst>
                <a:path w="95251" h="5057">
                  <a:moveTo>
                    <a:pt x="0" y="5056"/>
                  </a:moveTo>
                  <a:lnTo>
                    <a:pt x="0" y="5056"/>
                  </a:lnTo>
                  <a:lnTo>
                    <a:pt x="24419" y="5056"/>
                  </a:lnTo>
                  <a:lnTo>
                    <a:pt x="55676" y="692"/>
                  </a:lnTo>
                  <a:lnTo>
                    <a:pt x="78507" y="0"/>
                  </a:lnTo>
                  <a:lnTo>
                    <a:pt x="95250" y="50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9" name="SMARTInkShape-2703"/>
            <p:cNvSpPr/>
            <p:nvPr>
              <p:custDataLst>
                <p:tags r:id="rId188"/>
              </p:custDataLst>
            </p:nvPr>
          </p:nvSpPr>
          <p:spPr>
            <a:xfrm>
              <a:off x="7315200" y="5060950"/>
              <a:ext cx="84828" cy="381001"/>
            </a:xfrm>
            <a:custGeom>
              <a:avLst/>
              <a:gdLst/>
              <a:ahLst/>
              <a:cxnLst/>
              <a:rect l="0" t="0" r="0" b="0"/>
              <a:pathLst>
                <a:path w="84828" h="381001">
                  <a:moveTo>
                    <a:pt x="0" y="0"/>
                  </a:moveTo>
                  <a:lnTo>
                    <a:pt x="0" y="0"/>
                  </a:lnTo>
                  <a:lnTo>
                    <a:pt x="22604" y="26367"/>
                  </a:lnTo>
                  <a:lnTo>
                    <a:pt x="37563" y="48407"/>
                  </a:lnTo>
                  <a:lnTo>
                    <a:pt x="53618" y="74666"/>
                  </a:lnTo>
                  <a:lnTo>
                    <a:pt x="61146" y="90700"/>
                  </a:lnTo>
                  <a:lnTo>
                    <a:pt x="68280" y="108445"/>
                  </a:lnTo>
                  <a:lnTo>
                    <a:pt x="75154" y="127329"/>
                  </a:lnTo>
                  <a:lnTo>
                    <a:pt x="79736" y="146975"/>
                  </a:lnTo>
                  <a:lnTo>
                    <a:pt x="82790" y="167128"/>
                  </a:lnTo>
                  <a:lnTo>
                    <a:pt x="84827" y="187619"/>
                  </a:lnTo>
                  <a:lnTo>
                    <a:pt x="84068" y="206923"/>
                  </a:lnTo>
                  <a:lnTo>
                    <a:pt x="81445" y="225438"/>
                  </a:lnTo>
                  <a:lnTo>
                    <a:pt x="77580" y="243425"/>
                  </a:lnTo>
                  <a:lnTo>
                    <a:pt x="69523" y="274700"/>
                  </a:lnTo>
                  <a:lnTo>
                    <a:pt x="60533" y="302005"/>
                  </a:lnTo>
                  <a:lnTo>
                    <a:pt x="49481" y="325901"/>
                  </a:lnTo>
                  <a:lnTo>
                    <a:pt x="38102" y="352444"/>
                  </a:lnTo>
                  <a:lnTo>
                    <a:pt x="25400" y="381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62" name="SMARTInkShape-Group749"/>
          <p:cNvGrpSpPr/>
          <p:nvPr/>
        </p:nvGrpSpPr>
        <p:grpSpPr>
          <a:xfrm>
            <a:off x="3934405" y="5010150"/>
            <a:ext cx="807390" cy="476251"/>
            <a:chOff x="6164911" y="5010150"/>
            <a:chExt cx="807390" cy="476251"/>
          </a:xfrm>
        </p:grpSpPr>
        <p:sp>
          <p:nvSpPr>
            <p:cNvPr id="1751" name="SMARTInkShape-2704"/>
            <p:cNvSpPr/>
            <p:nvPr>
              <p:custDataLst>
                <p:tags r:id="rId175"/>
              </p:custDataLst>
            </p:nvPr>
          </p:nvSpPr>
          <p:spPr>
            <a:xfrm>
              <a:off x="6383656" y="5380215"/>
              <a:ext cx="71603" cy="93653"/>
            </a:xfrm>
            <a:custGeom>
              <a:avLst/>
              <a:gdLst/>
              <a:ahLst/>
              <a:cxnLst/>
              <a:rect l="0" t="0" r="0" b="0"/>
              <a:pathLst>
                <a:path w="71603" h="93653">
                  <a:moveTo>
                    <a:pt x="67944" y="10935"/>
                  </a:moveTo>
                  <a:lnTo>
                    <a:pt x="67944" y="10935"/>
                  </a:lnTo>
                  <a:lnTo>
                    <a:pt x="71315" y="4193"/>
                  </a:lnTo>
                  <a:lnTo>
                    <a:pt x="71602" y="2207"/>
                  </a:lnTo>
                  <a:lnTo>
                    <a:pt x="71088" y="883"/>
                  </a:lnTo>
                  <a:lnTo>
                    <a:pt x="70040" y="0"/>
                  </a:lnTo>
                  <a:lnTo>
                    <a:pt x="67930" y="823"/>
                  </a:lnTo>
                  <a:lnTo>
                    <a:pt x="47081" y="19438"/>
                  </a:lnTo>
                  <a:lnTo>
                    <a:pt x="27500" y="48180"/>
                  </a:lnTo>
                  <a:lnTo>
                    <a:pt x="7743" y="77271"/>
                  </a:lnTo>
                  <a:lnTo>
                    <a:pt x="953" y="90562"/>
                  </a:lnTo>
                  <a:lnTo>
                    <a:pt x="0" y="93652"/>
                  </a:lnTo>
                  <a:lnTo>
                    <a:pt x="776" y="93597"/>
                  </a:lnTo>
                  <a:lnTo>
                    <a:pt x="19309" y="66035"/>
                  </a:lnTo>
                  <a:lnTo>
                    <a:pt x="29844" y="490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2" name="SMARTInkShape-2705"/>
            <p:cNvSpPr/>
            <p:nvPr>
              <p:custDataLst>
                <p:tags r:id="rId176"/>
              </p:custDataLst>
            </p:nvPr>
          </p:nvSpPr>
          <p:spPr>
            <a:xfrm>
              <a:off x="6357289" y="5105400"/>
              <a:ext cx="62562" cy="81962"/>
            </a:xfrm>
            <a:custGeom>
              <a:avLst/>
              <a:gdLst/>
              <a:ahLst/>
              <a:cxnLst/>
              <a:rect l="0" t="0" r="0" b="0"/>
              <a:pathLst>
                <a:path w="62562" h="81962">
                  <a:moveTo>
                    <a:pt x="30811" y="0"/>
                  </a:moveTo>
                  <a:lnTo>
                    <a:pt x="30811" y="0"/>
                  </a:lnTo>
                  <a:lnTo>
                    <a:pt x="9763" y="26515"/>
                  </a:lnTo>
                  <a:lnTo>
                    <a:pt x="3817" y="38595"/>
                  </a:lnTo>
                  <a:lnTo>
                    <a:pt x="0" y="63598"/>
                  </a:lnTo>
                  <a:lnTo>
                    <a:pt x="1098" y="68504"/>
                  </a:lnTo>
                  <a:lnTo>
                    <a:pt x="6082" y="75836"/>
                  </a:lnTo>
                  <a:lnTo>
                    <a:pt x="14881" y="79566"/>
                  </a:lnTo>
                  <a:lnTo>
                    <a:pt x="37778" y="81961"/>
                  </a:lnTo>
                  <a:lnTo>
                    <a:pt x="48254" y="78525"/>
                  </a:lnTo>
                  <a:lnTo>
                    <a:pt x="62561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3" name="SMARTInkShape-2706"/>
            <p:cNvSpPr/>
            <p:nvPr>
              <p:custDataLst>
                <p:tags r:id="rId177"/>
              </p:custDataLst>
            </p:nvPr>
          </p:nvSpPr>
          <p:spPr>
            <a:xfrm>
              <a:off x="6302773" y="5118100"/>
              <a:ext cx="34528" cy="69851"/>
            </a:xfrm>
            <a:custGeom>
              <a:avLst/>
              <a:gdLst/>
              <a:ahLst/>
              <a:cxnLst/>
              <a:rect l="0" t="0" r="0" b="0"/>
              <a:pathLst>
                <a:path w="34528" h="69851">
                  <a:moveTo>
                    <a:pt x="34527" y="0"/>
                  </a:moveTo>
                  <a:lnTo>
                    <a:pt x="34527" y="0"/>
                  </a:lnTo>
                  <a:lnTo>
                    <a:pt x="19333" y="30390"/>
                  </a:lnTo>
                  <a:lnTo>
                    <a:pt x="2879" y="61415"/>
                  </a:lnTo>
                  <a:lnTo>
                    <a:pt x="728" y="64227"/>
                  </a:lnTo>
                  <a:lnTo>
                    <a:pt x="0" y="66101"/>
                  </a:lnTo>
                  <a:lnTo>
                    <a:pt x="220" y="67350"/>
                  </a:lnTo>
                  <a:lnTo>
                    <a:pt x="2777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4" name="SMARTInkShape-2707"/>
            <p:cNvSpPr/>
            <p:nvPr>
              <p:custDataLst>
                <p:tags r:id="rId178"/>
              </p:custDataLst>
            </p:nvPr>
          </p:nvSpPr>
          <p:spPr>
            <a:xfrm>
              <a:off x="6426200" y="5330120"/>
              <a:ext cx="63501" cy="130881"/>
            </a:xfrm>
            <a:custGeom>
              <a:avLst/>
              <a:gdLst/>
              <a:ahLst/>
              <a:cxnLst/>
              <a:rect l="0" t="0" r="0" b="0"/>
              <a:pathLst>
                <a:path w="63501" h="130881">
                  <a:moveTo>
                    <a:pt x="0" y="16580"/>
                  </a:moveTo>
                  <a:lnTo>
                    <a:pt x="0" y="16580"/>
                  </a:lnTo>
                  <a:lnTo>
                    <a:pt x="0" y="0"/>
                  </a:lnTo>
                  <a:lnTo>
                    <a:pt x="1881" y="10430"/>
                  </a:lnTo>
                  <a:lnTo>
                    <a:pt x="8789" y="33102"/>
                  </a:lnTo>
                  <a:lnTo>
                    <a:pt x="19773" y="60280"/>
                  </a:lnTo>
                  <a:lnTo>
                    <a:pt x="36126" y="91378"/>
                  </a:lnTo>
                  <a:lnTo>
                    <a:pt x="59850" y="121246"/>
                  </a:lnTo>
                  <a:lnTo>
                    <a:pt x="63500" y="1308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5" name="SMARTInkShape-2708"/>
            <p:cNvSpPr/>
            <p:nvPr>
              <p:custDataLst>
                <p:tags r:id="rId179"/>
              </p:custDataLst>
            </p:nvPr>
          </p:nvSpPr>
          <p:spPr>
            <a:xfrm>
              <a:off x="6318250" y="5254141"/>
              <a:ext cx="260351" cy="22710"/>
            </a:xfrm>
            <a:custGeom>
              <a:avLst/>
              <a:gdLst/>
              <a:ahLst/>
              <a:cxnLst/>
              <a:rect l="0" t="0" r="0" b="0"/>
              <a:pathLst>
                <a:path w="260351" h="22710">
                  <a:moveTo>
                    <a:pt x="0" y="3659"/>
                  </a:moveTo>
                  <a:lnTo>
                    <a:pt x="0" y="3659"/>
                  </a:lnTo>
                  <a:lnTo>
                    <a:pt x="0" y="288"/>
                  </a:lnTo>
                  <a:lnTo>
                    <a:pt x="705" y="0"/>
                  </a:lnTo>
                  <a:lnTo>
                    <a:pt x="6481" y="2261"/>
                  </a:lnTo>
                  <a:lnTo>
                    <a:pt x="34206" y="5264"/>
                  </a:lnTo>
                  <a:lnTo>
                    <a:pt x="60358" y="8606"/>
                  </a:lnTo>
                  <a:lnTo>
                    <a:pt x="76222" y="10485"/>
                  </a:lnTo>
                  <a:lnTo>
                    <a:pt x="93148" y="12443"/>
                  </a:lnTo>
                  <a:lnTo>
                    <a:pt x="110075" y="14454"/>
                  </a:lnTo>
                  <a:lnTo>
                    <a:pt x="127006" y="16499"/>
                  </a:lnTo>
                  <a:lnTo>
                    <a:pt x="143938" y="18570"/>
                  </a:lnTo>
                  <a:lnTo>
                    <a:pt x="160164" y="19949"/>
                  </a:lnTo>
                  <a:lnTo>
                    <a:pt x="191364" y="21482"/>
                  </a:lnTo>
                  <a:lnTo>
                    <a:pt x="217929" y="22164"/>
                  </a:lnTo>
                  <a:lnTo>
                    <a:pt x="247076" y="22547"/>
                  </a:lnTo>
                  <a:lnTo>
                    <a:pt x="260350" y="227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6" name="SMARTInkShape-2709"/>
            <p:cNvSpPr/>
            <p:nvPr>
              <p:custDataLst>
                <p:tags r:id="rId180"/>
              </p:custDataLst>
            </p:nvPr>
          </p:nvSpPr>
          <p:spPr>
            <a:xfrm>
              <a:off x="6711950" y="5232400"/>
              <a:ext cx="63850" cy="99634"/>
            </a:xfrm>
            <a:custGeom>
              <a:avLst/>
              <a:gdLst/>
              <a:ahLst/>
              <a:cxnLst/>
              <a:rect l="0" t="0" r="0" b="0"/>
              <a:pathLst>
                <a:path w="63850" h="99634">
                  <a:moveTo>
                    <a:pt x="50800" y="0"/>
                  </a:moveTo>
                  <a:lnTo>
                    <a:pt x="50800" y="0"/>
                  </a:lnTo>
                  <a:lnTo>
                    <a:pt x="30077" y="1881"/>
                  </a:lnTo>
                  <a:lnTo>
                    <a:pt x="19013" y="5775"/>
                  </a:lnTo>
                  <a:lnTo>
                    <a:pt x="6260" y="15195"/>
                  </a:lnTo>
                  <a:lnTo>
                    <a:pt x="2782" y="20394"/>
                  </a:lnTo>
                  <a:lnTo>
                    <a:pt x="3972" y="22768"/>
                  </a:lnTo>
                  <a:lnTo>
                    <a:pt x="30130" y="40540"/>
                  </a:lnTo>
                  <a:lnTo>
                    <a:pt x="59523" y="63264"/>
                  </a:lnTo>
                  <a:lnTo>
                    <a:pt x="62965" y="67576"/>
                  </a:lnTo>
                  <a:lnTo>
                    <a:pt x="63849" y="72568"/>
                  </a:lnTo>
                  <a:lnTo>
                    <a:pt x="61068" y="83758"/>
                  </a:lnTo>
                  <a:lnTo>
                    <a:pt x="55128" y="92023"/>
                  </a:lnTo>
                  <a:lnTo>
                    <a:pt x="51569" y="95216"/>
                  </a:lnTo>
                  <a:lnTo>
                    <a:pt x="40087" y="98762"/>
                  </a:lnTo>
                  <a:lnTo>
                    <a:pt x="26989" y="99633"/>
                  </a:lnTo>
                  <a:lnTo>
                    <a:pt x="16463" y="97668"/>
                  </a:lnTo>
                  <a:lnTo>
                    <a:pt x="8964" y="92562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7" name="SMARTInkShape-2710"/>
            <p:cNvSpPr/>
            <p:nvPr>
              <p:custDataLst>
                <p:tags r:id="rId181"/>
              </p:custDataLst>
            </p:nvPr>
          </p:nvSpPr>
          <p:spPr>
            <a:xfrm>
              <a:off x="6846182" y="5257800"/>
              <a:ext cx="126119" cy="65396"/>
            </a:xfrm>
            <a:custGeom>
              <a:avLst/>
              <a:gdLst/>
              <a:ahLst/>
              <a:cxnLst/>
              <a:rect l="0" t="0" r="0" b="0"/>
              <a:pathLst>
                <a:path w="126119" h="65396">
                  <a:moveTo>
                    <a:pt x="5468" y="0"/>
                  </a:moveTo>
                  <a:lnTo>
                    <a:pt x="5468" y="0"/>
                  </a:lnTo>
                  <a:lnTo>
                    <a:pt x="5468" y="3371"/>
                  </a:lnTo>
                  <a:lnTo>
                    <a:pt x="3586" y="6907"/>
                  </a:lnTo>
                  <a:lnTo>
                    <a:pt x="2097" y="8838"/>
                  </a:lnTo>
                  <a:lnTo>
                    <a:pt x="0" y="21668"/>
                  </a:lnTo>
                  <a:lnTo>
                    <a:pt x="4362" y="44261"/>
                  </a:lnTo>
                  <a:lnTo>
                    <a:pt x="12018" y="61163"/>
                  </a:lnTo>
                  <a:lnTo>
                    <a:pt x="14067" y="64059"/>
                  </a:lnTo>
                  <a:lnTo>
                    <a:pt x="16140" y="65283"/>
                  </a:lnTo>
                  <a:lnTo>
                    <a:pt x="18227" y="65395"/>
                  </a:lnTo>
                  <a:lnTo>
                    <a:pt x="20324" y="64763"/>
                  </a:lnTo>
                  <a:lnTo>
                    <a:pt x="30018" y="57132"/>
                  </a:lnTo>
                  <a:lnTo>
                    <a:pt x="49593" y="32478"/>
                  </a:lnTo>
                  <a:lnTo>
                    <a:pt x="59837" y="10256"/>
                  </a:lnTo>
                  <a:lnTo>
                    <a:pt x="61382" y="5264"/>
                  </a:lnTo>
                  <a:lnTo>
                    <a:pt x="61794" y="4921"/>
                  </a:lnTo>
                  <a:lnTo>
                    <a:pt x="62068" y="5397"/>
                  </a:lnTo>
                  <a:lnTo>
                    <a:pt x="64478" y="32043"/>
                  </a:lnTo>
                  <a:lnTo>
                    <a:pt x="69519" y="42656"/>
                  </a:lnTo>
                  <a:lnTo>
                    <a:pt x="73446" y="47180"/>
                  </a:lnTo>
                  <a:lnTo>
                    <a:pt x="77543" y="49191"/>
                  </a:lnTo>
                  <a:lnTo>
                    <a:pt x="79624" y="49021"/>
                  </a:lnTo>
                  <a:lnTo>
                    <a:pt x="83817" y="46952"/>
                  </a:lnTo>
                  <a:lnTo>
                    <a:pt x="111020" y="15315"/>
                  </a:lnTo>
                  <a:lnTo>
                    <a:pt x="112525" y="15149"/>
                  </a:lnTo>
                  <a:lnTo>
                    <a:pt x="116078" y="16845"/>
                  </a:lnTo>
                  <a:lnTo>
                    <a:pt x="117308" y="18991"/>
                  </a:lnTo>
                  <a:lnTo>
                    <a:pt x="124650" y="49719"/>
                  </a:lnTo>
                  <a:lnTo>
                    <a:pt x="126118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8" name="SMARTInkShape-2711"/>
            <p:cNvSpPr/>
            <p:nvPr>
              <p:custDataLst>
                <p:tags r:id="rId182"/>
              </p:custDataLst>
            </p:nvPr>
          </p:nvSpPr>
          <p:spPr>
            <a:xfrm>
              <a:off x="6308242" y="5092700"/>
              <a:ext cx="162409" cy="19051"/>
            </a:xfrm>
            <a:custGeom>
              <a:avLst/>
              <a:gdLst/>
              <a:ahLst/>
              <a:cxnLst/>
              <a:rect l="0" t="0" r="0" b="0"/>
              <a:pathLst>
                <a:path w="162409" h="19051">
                  <a:moveTo>
                    <a:pt x="3658" y="0"/>
                  </a:moveTo>
                  <a:lnTo>
                    <a:pt x="3658" y="0"/>
                  </a:lnTo>
                  <a:lnTo>
                    <a:pt x="287" y="0"/>
                  </a:lnTo>
                  <a:lnTo>
                    <a:pt x="0" y="705"/>
                  </a:lnTo>
                  <a:lnTo>
                    <a:pt x="1560" y="3371"/>
                  </a:lnTo>
                  <a:lnTo>
                    <a:pt x="19892" y="8838"/>
                  </a:lnTo>
                  <a:lnTo>
                    <a:pt x="47665" y="11556"/>
                  </a:lnTo>
                  <a:lnTo>
                    <a:pt x="78237" y="15732"/>
                  </a:lnTo>
                  <a:lnTo>
                    <a:pt x="106267" y="18066"/>
                  </a:lnTo>
                  <a:lnTo>
                    <a:pt x="135817" y="18759"/>
                  </a:lnTo>
                  <a:lnTo>
                    <a:pt x="162408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9" name="SMARTInkShape-2712"/>
            <p:cNvSpPr/>
            <p:nvPr>
              <p:custDataLst>
                <p:tags r:id="rId183"/>
              </p:custDataLst>
            </p:nvPr>
          </p:nvSpPr>
          <p:spPr>
            <a:xfrm>
              <a:off x="6502332" y="5116089"/>
              <a:ext cx="108019" cy="93175"/>
            </a:xfrm>
            <a:custGeom>
              <a:avLst/>
              <a:gdLst/>
              <a:ahLst/>
              <a:cxnLst/>
              <a:rect l="0" t="0" r="0" b="0"/>
              <a:pathLst>
                <a:path w="108019" h="93175">
                  <a:moveTo>
                    <a:pt x="63568" y="33761"/>
                  </a:moveTo>
                  <a:lnTo>
                    <a:pt x="63568" y="33761"/>
                  </a:lnTo>
                  <a:lnTo>
                    <a:pt x="66939" y="23648"/>
                  </a:lnTo>
                  <a:lnTo>
                    <a:pt x="66712" y="14920"/>
                  </a:lnTo>
                  <a:lnTo>
                    <a:pt x="65664" y="10617"/>
                  </a:lnTo>
                  <a:lnTo>
                    <a:pt x="60736" y="3954"/>
                  </a:lnTo>
                  <a:lnTo>
                    <a:pt x="57447" y="1190"/>
                  </a:lnTo>
                  <a:lnTo>
                    <a:pt x="46266" y="0"/>
                  </a:lnTo>
                  <a:lnTo>
                    <a:pt x="39333" y="670"/>
                  </a:lnTo>
                  <a:lnTo>
                    <a:pt x="25986" y="7060"/>
                  </a:lnTo>
                  <a:lnTo>
                    <a:pt x="8453" y="22557"/>
                  </a:lnTo>
                  <a:lnTo>
                    <a:pt x="3541" y="28408"/>
                  </a:lnTo>
                  <a:lnTo>
                    <a:pt x="972" y="34426"/>
                  </a:lnTo>
                  <a:lnTo>
                    <a:pt x="0" y="46756"/>
                  </a:lnTo>
                  <a:lnTo>
                    <a:pt x="1433" y="51597"/>
                  </a:lnTo>
                  <a:lnTo>
                    <a:pt x="6789" y="58857"/>
                  </a:lnTo>
                  <a:lnTo>
                    <a:pt x="10194" y="60369"/>
                  </a:lnTo>
                  <a:lnTo>
                    <a:pt x="17738" y="60168"/>
                  </a:lnTo>
                  <a:lnTo>
                    <a:pt x="25796" y="55846"/>
                  </a:lnTo>
                  <a:lnTo>
                    <a:pt x="42466" y="41573"/>
                  </a:lnTo>
                  <a:lnTo>
                    <a:pt x="51749" y="25961"/>
                  </a:lnTo>
                  <a:lnTo>
                    <a:pt x="56738" y="10231"/>
                  </a:lnTo>
                  <a:lnTo>
                    <a:pt x="56192" y="10313"/>
                  </a:lnTo>
                  <a:lnTo>
                    <a:pt x="53705" y="12286"/>
                  </a:lnTo>
                  <a:lnTo>
                    <a:pt x="52129" y="17396"/>
                  </a:lnTo>
                  <a:lnTo>
                    <a:pt x="47834" y="47254"/>
                  </a:lnTo>
                  <a:lnTo>
                    <a:pt x="50931" y="59514"/>
                  </a:lnTo>
                  <a:lnTo>
                    <a:pt x="64996" y="84215"/>
                  </a:lnTo>
                  <a:lnTo>
                    <a:pt x="75202" y="92299"/>
                  </a:lnTo>
                  <a:lnTo>
                    <a:pt x="84966" y="93174"/>
                  </a:lnTo>
                  <a:lnTo>
                    <a:pt x="90534" y="92419"/>
                  </a:lnTo>
                  <a:lnTo>
                    <a:pt x="94951" y="90506"/>
                  </a:lnTo>
                  <a:lnTo>
                    <a:pt x="108018" y="782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0" name="SMARTInkShape-2713"/>
            <p:cNvSpPr/>
            <p:nvPr>
              <p:custDataLst>
                <p:tags r:id="rId184"/>
              </p:custDataLst>
            </p:nvPr>
          </p:nvSpPr>
          <p:spPr>
            <a:xfrm>
              <a:off x="6870700" y="51562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1" name="SMARTInkShape-2714"/>
            <p:cNvSpPr/>
            <p:nvPr>
              <p:custDataLst>
                <p:tags r:id="rId185"/>
              </p:custDataLst>
            </p:nvPr>
          </p:nvSpPr>
          <p:spPr>
            <a:xfrm>
              <a:off x="6164911" y="5010150"/>
              <a:ext cx="83490" cy="476251"/>
            </a:xfrm>
            <a:custGeom>
              <a:avLst/>
              <a:gdLst/>
              <a:ahLst/>
              <a:cxnLst/>
              <a:rect l="0" t="0" r="0" b="0"/>
              <a:pathLst>
                <a:path w="83490" h="476251">
                  <a:moveTo>
                    <a:pt x="83489" y="0"/>
                  </a:moveTo>
                  <a:lnTo>
                    <a:pt x="83489" y="0"/>
                  </a:lnTo>
                  <a:lnTo>
                    <a:pt x="66633" y="6742"/>
                  </a:lnTo>
                  <a:lnTo>
                    <a:pt x="42667" y="31160"/>
                  </a:lnTo>
                  <a:lnTo>
                    <a:pt x="26070" y="59005"/>
                  </a:lnTo>
                  <a:lnTo>
                    <a:pt x="17693" y="75320"/>
                  </a:lnTo>
                  <a:lnTo>
                    <a:pt x="11403" y="93958"/>
                  </a:lnTo>
                  <a:lnTo>
                    <a:pt x="6504" y="114143"/>
                  </a:lnTo>
                  <a:lnTo>
                    <a:pt x="2532" y="135363"/>
                  </a:lnTo>
                  <a:lnTo>
                    <a:pt x="590" y="158680"/>
                  </a:lnTo>
                  <a:lnTo>
                    <a:pt x="0" y="183398"/>
                  </a:lnTo>
                  <a:lnTo>
                    <a:pt x="313" y="209049"/>
                  </a:lnTo>
                  <a:lnTo>
                    <a:pt x="1933" y="233910"/>
                  </a:lnTo>
                  <a:lnTo>
                    <a:pt x="4424" y="258246"/>
                  </a:lnTo>
                  <a:lnTo>
                    <a:pt x="7495" y="282230"/>
                  </a:lnTo>
                  <a:lnTo>
                    <a:pt x="10955" y="304571"/>
                  </a:lnTo>
                  <a:lnTo>
                    <a:pt x="14671" y="325814"/>
                  </a:lnTo>
                  <a:lnTo>
                    <a:pt x="18561" y="346325"/>
                  </a:lnTo>
                  <a:lnTo>
                    <a:pt x="22565" y="365644"/>
                  </a:lnTo>
                  <a:lnTo>
                    <a:pt x="26645" y="384168"/>
                  </a:lnTo>
                  <a:lnTo>
                    <a:pt x="30777" y="402163"/>
                  </a:lnTo>
                  <a:lnTo>
                    <a:pt x="42893" y="433444"/>
                  </a:lnTo>
                  <a:lnTo>
                    <a:pt x="64439" y="476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66" name="SMARTInkShape-Group750"/>
          <p:cNvGrpSpPr/>
          <p:nvPr/>
        </p:nvGrpSpPr>
        <p:grpSpPr>
          <a:xfrm>
            <a:off x="3422164" y="5130800"/>
            <a:ext cx="309981" cy="209551"/>
            <a:chOff x="5652670" y="5130800"/>
            <a:chExt cx="309981" cy="209551"/>
          </a:xfrm>
        </p:grpSpPr>
        <p:sp>
          <p:nvSpPr>
            <p:cNvPr id="1763" name="SMARTInkShape-2715"/>
            <p:cNvSpPr/>
            <p:nvPr>
              <p:custDataLst>
                <p:tags r:id="rId172"/>
              </p:custDataLst>
            </p:nvPr>
          </p:nvSpPr>
          <p:spPr>
            <a:xfrm>
              <a:off x="5652670" y="5222679"/>
              <a:ext cx="87731" cy="115985"/>
            </a:xfrm>
            <a:custGeom>
              <a:avLst/>
              <a:gdLst/>
              <a:ahLst/>
              <a:cxnLst/>
              <a:rect l="0" t="0" r="0" b="0"/>
              <a:pathLst>
                <a:path w="87731" h="115985">
                  <a:moveTo>
                    <a:pt x="87730" y="3371"/>
                  </a:moveTo>
                  <a:lnTo>
                    <a:pt x="87730" y="3371"/>
                  </a:lnTo>
                  <a:lnTo>
                    <a:pt x="77617" y="0"/>
                  </a:lnTo>
                  <a:lnTo>
                    <a:pt x="54473" y="1275"/>
                  </a:lnTo>
                  <a:lnTo>
                    <a:pt x="28644" y="9492"/>
                  </a:lnTo>
                  <a:lnTo>
                    <a:pt x="2524" y="19841"/>
                  </a:lnTo>
                  <a:lnTo>
                    <a:pt x="586" y="22112"/>
                  </a:lnTo>
                  <a:lnTo>
                    <a:pt x="0" y="24332"/>
                  </a:lnTo>
                  <a:lnTo>
                    <a:pt x="3114" y="32442"/>
                  </a:lnTo>
                  <a:lnTo>
                    <a:pt x="10611" y="43103"/>
                  </a:lnTo>
                  <a:lnTo>
                    <a:pt x="38421" y="67193"/>
                  </a:lnTo>
                  <a:lnTo>
                    <a:pt x="64349" y="92335"/>
                  </a:lnTo>
                  <a:lnTo>
                    <a:pt x="67204" y="97252"/>
                  </a:lnTo>
                  <a:lnTo>
                    <a:pt x="68402" y="101236"/>
                  </a:lnTo>
                  <a:lnTo>
                    <a:pt x="68494" y="104597"/>
                  </a:lnTo>
                  <a:lnTo>
                    <a:pt x="67145" y="107544"/>
                  </a:lnTo>
                  <a:lnTo>
                    <a:pt x="61883" y="112700"/>
                  </a:lnTo>
                  <a:lnTo>
                    <a:pt x="51078" y="115461"/>
                  </a:lnTo>
                  <a:lnTo>
                    <a:pt x="37573" y="115984"/>
                  </a:lnTo>
                  <a:lnTo>
                    <a:pt x="24516" y="113863"/>
                  </a:lnTo>
                  <a:lnTo>
                    <a:pt x="15420" y="108688"/>
                  </a:lnTo>
                  <a:lnTo>
                    <a:pt x="12007" y="105332"/>
                  </a:lnTo>
                  <a:lnTo>
                    <a:pt x="10437" y="102390"/>
                  </a:lnTo>
                  <a:lnTo>
                    <a:pt x="10095" y="99722"/>
                  </a:lnTo>
                  <a:lnTo>
                    <a:pt x="11530" y="922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4" name="SMARTInkShape-2716"/>
            <p:cNvSpPr/>
            <p:nvPr>
              <p:custDataLst>
                <p:tags r:id="rId173"/>
              </p:custDataLst>
            </p:nvPr>
          </p:nvSpPr>
          <p:spPr>
            <a:xfrm>
              <a:off x="5785745" y="5242611"/>
              <a:ext cx="176906" cy="97740"/>
            </a:xfrm>
            <a:custGeom>
              <a:avLst/>
              <a:gdLst/>
              <a:ahLst/>
              <a:cxnLst/>
              <a:rect l="0" t="0" r="0" b="0"/>
              <a:pathLst>
                <a:path w="176906" h="97740">
                  <a:moveTo>
                    <a:pt x="11805" y="8839"/>
                  </a:moveTo>
                  <a:lnTo>
                    <a:pt x="11805" y="8839"/>
                  </a:lnTo>
                  <a:lnTo>
                    <a:pt x="8434" y="5468"/>
                  </a:lnTo>
                  <a:lnTo>
                    <a:pt x="6779" y="1932"/>
                  </a:lnTo>
                  <a:lnTo>
                    <a:pt x="6338" y="0"/>
                  </a:lnTo>
                  <a:lnTo>
                    <a:pt x="5338" y="124"/>
                  </a:lnTo>
                  <a:lnTo>
                    <a:pt x="2346" y="4025"/>
                  </a:lnTo>
                  <a:lnTo>
                    <a:pt x="65" y="17525"/>
                  </a:lnTo>
                  <a:lnTo>
                    <a:pt x="0" y="40345"/>
                  </a:lnTo>
                  <a:lnTo>
                    <a:pt x="2561" y="50123"/>
                  </a:lnTo>
                  <a:lnTo>
                    <a:pt x="7931" y="57291"/>
                  </a:lnTo>
                  <a:lnTo>
                    <a:pt x="11339" y="60190"/>
                  </a:lnTo>
                  <a:lnTo>
                    <a:pt x="15023" y="61418"/>
                  </a:lnTo>
                  <a:lnTo>
                    <a:pt x="22878" y="60899"/>
                  </a:lnTo>
                  <a:lnTo>
                    <a:pt x="31073" y="56436"/>
                  </a:lnTo>
                  <a:lnTo>
                    <a:pt x="45501" y="42227"/>
                  </a:lnTo>
                  <a:lnTo>
                    <a:pt x="71155" y="11423"/>
                  </a:lnTo>
                  <a:lnTo>
                    <a:pt x="72538" y="8444"/>
                  </a:lnTo>
                  <a:lnTo>
                    <a:pt x="74166" y="6459"/>
                  </a:lnTo>
                  <a:lnTo>
                    <a:pt x="77856" y="4254"/>
                  </a:lnTo>
                  <a:lnTo>
                    <a:pt x="79123" y="5076"/>
                  </a:lnTo>
                  <a:lnTo>
                    <a:pt x="85797" y="28618"/>
                  </a:lnTo>
                  <a:lnTo>
                    <a:pt x="91085" y="50990"/>
                  </a:lnTo>
                  <a:lnTo>
                    <a:pt x="94783" y="55795"/>
                  </a:lnTo>
                  <a:lnTo>
                    <a:pt x="96757" y="57076"/>
                  </a:lnTo>
                  <a:lnTo>
                    <a:pt x="99484" y="57225"/>
                  </a:lnTo>
                  <a:lnTo>
                    <a:pt x="106278" y="55509"/>
                  </a:lnTo>
                  <a:lnTo>
                    <a:pt x="133827" y="35807"/>
                  </a:lnTo>
                  <a:lnTo>
                    <a:pt x="145171" y="26864"/>
                  </a:lnTo>
                  <a:lnTo>
                    <a:pt x="147987" y="26500"/>
                  </a:lnTo>
                  <a:lnTo>
                    <a:pt x="150571" y="27668"/>
                  </a:lnTo>
                  <a:lnTo>
                    <a:pt x="152999" y="29859"/>
                  </a:lnTo>
                  <a:lnTo>
                    <a:pt x="155697" y="37936"/>
                  </a:lnTo>
                  <a:lnTo>
                    <a:pt x="162640" y="66476"/>
                  </a:lnTo>
                  <a:lnTo>
                    <a:pt x="170664" y="87723"/>
                  </a:lnTo>
                  <a:lnTo>
                    <a:pt x="176905" y="977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5" name="SMARTInkShape-2717"/>
            <p:cNvSpPr/>
            <p:nvPr>
              <p:custDataLst>
                <p:tags r:id="rId174"/>
              </p:custDataLst>
            </p:nvPr>
          </p:nvSpPr>
          <p:spPr>
            <a:xfrm>
              <a:off x="5810250" y="5130800"/>
              <a:ext cx="19051" cy="25401"/>
            </a:xfrm>
            <a:custGeom>
              <a:avLst/>
              <a:gdLst/>
              <a:ahLst/>
              <a:cxnLst/>
              <a:rect l="0" t="0" r="0" b="0"/>
              <a:pathLst>
                <a:path w="19051" h="25401">
                  <a:moveTo>
                    <a:pt x="19050" y="25400"/>
                  </a:moveTo>
                  <a:lnTo>
                    <a:pt x="19050" y="25400"/>
                  </a:lnTo>
                  <a:lnTo>
                    <a:pt x="8937" y="18659"/>
                  </a:lnTo>
                  <a:lnTo>
                    <a:pt x="5959" y="15261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71" name="SMARTInkShape-Group751"/>
          <p:cNvGrpSpPr/>
          <p:nvPr/>
        </p:nvGrpSpPr>
        <p:grpSpPr>
          <a:xfrm>
            <a:off x="2714608" y="5354796"/>
            <a:ext cx="395375" cy="370853"/>
            <a:chOff x="4654550" y="5354796"/>
            <a:chExt cx="395375" cy="370853"/>
          </a:xfrm>
        </p:grpSpPr>
        <p:sp>
          <p:nvSpPr>
            <p:cNvPr id="1767" name="SMARTInkShape-2718"/>
            <p:cNvSpPr/>
            <p:nvPr>
              <p:custDataLst>
                <p:tags r:id="rId168"/>
              </p:custDataLst>
            </p:nvPr>
          </p:nvSpPr>
          <p:spPr>
            <a:xfrm>
              <a:off x="4753809" y="5359400"/>
              <a:ext cx="72192" cy="260351"/>
            </a:xfrm>
            <a:custGeom>
              <a:avLst/>
              <a:gdLst/>
              <a:ahLst/>
              <a:cxnLst/>
              <a:rect l="0" t="0" r="0" b="0"/>
              <a:pathLst>
                <a:path w="72192" h="260351">
                  <a:moveTo>
                    <a:pt x="72191" y="0"/>
                  </a:moveTo>
                  <a:lnTo>
                    <a:pt x="72191" y="0"/>
                  </a:lnTo>
                  <a:lnTo>
                    <a:pt x="68820" y="3371"/>
                  </a:lnTo>
                  <a:lnTo>
                    <a:pt x="56611" y="29064"/>
                  </a:lnTo>
                  <a:lnTo>
                    <a:pt x="45511" y="59954"/>
                  </a:lnTo>
                  <a:lnTo>
                    <a:pt x="39588" y="78069"/>
                  </a:lnTo>
                  <a:lnTo>
                    <a:pt x="33522" y="97202"/>
                  </a:lnTo>
                  <a:lnTo>
                    <a:pt x="27361" y="117011"/>
                  </a:lnTo>
                  <a:lnTo>
                    <a:pt x="21138" y="137275"/>
                  </a:lnTo>
                  <a:lnTo>
                    <a:pt x="16283" y="156427"/>
                  </a:lnTo>
                  <a:lnTo>
                    <a:pt x="12341" y="174840"/>
                  </a:lnTo>
                  <a:lnTo>
                    <a:pt x="9008" y="192760"/>
                  </a:lnTo>
                  <a:lnTo>
                    <a:pt x="3423" y="220197"/>
                  </a:lnTo>
                  <a:lnTo>
                    <a:pt x="0" y="240387"/>
                  </a:lnTo>
                  <a:lnTo>
                    <a:pt x="1669" y="259202"/>
                  </a:lnTo>
                  <a:lnTo>
                    <a:pt x="2341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8" name="SMARTInkShape-2719"/>
            <p:cNvSpPr/>
            <p:nvPr>
              <p:custDataLst>
                <p:tags r:id="rId169"/>
              </p:custDataLst>
            </p:nvPr>
          </p:nvSpPr>
          <p:spPr>
            <a:xfrm>
              <a:off x="4679950" y="5354796"/>
              <a:ext cx="279401" cy="30005"/>
            </a:xfrm>
            <a:custGeom>
              <a:avLst/>
              <a:gdLst/>
              <a:ahLst/>
              <a:cxnLst/>
              <a:rect l="0" t="0" r="0" b="0"/>
              <a:pathLst>
                <a:path w="279401" h="30005">
                  <a:moveTo>
                    <a:pt x="0" y="30004"/>
                  </a:moveTo>
                  <a:lnTo>
                    <a:pt x="0" y="30004"/>
                  </a:lnTo>
                  <a:lnTo>
                    <a:pt x="0" y="23263"/>
                  </a:lnTo>
                  <a:lnTo>
                    <a:pt x="5645" y="16189"/>
                  </a:lnTo>
                  <a:lnTo>
                    <a:pt x="10113" y="12328"/>
                  </a:lnTo>
                  <a:lnTo>
                    <a:pt x="39999" y="3521"/>
                  </a:lnTo>
                  <a:lnTo>
                    <a:pt x="66226" y="595"/>
                  </a:lnTo>
                  <a:lnTo>
                    <a:pt x="95756" y="0"/>
                  </a:lnTo>
                  <a:lnTo>
                    <a:pt x="112520" y="829"/>
                  </a:lnTo>
                  <a:lnTo>
                    <a:pt x="130047" y="2087"/>
                  </a:lnTo>
                  <a:lnTo>
                    <a:pt x="147376" y="2927"/>
                  </a:lnTo>
                  <a:lnTo>
                    <a:pt x="164573" y="3485"/>
                  </a:lnTo>
                  <a:lnTo>
                    <a:pt x="181682" y="3858"/>
                  </a:lnTo>
                  <a:lnTo>
                    <a:pt x="211981" y="6154"/>
                  </a:lnTo>
                  <a:lnTo>
                    <a:pt x="237442" y="8820"/>
                  </a:lnTo>
                  <a:lnTo>
                    <a:pt x="267271" y="12414"/>
                  </a:lnTo>
                  <a:lnTo>
                    <a:pt x="279400" y="173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9" name="SMARTInkShape-2720"/>
            <p:cNvSpPr/>
            <p:nvPr>
              <p:custDataLst>
                <p:tags r:id="rId170"/>
              </p:custDataLst>
            </p:nvPr>
          </p:nvSpPr>
          <p:spPr>
            <a:xfrm>
              <a:off x="4995609" y="5651500"/>
              <a:ext cx="54316" cy="74149"/>
            </a:xfrm>
            <a:custGeom>
              <a:avLst/>
              <a:gdLst/>
              <a:ahLst/>
              <a:cxnLst/>
              <a:rect l="0" t="0" r="0" b="0"/>
              <a:pathLst>
                <a:path w="54316" h="74149">
                  <a:moveTo>
                    <a:pt x="33591" y="12700"/>
                  </a:moveTo>
                  <a:lnTo>
                    <a:pt x="33591" y="12700"/>
                  </a:lnTo>
                  <a:lnTo>
                    <a:pt x="28123" y="1765"/>
                  </a:lnTo>
                  <a:lnTo>
                    <a:pt x="27124" y="1882"/>
                  </a:lnTo>
                  <a:lnTo>
                    <a:pt x="20935" y="6829"/>
                  </a:lnTo>
                  <a:lnTo>
                    <a:pt x="7733" y="21779"/>
                  </a:lnTo>
                  <a:lnTo>
                    <a:pt x="1401" y="36020"/>
                  </a:lnTo>
                  <a:lnTo>
                    <a:pt x="0" y="49874"/>
                  </a:lnTo>
                  <a:lnTo>
                    <a:pt x="613" y="56534"/>
                  </a:lnTo>
                  <a:lnTo>
                    <a:pt x="2434" y="61678"/>
                  </a:lnTo>
                  <a:lnTo>
                    <a:pt x="8219" y="69275"/>
                  </a:lnTo>
                  <a:lnTo>
                    <a:pt x="19258" y="73122"/>
                  </a:lnTo>
                  <a:lnTo>
                    <a:pt x="26152" y="74148"/>
                  </a:lnTo>
                  <a:lnTo>
                    <a:pt x="32159" y="72715"/>
                  </a:lnTo>
                  <a:lnTo>
                    <a:pt x="42597" y="65479"/>
                  </a:lnTo>
                  <a:lnTo>
                    <a:pt x="53036" y="52876"/>
                  </a:lnTo>
                  <a:lnTo>
                    <a:pt x="54315" y="47951"/>
                  </a:lnTo>
                  <a:lnTo>
                    <a:pt x="53856" y="36833"/>
                  </a:lnTo>
                  <a:lnTo>
                    <a:pt x="49630" y="22046"/>
                  </a:lnTo>
                  <a:lnTo>
                    <a:pt x="42131" y="13090"/>
                  </a:lnTo>
                  <a:lnTo>
                    <a:pt x="2724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0" name="SMARTInkShape-2721"/>
            <p:cNvSpPr/>
            <p:nvPr>
              <p:custDataLst>
                <p:tags r:id="rId171"/>
              </p:custDataLst>
            </p:nvPr>
          </p:nvSpPr>
          <p:spPr>
            <a:xfrm>
              <a:off x="4654550" y="5635429"/>
              <a:ext cx="279401" cy="3372"/>
            </a:xfrm>
            <a:custGeom>
              <a:avLst/>
              <a:gdLst/>
              <a:ahLst/>
              <a:cxnLst/>
              <a:rect l="0" t="0" r="0" b="0"/>
              <a:pathLst>
                <a:path w="279401" h="3372">
                  <a:moveTo>
                    <a:pt x="0" y="3371"/>
                  </a:moveTo>
                  <a:lnTo>
                    <a:pt x="0" y="3371"/>
                  </a:lnTo>
                  <a:lnTo>
                    <a:pt x="29886" y="0"/>
                  </a:lnTo>
                  <a:lnTo>
                    <a:pt x="56990" y="1275"/>
                  </a:lnTo>
                  <a:lnTo>
                    <a:pt x="78951" y="2439"/>
                  </a:lnTo>
                  <a:lnTo>
                    <a:pt x="104234" y="2957"/>
                  </a:lnTo>
                  <a:lnTo>
                    <a:pt x="134285" y="3187"/>
                  </a:lnTo>
                  <a:lnTo>
                    <a:pt x="150201" y="3249"/>
                  </a:lnTo>
                  <a:lnTo>
                    <a:pt x="166457" y="3289"/>
                  </a:lnTo>
                  <a:lnTo>
                    <a:pt x="198158" y="3335"/>
                  </a:lnTo>
                  <a:lnTo>
                    <a:pt x="226359" y="3355"/>
                  </a:lnTo>
                  <a:lnTo>
                    <a:pt x="249241" y="3363"/>
                  </a:lnTo>
                  <a:lnTo>
                    <a:pt x="27940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74" name="SMARTInkShape-Group752"/>
          <p:cNvGrpSpPr/>
          <p:nvPr/>
        </p:nvGrpSpPr>
        <p:grpSpPr>
          <a:xfrm>
            <a:off x="2390758" y="5422900"/>
            <a:ext cx="120651" cy="69851"/>
            <a:chOff x="4330700" y="5422900"/>
            <a:chExt cx="120651" cy="69851"/>
          </a:xfrm>
        </p:grpSpPr>
        <p:sp>
          <p:nvSpPr>
            <p:cNvPr id="1772" name="SMARTInkShape-2722"/>
            <p:cNvSpPr/>
            <p:nvPr>
              <p:custDataLst>
                <p:tags r:id="rId166"/>
              </p:custDataLst>
            </p:nvPr>
          </p:nvSpPr>
          <p:spPr>
            <a:xfrm>
              <a:off x="4333392" y="5422900"/>
              <a:ext cx="117959" cy="12701"/>
            </a:xfrm>
            <a:custGeom>
              <a:avLst/>
              <a:gdLst/>
              <a:ahLst/>
              <a:cxnLst/>
              <a:rect l="0" t="0" r="0" b="0"/>
              <a:pathLst>
                <a:path w="117959" h="12701">
                  <a:moveTo>
                    <a:pt x="3658" y="12700"/>
                  </a:moveTo>
                  <a:lnTo>
                    <a:pt x="3658" y="12700"/>
                  </a:lnTo>
                  <a:lnTo>
                    <a:pt x="287" y="9329"/>
                  </a:lnTo>
                  <a:lnTo>
                    <a:pt x="0" y="8336"/>
                  </a:lnTo>
                  <a:lnTo>
                    <a:pt x="513" y="7674"/>
                  </a:lnTo>
                  <a:lnTo>
                    <a:pt x="1561" y="7233"/>
                  </a:lnTo>
                  <a:lnTo>
                    <a:pt x="31678" y="6401"/>
                  </a:lnTo>
                  <a:lnTo>
                    <a:pt x="57900" y="5659"/>
                  </a:lnTo>
                  <a:lnTo>
                    <a:pt x="83857" y="1991"/>
                  </a:lnTo>
                  <a:lnTo>
                    <a:pt x="1179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3" name="SMARTInkShape-2723"/>
            <p:cNvSpPr/>
            <p:nvPr>
              <p:custDataLst>
                <p:tags r:id="rId167"/>
              </p:custDataLst>
            </p:nvPr>
          </p:nvSpPr>
          <p:spPr>
            <a:xfrm>
              <a:off x="4330700" y="5480050"/>
              <a:ext cx="82551" cy="12701"/>
            </a:xfrm>
            <a:custGeom>
              <a:avLst/>
              <a:gdLst/>
              <a:ahLst/>
              <a:cxnLst/>
              <a:rect l="0" t="0" r="0" b="0"/>
              <a:pathLst>
                <a:path w="82551" h="12701">
                  <a:moveTo>
                    <a:pt x="0" y="0"/>
                  </a:moveTo>
                  <a:lnTo>
                    <a:pt x="0" y="0"/>
                  </a:lnTo>
                  <a:lnTo>
                    <a:pt x="6742" y="3370"/>
                  </a:lnTo>
                  <a:lnTo>
                    <a:pt x="34519" y="7839"/>
                  </a:lnTo>
                  <a:lnTo>
                    <a:pt x="66164" y="11740"/>
                  </a:lnTo>
                  <a:lnTo>
                    <a:pt x="825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775" name="SMARTInkShape-2724"/>
          <p:cNvSpPr/>
          <p:nvPr>
            <p:custDataLst>
              <p:tags r:id="rId3"/>
            </p:custDataLst>
          </p:nvPr>
        </p:nvSpPr>
        <p:spPr>
          <a:xfrm>
            <a:off x="3043564" y="4464050"/>
            <a:ext cx="247651" cy="31751"/>
          </a:xfrm>
          <a:custGeom>
            <a:avLst/>
            <a:gdLst/>
            <a:ahLst/>
            <a:cxnLst/>
            <a:rect l="0" t="0" r="0" b="0"/>
            <a:pathLst>
              <a:path w="247651" h="31751">
                <a:moveTo>
                  <a:pt x="0" y="0"/>
                </a:moveTo>
                <a:lnTo>
                  <a:pt x="0" y="0"/>
                </a:lnTo>
                <a:lnTo>
                  <a:pt x="3371" y="0"/>
                </a:lnTo>
                <a:lnTo>
                  <a:pt x="6907" y="1881"/>
                </a:lnTo>
                <a:lnTo>
                  <a:pt x="25040" y="12209"/>
                </a:lnTo>
                <a:lnTo>
                  <a:pt x="54456" y="20394"/>
                </a:lnTo>
                <a:lnTo>
                  <a:pt x="79707" y="25057"/>
                </a:lnTo>
                <a:lnTo>
                  <a:pt x="108097" y="28070"/>
                </a:lnTo>
                <a:lnTo>
                  <a:pt x="139529" y="27056"/>
                </a:lnTo>
                <a:lnTo>
                  <a:pt x="170434" y="26136"/>
                </a:lnTo>
                <a:lnTo>
                  <a:pt x="198515" y="25727"/>
                </a:lnTo>
                <a:lnTo>
                  <a:pt x="228074" y="26202"/>
                </a:lnTo>
                <a:lnTo>
                  <a:pt x="247650" y="317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76" name="SMARTInkShape-2725"/>
          <p:cNvSpPr/>
          <p:nvPr>
            <p:custDataLst>
              <p:tags r:id="rId4"/>
            </p:custDataLst>
          </p:nvPr>
        </p:nvSpPr>
        <p:spPr>
          <a:xfrm>
            <a:off x="4370054" y="4705350"/>
            <a:ext cx="311151" cy="31751"/>
          </a:xfrm>
          <a:custGeom>
            <a:avLst/>
            <a:gdLst/>
            <a:ahLst/>
            <a:cxnLst/>
            <a:rect l="0" t="0" r="0" b="0"/>
            <a:pathLst>
              <a:path w="311151" h="31751">
                <a:moveTo>
                  <a:pt x="0" y="31750"/>
                </a:moveTo>
                <a:lnTo>
                  <a:pt x="0" y="31750"/>
                </a:lnTo>
                <a:lnTo>
                  <a:pt x="3371" y="31750"/>
                </a:lnTo>
                <a:lnTo>
                  <a:pt x="29064" y="25008"/>
                </a:lnTo>
                <a:lnTo>
                  <a:pt x="58073" y="21698"/>
                </a:lnTo>
                <a:lnTo>
                  <a:pt x="74699" y="20815"/>
                </a:lnTo>
                <a:lnTo>
                  <a:pt x="92132" y="19521"/>
                </a:lnTo>
                <a:lnTo>
                  <a:pt x="110105" y="17953"/>
                </a:lnTo>
                <a:lnTo>
                  <a:pt x="128437" y="16202"/>
                </a:lnTo>
                <a:lnTo>
                  <a:pt x="147008" y="15035"/>
                </a:lnTo>
                <a:lnTo>
                  <a:pt x="165739" y="14256"/>
                </a:lnTo>
                <a:lnTo>
                  <a:pt x="184576" y="13738"/>
                </a:lnTo>
                <a:lnTo>
                  <a:pt x="203484" y="12686"/>
                </a:lnTo>
                <a:lnTo>
                  <a:pt x="222439" y="11280"/>
                </a:lnTo>
                <a:lnTo>
                  <a:pt x="241426" y="9636"/>
                </a:lnTo>
                <a:lnTo>
                  <a:pt x="271931" y="7810"/>
                </a:lnTo>
                <a:lnTo>
                  <a:pt x="301411" y="6783"/>
                </a:lnTo>
                <a:lnTo>
                  <a:pt x="306774" y="6638"/>
                </a:lnTo>
                <a:lnTo>
                  <a:pt x="309643" y="5836"/>
                </a:lnTo>
                <a:lnTo>
                  <a:pt x="310852" y="4597"/>
                </a:lnTo>
                <a:lnTo>
                  <a:pt x="3111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80" name="SMARTInkShape-Group755"/>
          <p:cNvGrpSpPr/>
          <p:nvPr/>
        </p:nvGrpSpPr>
        <p:grpSpPr>
          <a:xfrm>
            <a:off x="2970055" y="4111316"/>
            <a:ext cx="371960" cy="294874"/>
            <a:chOff x="4815991" y="4111316"/>
            <a:chExt cx="371960" cy="294874"/>
          </a:xfrm>
        </p:grpSpPr>
        <p:sp>
          <p:nvSpPr>
            <p:cNvPr id="1777" name="SMARTInkShape-2726"/>
            <p:cNvSpPr/>
            <p:nvPr>
              <p:custDataLst>
                <p:tags r:id="rId163"/>
              </p:custDataLst>
            </p:nvPr>
          </p:nvSpPr>
          <p:spPr>
            <a:xfrm>
              <a:off x="4815991" y="4111316"/>
              <a:ext cx="346560" cy="12944"/>
            </a:xfrm>
            <a:custGeom>
              <a:avLst/>
              <a:gdLst/>
              <a:ahLst/>
              <a:cxnLst/>
              <a:rect l="0" t="0" r="0" b="0"/>
              <a:pathLst>
                <a:path w="346560" h="12944">
                  <a:moveTo>
                    <a:pt x="3659" y="3484"/>
                  </a:moveTo>
                  <a:lnTo>
                    <a:pt x="3659" y="3484"/>
                  </a:lnTo>
                  <a:lnTo>
                    <a:pt x="288" y="6855"/>
                  </a:lnTo>
                  <a:lnTo>
                    <a:pt x="0" y="7848"/>
                  </a:lnTo>
                  <a:lnTo>
                    <a:pt x="514" y="8510"/>
                  </a:lnTo>
                  <a:lnTo>
                    <a:pt x="13151" y="12943"/>
                  </a:lnTo>
                  <a:lnTo>
                    <a:pt x="43474" y="11852"/>
                  </a:lnTo>
                  <a:lnTo>
                    <a:pt x="73566" y="10731"/>
                  </a:lnTo>
                  <a:lnTo>
                    <a:pt x="90480" y="10432"/>
                  </a:lnTo>
                  <a:lnTo>
                    <a:pt x="107401" y="10233"/>
                  </a:lnTo>
                  <a:lnTo>
                    <a:pt x="124325" y="10100"/>
                  </a:lnTo>
                  <a:lnTo>
                    <a:pt x="141254" y="10011"/>
                  </a:lnTo>
                  <a:lnTo>
                    <a:pt x="158183" y="9952"/>
                  </a:lnTo>
                  <a:lnTo>
                    <a:pt x="175114" y="9913"/>
                  </a:lnTo>
                  <a:lnTo>
                    <a:pt x="192046" y="9887"/>
                  </a:lnTo>
                  <a:lnTo>
                    <a:pt x="208272" y="9869"/>
                  </a:lnTo>
                  <a:lnTo>
                    <a:pt x="239472" y="9850"/>
                  </a:lnTo>
                  <a:lnTo>
                    <a:pt x="266039" y="7959"/>
                  </a:lnTo>
                  <a:lnTo>
                    <a:pt x="288901" y="5473"/>
                  </a:lnTo>
                  <a:lnTo>
                    <a:pt x="315521" y="3368"/>
                  </a:lnTo>
                  <a:lnTo>
                    <a:pt x="328817" y="0"/>
                  </a:lnTo>
                  <a:lnTo>
                    <a:pt x="341940" y="2886"/>
                  </a:lnTo>
                  <a:lnTo>
                    <a:pt x="343480" y="3791"/>
                  </a:lnTo>
                  <a:lnTo>
                    <a:pt x="344506" y="5099"/>
                  </a:lnTo>
                  <a:lnTo>
                    <a:pt x="346559" y="98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8" name="SMARTInkShape-2727"/>
            <p:cNvSpPr/>
            <p:nvPr>
              <p:custDataLst>
                <p:tags r:id="rId164"/>
              </p:custDataLst>
            </p:nvPr>
          </p:nvSpPr>
          <p:spPr>
            <a:xfrm>
              <a:off x="4933950" y="4235450"/>
              <a:ext cx="132577" cy="170740"/>
            </a:xfrm>
            <a:custGeom>
              <a:avLst/>
              <a:gdLst/>
              <a:ahLst/>
              <a:cxnLst/>
              <a:rect l="0" t="0" r="0" b="0"/>
              <a:pathLst>
                <a:path w="132577" h="170740">
                  <a:moveTo>
                    <a:pt x="19050" y="50800"/>
                  </a:moveTo>
                  <a:lnTo>
                    <a:pt x="19050" y="50800"/>
                  </a:lnTo>
                  <a:lnTo>
                    <a:pt x="15679" y="54171"/>
                  </a:lnTo>
                  <a:lnTo>
                    <a:pt x="10212" y="66380"/>
                  </a:lnTo>
                  <a:lnTo>
                    <a:pt x="4123" y="93516"/>
                  </a:lnTo>
                  <a:lnTo>
                    <a:pt x="1222" y="121626"/>
                  </a:lnTo>
                  <a:lnTo>
                    <a:pt x="362" y="147828"/>
                  </a:lnTo>
                  <a:lnTo>
                    <a:pt x="9" y="170739"/>
                  </a:lnTo>
                  <a:lnTo>
                    <a:pt x="1" y="143598"/>
                  </a:lnTo>
                  <a:lnTo>
                    <a:pt x="1" y="123088"/>
                  </a:lnTo>
                  <a:lnTo>
                    <a:pt x="0" y="91504"/>
                  </a:lnTo>
                  <a:lnTo>
                    <a:pt x="1882" y="66153"/>
                  </a:lnTo>
                  <a:lnTo>
                    <a:pt x="5468" y="48737"/>
                  </a:lnTo>
                  <a:lnTo>
                    <a:pt x="7173" y="47308"/>
                  </a:lnTo>
                  <a:lnTo>
                    <a:pt x="12831" y="45720"/>
                  </a:lnTo>
                  <a:lnTo>
                    <a:pt x="16315" y="46708"/>
                  </a:lnTo>
                  <a:lnTo>
                    <a:pt x="23949" y="51568"/>
                  </a:lnTo>
                  <a:lnTo>
                    <a:pt x="46124" y="76326"/>
                  </a:lnTo>
                  <a:lnTo>
                    <a:pt x="68150" y="100147"/>
                  </a:lnTo>
                  <a:lnTo>
                    <a:pt x="94914" y="131600"/>
                  </a:lnTo>
                  <a:lnTo>
                    <a:pt x="117213" y="151662"/>
                  </a:lnTo>
                  <a:lnTo>
                    <a:pt x="131607" y="158128"/>
                  </a:lnTo>
                  <a:lnTo>
                    <a:pt x="132576" y="152829"/>
                  </a:lnTo>
                  <a:lnTo>
                    <a:pt x="129826" y="125438"/>
                  </a:lnTo>
                  <a:lnTo>
                    <a:pt x="128256" y="104433"/>
                  </a:lnTo>
                  <a:lnTo>
                    <a:pt x="126853" y="81693"/>
                  </a:lnTo>
                  <a:lnTo>
                    <a:pt x="122801" y="50467"/>
                  </a:lnTo>
                  <a:lnTo>
                    <a:pt x="120933" y="20234"/>
                  </a:lnTo>
                  <a:lnTo>
                    <a:pt x="120675" y="7894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9" name="SMARTInkShape-2728"/>
            <p:cNvSpPr/>
            <p:nvPr>
              <p:custDataLst>
                <p:tags r:id="rId165"/>
              </p:custDataLst>
            </p:nvPr>
          </p:nvSpPr>
          <p:spPr>
            <a:xfrm>
              <a:off x="5138723" y="4197350"/>
              <a:ext cx="49228" cy="69587"/>
            </a:xfrm>
            <a:custGeom>
              <a:avLst/>
              <a:gdLst/>
              <a:ahLst/>
              <a:cxnLst/>
              <a:rect l="0" t="0" r="0" b="0"/>
              <a:pathLst>
                <a:path w="49228" h="69587">
                  <a:moveTo>
                    <a:pt x="4777" y="0"/>
                  </a:moveTo>
                  <a:lnTo>
                    <a:pt x="4777" y="0"/>
                  </a:lnTo>
                  <a:lnTo>
                    <a:pt x="16986" y="0"/>
                  </a:lnTo>
                  <a:lnTo>
                    <a:pt x="22668" y="1881"/>
                  </a:lnTo>
                  <a:lnTo>
                    <a:pt x="32065" y="8838"/>
                  </a:lnTo>
                  <a:lnTo>
                    <a:pt x="32847" y="11537"/>
                  </a:lnTo>
                  <a:lnTo>
                    <a:pt x="31834" y="18298"/>
                  </a:lnTo>
                  <a:lnTo>
                    <a:pt x="23926" y="30037"/>
                  </a:lnTo>
                  <a:lnTo>
                    <a:pt x="0" y="55534"/>
                  </a:lnTo>
                  <a:lnTo>
                    <a:pt x="181" y="56778"/>
                  </a:lnTo>
                  <a:lnTo>
                    <a:pt x="2264" y="60042"/>
                  </a:lnTo>
                  <a:lnTo>
                    <a:pt x="7423" y="61963"/>
                  </a:lnTo>
                  <a:lnTo>
                    <a:pt x="38041" y="64145"/>
                  </a:lnTo>
                  <a:lnTo>
                    <a:pt x="48750" y="69586"/>
                  </a:lnTo>
                  <a:lnTo>
                    <a:pt x="49227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85" name="SMARTInkShape-Group756"/>
          <p:cNvGrpSpPr/>
          <p:nvPr/>
        </p:nvGrpSpPr>
        <p:grpSpPr>
          <a:xfrm>
            <a:off x="2973714" y="3727496"/>
            <a:ext cx="354186" cy="297054"/>
            <a:chOff x="4819650" y="3727496"/>
            <a:chExt cx="354186" cy="297054"/>
          </a:xfrm>
        </p:grpSpPr>
        <p:sp>
          <p:nvSpPr>
            <p:cNvPr id="1781" name="SMARTInkShape-2729"/>
            <p:cNvSpPr/>
            <p:nvPr>
              <p:custDataLst>
                <p:tags r:id="rId159"/>
              </p:custDataLst>
            </p:nvPr>
          </p:nvSpPr>
          <p:spPr>
            <a:xfrm>
              <a:off x="4914900" y="3759200"/>
              <a:ext cx="38101" cy="179008"/>
            </a:xfrm>
            <a:custGeom>
              <a:avLst/>
              <a:gdLst/>
              <a:ahLst/>
              <a:cxnLst/>
              <a:rect l="0" t="0" r="0" b="0"/>
              <a:pathLst>
                <a:path w="38101" h="179008">
                  <a:moveTo>
                    <a:pt x="38100" y="0"/>
                  </a:moveTo>
                  <a:lnTo>
                    <a:pt x="38100" y="0"/>
                  </a:lnTo>
                  <a:lnTo>
                    <a:pt x="33736" y="16620"/>
                  </a:lnTo>
                  <a:lnTo>
                    <a:pt x="30927" y="44043"/>
                  </a:lnTo>
                  <a:lnTo>
                    <a:pt x="25269" y="69199"/>
                  </a:lnTo>
                  <a:lnTo>
                    <a:pt x="19933" y="94960"/>
                  </a:lnTo>
                  <a:lnTo>
                    <a:pt x="15209" y="119110"/>
                  </a:lnTo>
                  <a:lnTo>
                    <a:pt x="9289" y="147867"/>
                  </a:lnTo>
                  <a:lnTo>
                    <a:pt x="5049" y="173141"/>
                  </a:lnTo>
                  <a:lnTo>
                    <a:pt x="2244" y="178552"/>
                  </a:lnTo>
                  <a:lnTo>
                    <a:pt x="1496" y="179007"/>
                  </a:lnTo>
                  <a:lnTo>
                    <a:pt x="0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2" name="SMARTInkShape-2730"/>
            <p:cNvSpPr/>
            <p:nvPr>
              <p:custDataLst>
                <p:tags r:id="rId160"/>
              </p:custDataLst>
            </p:nvPr>
          </p:nvSpPr>
          <p:spPr>
            <a:xfrm>
              <a:off x="4832611" y="3727496"/>
              <a:ext cx="236615" cy="19005"/>
            </a:xfrm>
            <a:custGeom>
              <a:avLst/>
              <a:gdLst/>
              <a:ahLst/>
              <a:cxnLst/>
              <a:rect l="0" t="0" r="0" b="0"/>
              <a:pathLst>
                <a:path w="236615" h="19005">
                  <a:moveTo>
                    <a:pt x="6089" y="12654"/>
                  </a:moveTo>
                  <a:lnTo>
                    <a:pt x="6089" y="12654"/>
                  </a:lnTo>
                  <a:lnTo>
                    <a:pt x="0" y="477"/>
                  </a:lnTo>
                  <a:lnTo>
                    <a:pt x="26549" y="57"/>
                  </a:lnTo>
                  <a:lnTo>
                    <a:pt x="50696" y="0"/>
                  </a:lnTo>
                  <a:lnTo>
                    <a:pt x="81653" y="1856"/>
                  </a:lnTo>
                  <a:lnTo>
                    <a:pt x="98798" y="3338"/>
                  </a:lnTo>
                  <a:lnTo>
                    <a:pt x="115873" y="4327"/>
                  </a:lnTo>
                  <a:lnTo>
                    <a:pt x="132901" y="4986"/>
                  </a:lnTo>
                  <a:lnTo>
                    <a:pt x="149897" y="5425"/>
                  </a:lnTo>
                  <a:lnTo>
                    <a:pt x="178189" y="7795"/>
                  </a:lnTo>
                  <a:lnTo>
                    <a:pt x="201817" y="10494"/>
                  </a:lnTo>
                  <a:lnTo>
                    <a:pt x="232455" y="12228"/>
                  </a:lnTo>
                  <a:lnTo>
                    <a:pt x="235316" y="12370"/>
                  </a:lnTo>
                  <a:lnTo>
                    <a:pt x="236518" y="13170"/>
                  </a:lnTo>
                  <a:lnTo>
                    <a:pt x="236614" y="14409"/>
                  </a:lnTo>
                  <a:lnTo>
                    <a:pt x="234689" y="190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3" name="SMARTInkShape-2731"/>
            <p:cNvSpPr/>
            <p:nvPr>
              <p:custDataLst>
                <p:tags r:id="rId161"/>
              </p:custDataLst>
            </p:nvPr>
          </p:nvSpPr>
          <p:spPr>
            <a:xfrm>
              <a:off x="4819650" y="3943350"/>
              <a:ext cx="228601" cy="19051"/>
            </a:xfrm>
            <a:custGeom>
              <a:avLst/>
              <a:gdLst/>
              <a:ahLst/>
              <a:cxnLst/>
              <a:rect l="0" t="0" r="0" b="0"/>
              <a:pathLst>
                <a:path w="228601" h="19051">
                  <a:moveTo>
                    <a:pt x="0" y="0"/>
                  </a:moveTo>
                  <a:lnTo>
                    <a:pt x="0" y="0"/>
                  </a:lnTo>
                  <a:lnTo>
                    <a:pt x="26732" y="0"/>
                  </a:lnTo>
                  <a:lnTo>
                    <a:pt x="52945" y="1881"/>
                  </a:lnTo>
                  <a:lnTo>
                    <a:pt x="80599" y="6907"/>
                  </a:lnTo>
                  <a:lnTo>
                    <a:pt x="104260" y="10126"/>
                  </a:lnTo>
                  <a:lnTo>
                    <a:pt x="131240" y="11556"/>
                  </a:lnTo>
                  <a:lnTo>
                    <a:pt x="155931" y="14073"/>
                  </a:lnTo>
                  <a:lnTo>
                    <a:pt x="177958" y="16838"/>
                  </a:lnTo>
                  <a:lnTo>
                    <a:pt x="204815" y="18395"/>
                  </a:lnTo>
                  <a:lnTo>
                    <a:pt x="2286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4" name="SMARTInkShape-2732"/>
            <p:cNvSpPr/>
            <p:nvPr>
              <p:custDataLst>
                <p:tags r:id="rId162"/>
              </p:custDataLst>
            </p:nvPr>
          </p:nvSpPr>
          <p:spPr>
            <a:xfrm>
              <a:off x="5120228" y="3962400"/>
              <a:ext cx="53608" cy="62150"/>
            </a:xfrm>
            <a:custGeom>
              <a:avLst/>
              <a:gdLst/>
              <a:ahLst/>
              <a:cxnLst/>
              <a:rect l="0" t="0" r="0" b="0"/>
              <a:pathLst>
                <a:path w="53608" h="62150">
                  <a:moveTo>
                    <a:pt x="35972" y="31750"/>
                  </a:moveTo>
                  <a:lnTo>
                    <a:pt x="35972" y="31750"/>
                  </a:lnTo>
                  <a:lnTo>
                    <a:pt x="25141" y="21624"/>
                  </a:lnTo>
                  <a:lnTo>
                    <a:pt x="21045" y="20194"/>
                  </a:lnTo>
                  <a:lnTo>
                    <a:pt x="18965" y="20518"/>
                  </a:lnTo>
                  <a:lnTo>
                    <a:pt x="14773" y="22760"/>
                  </a:lnTo>
                  <a:lnTo>
                    <a:pt x="5074" y="31360"/>
                  </a:lnTo>
                  <a:lnTo>
                    <a:pt x="1073" y="38867"/>
                  </a:lnTo>
                  <a:lnTo>
                    <a:pt x="6" y="42845"/>
                  </a:lnTo>
                  <a:lnTo>
                    <a:pt x="0" y="46202"/>
                  </a:lnTo>
                  <a:lnTo>
                    <a:pt x="1875" y="51814"/>
                  </a:lnTo>
                  <a:lnTo>
                    <a:pt x="6942" y="56660"/>
                  </a:lnTo>
                  <a:lnTo>
                    <a:pt x="13192" y="60460"/>
                  </a:lnTo>
                  <a:lnTo>
                    <a:pt x="18322" y="62149"/>
                  </a:lnTo>
                  <a:lnTo>
                    <a:pt x="31918" y="59729"/>
                  </a:lnTo>
                  <a:lnTo>
                    <a:pt x="39580" y="54533"/>
                  </a:lnTo>
                  <a:lnTo>
                    <a:pt x="45337" y="46815"/>
                  </a:lnTo>
                  <a:lnTo>
                    <a:pt x="51839" y="30569"/>
                  </a:lnTo>
                  <a:lnTo>
                    <a:pt x="53607" y="18525"/>
                  </a:lnTo>
                  <a:lnTo>
                    <a:pt x="51256" y="13056"/>
                  </a:lnTo>
                  <a:lnTo>
                    <a:pt x="41119" y="3215"/>
                  </a:lnTo>
                  <a:lnTo>
                    <a:pt x="35875" y="733"/>
                  </a:lnTo>
                  <a:lnTo>
                    <a:pt x="1692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89" name="SMARTInkShape-Group757"/>
          <p:cNvGrpSpPr/>
          <p:nvPr/>
        </p:nvGrpSpPr>
        <p:grpSpPr>
          <a:xfrm>
            <a:off x="5943600" y="2921000"/>
            <a:ext cx="495301" cy="215901"/>
            <a:chOff x="5943600" y="2921000"/>
            <a:chExt cx="495301" cy="215901"/>
          </a:xfrm>
        </p:grpSpPr>
        <p:sp>
          <p:nvSpPr>
            <p:cNvPr id="1786" name="SMARTInkShape-2733"/>
            <p:cNvSpPr/>
            <p:nvPr>
              <p:custDataLst>
                <p:tags r:id="rId156"/>
              </p:custDataLst>
            </p:nvPr>
          </p:nvSpPr>
          <p:spPr>
            <a:xfrm>
              <a:off x="5943600" y="2956084"/>
              <a:ext cx="146051" cy="177932"/>
            </a:xfrm>
            <a:custGeom>
              <a:avLst/>
              <a:gdLst/>
              <a:ahLst/>
              <a:cxnLst/>
              <a:rect l="0" t="0" r="0" b="0"/>
              <a:pathLst>
                <a:path w="146051" h="177932">
                  <a:moveTo>
                    <a:pt x="0" y="117316"/>
                  </a:moveTo>
                  <a:lnTo>
                    <a:pt x="0" y="117316"/>
                  </a:lnTo>
                  <a:lnTo>
                    <a:pt x="3371" y="117316"/>
                  </a:lnTo>
                  <a:lnTo>
                    <a:pt x="25417" y="92830"/>
                  </a:lnTo>
                  <a:lnTo>
                    <a:pt x="52686" y="64905"/>
                  </a:lnTo>
                  <a:lnTo>
                    <a:pt x="79346" y="36170"/>
                  </a:lnTo>
                  <a:lnTo>
                    <a:pt x="95006" y="13545"/>
                  </a:lnTo>
                  <a:lnTo>
                    <a:pt x="97965" y="4167"/>
                  </a:lnTo>
                  <a:lnTo>
                    <a:pt x="97765" y="1667"/>
                  </a:lnTo>
                  <a:lnTo>
                    <a:pt x="96927" y="0"/>
                  </a:lnTo>
                  <a:lnTo>
                    <a:pt x="94251" y="1005"/>
                  </a:lnTo>
                  <a:lnTo>
                    <a:pt x="69104" y="23472"/>
                  </a:lnTo>
                  <a:lnTo>
                    <a:pt x="48352" y="45974"/>
                  </a:lnTo>
                  <a:lnTo>
                    <a:pt x="27369" y="74790"/>
                  </a:lnTo>
                  <a:lnTo>
                    <a:pt x="11929" y="102649"/>
                  </a:lnTo>
                  <a:lnTo>
                    <a:pt x="2480" y="128436"/>
                  </a:lnTo>
                  <a:lnTo>
                    <a:pt x="631" y="151656"/>
                  </a:lnTo>
                  <a:lnTo>
                    <a:pt x="2538" y="159965"/>
                  </a:lnTo>
                  <a:lnTo>
                    <a:pt x="5924" y="166210"/>
                  </a:lnTo>
                  <a:lnTo>
                    <a:pt x="10300" y="171078"/>
                  </a:lnTo>
                  <a:lnTo>
                    <a:pt x="22688" y="176488"/>
                  </a:lnTo>
                  <a:lnTo>
                    <a:pt x="29942" y="177931"/>
                  </a:lnTo>
                  <a:lnTo>
                    <a:pt x="45527" y="175771"/>
                  </a:lnTo>
                  <a:lnTo>
                    <a:pt x="72051" y="164739"/>
                  </a:lnTo>
                  <a:lnTo>
                    <a:pt x="90584" y="153210"/>
                  </a:lnTo>
                  <a:lnTo>
                    <a:pt x="117847" y="126575"/>
                  </a:lnTo>
                  <a:lnTo>
                    <a:pt x="128756" y="113709"/>
                  </a:lnTo>
                  <a:lnTo>
                    <a:pt x="131307" y="109363"/>
                  </a:lnTo>
                  <a:lnTo>
                    <a:pt x="131989" y="109192"/>
                  </a:lnTo>
                  <a:lnTo>
                    <a:pt x="132442" y="109783"/>
                  </a:lnTo>
                  <a:lnTo>
                    <a:pt x="133081" y="120729"/>
                  </a:lnTo>
                  <a:lnTo>
                    <a:pt x="127859" y="152344"/>
                  </a:lnTo>
                  <a:lnTo>
                    <a:pt x="129263" y="159460"/>
                  </a:lnTo>
                  <a:lnTo>
                    <a:pt x="130626" y="162345"/>
                  </a:lnTo>
                  <a:lnTo>
                    <a:pt x="132945" y="164269"/>
                  </a:lnTo>
                  <a:lnTo>
                    <a:pt x="146050" y="1681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7" name="SMARTInkShape-2734"/>
            <p:cNvSpPr/>
            <p:nvPr>
              <p:custDataLst>
                <p:tags r:id="rId157"/>
              </p:custDataLst>
            </p:nvPr>
          </p:nvSpPr>
          <p:spPr>
            <a:xfrm>
              <a:off x="6121400" y="29591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705" y="1986"/>
                  </a:lnTo>
                  <a:lnTo>
                    <a:pt x="1881" y="1324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8" name="SMARTInkShape-2735"/>
            <p:cNvSpPr/>
            <p:nvPr>
              <p:custDataLst>
                <p:tags r:id="rId158"/>
              </p:custDataLst>
            </p:nvPr>
          </p:nvSpPr>
          <p:spPr>
            <a:xfrm>
              <a:off x="6145094" y="2921000"/>
              <a:ext cx="293807" cy="215901"/>
            </a:xfrm>
            <a:custGeom>
              <a:avLst/>
              <a:gdLst/>
              <a:ahLst/>
              <a:cxnLst/>
              <a:rect l="0" t="0" r="0" b="0"/>
              <a:pathLst>
                <a:path w="293807" h="215901">
                  <a:moveTo>
                    <a:pt x="96956" y="0"/>
                  </a:moveTo>
                  <a:lnTo>
                    <a:pt x="96956" y="0"/>
                  </a:lnTo>
                  <a:lnTo>
                    <a:pt x="96956" y="10113"/>
                  </a:lnTo>
                  <a:lnTo>
                    <a:pt x="87549" y="30130"/>
                  </a:lnTo>
                  <a:lnTo>
                    <a:pt x="72314" y="57841"/>
                  </a:lnTo>
                  <a:lnTo>
                    <a:pt x="56135" y="88972"/>
                  </a:lnTo>
                  <a:lnTo>
                    <a:pt x="39537" y="117860"/>
                  </a:lnTo>
                  <a:lnTo>
                    <a:pt x="24164" y="143399"/>
                  </a:lnTo>
                  <a:lnTo>
                    <a:pt x="8282" y="170821"/>
                  </a:lnTo>
                  <a:lnTo>
                    <a:pt x="205" y="179495"/>
                  </a:lnTo>
                  <a:lnTo>
                    <a:pt x="0" y="179636"/>
                  </a:lnTo>
                  <a:lnTo>
                    <a:pt x="569" y="179024"/>
                  </a:lnTo>
                  <a:lnTo>
                    <a:pt x="10445" y="148021"/>
                  </a:lnTo>
                  <a:lnTo>
                    <a:pt x="16408" y="137989"/>
                  </a:lnTo>
                  <a:lnTo>
                    <a:pt x="27699" y="128375"/>
                  </a:lnTo>
                  <a:lnTo>
                    <a:pt x="31735" y="125800"/>
                  </a:lnTo>
                  <a:lnTo>
                    <a:pt x="47527" y="122176"/>
                  </a:lnTo>
                  <a:lnTo>
                    <a:pt x="73238" y="125315"/>
                  </a:lnTo>
                  <a:lnTo>
                    <a:pt x="99414" y="125795"/>
                  </a:lnTo>
                  <a:lnTo>
                    <a:pt x="126057" y="119994"/>
                  </a:lnTo>
                  <a:lnTo>
                    <a:pt x="138374" y="115425"/>
                  </a:lnTo>
                  <a:lnTo>
                    <a:pt x="139384" y="114344"/>
                  </a:lnTo>
                  <a:lnTo>
                    <a:pt x="140507" y="111262"/>
                  </a:lnTo>
                  <a:lnTo>
                    <a:pt x="139396" y="110158"/>
                  </a:lnTo>
                  <a:lnTo>
                    <a:pt x="134398" y="108931"/>
                  </a:lnTo>
                  <a:lnTo>
                    <a:pt x="125591" y="114030"/>
                  </a:lnTo>
                  <a:lnTo>
                    <a:pt x="102691" y="134551"/>
                  </a:lnTo>
                  <a:lnTo>
                    <a:pt x="95977" y="148465"/>
                  </a:lnTo>
                  <a:lnTo>
                    <a:pt x="94187" y="156127"/>
                  </a:lnTo>
                  <a:lnTo>
                    <a:pt x="95110" y="161940"/>
                  </a:lnTo>
                  <a:lnTo>
                    <a:pt x="97842" y="166521"/>
                  </a:lnTo>
                  <a:lnTo>
                    <a:pt x="106522" y="173493"/>
                  </a:lnTo>
                  <a:lnTo>
                    <a:pt x="117435" y="178943"/>
                  </a:lnTo>
                  <a:lnTo>
                    <a:pt x="129341" y="179954"/>
                  </a:lnTo>
                  <a:lnTo>
                    <a:pt x="142394" y="177346"/>
                  </a:lnTo>
                  <a:lnTo>
                    <a:pt x="173769" y="162293"/>
                  </a:lnTo>
                  <a:lnTo>
                    <a:pt x="203773" y="139145"/>
                  </a:lnTo>
                  <a:lnTo>
                    <a:pt x="220249" y="127228"/>
                  </a:lnTo>
                  <a:lnTo>
                    <a:pt x="224307" y="125740"/>
                  </a:lnTo>
                  <a:lnTo>
                    <a:pt x="227718" y="125455"/>
                  </a:lnTo>
                  <a:lnTo>
                    <a:pt x="230697" y="125970"/>
                  </a:lnTo>
                  <a:lnTo>
                    <a:pt x="231978" y="128430"/>
                  </a:lnTo>
                  <a:lnTo>
                    <a:pt x="231520" y="136808"/>
                  </a:lnTo>
                  <a:lnTo>
                    <a:pt x="216107" y="168382"/>
                  </a:lnTo>
                  <a:lnTo>
                    <a:pt x="212694" y="178381"/>
                  </a:lnTo>
                  <a:lnTo>
                    <a:pt x="213626" y="180304"/>
                  </a:lnTo>
                  <a:lnTo>
                    <a:pt x="215657" y="181586"/>
                  </a:lnTo>
                  <a:lnTo>
                    <a:pt x="218423" y="182440"/>
                  </a:lnTo>
                  <a:lnTo>
                    <a:pt x="227141" y="179627"/>
                  </a:lnTo>
                  <a:lnTo>
                    <a:pt x="243950" y="168228"/>
                  </a:lnTo>
                  <a:lnTo>
                    <a:pt x="273469" y="145756"/>
                  </a:lnTo>
                  <a:lnTo>
                    <a:pt x="280769" y="142392"/>
                  </a:lnTo>
                  <a:lnTo>
                    <a:pt x="282294" y="142905"/>
                  </a:lnTo>
                  <a:lnTo>
                    <a:pt x="282603" y="144659"/>
                  </a:lnTo>
                  <a:lnTo>
                    <a:pt x="281238" y="175587"/>
                  </a:lnTo>
                  <a:lnTo>
                    <a:pt x="281132" y="197667"/>
                  </a:lnTo>
                  <a:lnTo>
                    <a:pt x="282535" y="202333"/>
                  </a:lnTo>
                  <a:lnTo>
                    <a:pt x="293806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92" name="SMARTInkShape-Group758"/>
          <p:cNvGrpSpPr/>
          <p:nvPr/>
        </p:nvGrpSpPr>
        <p:grpSpPr>
          <a:xfrm>
            <a:off x="5624146" y="2882900"/>
            <a:ext cx="135305" cy="353333"/>
            <a:chOff x="5624146" y="2882900"/>
            <a:chExt cx="135305" cy="353333"/>
          </a:xfrm>
        </p:grpSpPr>
        <p:sp>
          <p:nvSpPr>
            <p:cNvPr id="1790" name="SMARTInkShape-2736"/>
            <p:cNvSpPr/>
            <p:nvPr>
              <p:custDataLst>
                <p:tags r:id="rId154"/>
              </p:custDataLst>
            </p:nvPr>
          </p:nvSpPr>
          <p:spPr>
            <a:xfrm>
              <a:off x="5624146" y="3022284"/>
              <a:ext cx="112947" cy="129052"/>
            </a:xfrm>
            <a:custGeom>
              <a:avLst/>
              <a:gdLst/>
              <a:ahLst/>
              <a:cxnLst/>
              <a:rect l="0" t="0" r="0" b="0"/>
              <a:pathLst>
                <a:path w="112947" h="129052">
                  <a:moveTo>
                    <a:pt x="97204" y="51116"/>
                  </a:moveTo>
                  <a:lnTo>
                    <a:pt x="97204" y="51116"/>
                  </a:lnTo>
                  <a:lnTo>
                    <a:pt x="95322" y="20342"/>
                  </a:lnTo>
                  <a:lnTo>
                    <a:pt x="91429" y="8511"/>
                  </a:lnTo>
                  <a:lnTo>
                    <a:pt x="84995" y="901"/>
                  </a:lnTo>
                  <a:lnTo>
                    <a:pt x="79186" y="0"/>
                  </a:lnTo>
                  <a:lnTo>
                    <a:pt x="63326" y="2763"/>
                  </a:lnTo>
                  <a:lnTo>
                    <a:pt x="34563" y="22364"/>
                  </a:lnTo>
                  <a:lnTo>
                    <a:pt x="10440" y="53886"/>
                  </a:lnTo>
                  <a:lnTo>
                    <a:pt x="2198" y="77747"/>
                  </a:lnTo>
                  <a:lnTo>
                    <a:pt x="0" y="90036"/>
                  </a:lnTo>
                  <a:lnTo>
                    <a:pt x="2063" y="100346"/>
                  </a:lnTo>
                  <a:lnTo>
                    <a:pt x="13762" y="117446"/>
                  </a:lnTo>
                  <a:lnTo>
                    <a:pt x="32603" y="126457"/>
                  </a:lnTo>
                  <a:lnTo>
                    <a:pt x="55086" y="129051"/>
                  </a:lnTo>
                  <a:lnTo>
                    <a:pt x="79191" y="125500"/>
                  </a:lnTo>
                  <a:lnTo>
                    <a:pt x="96489" y="117337"/>
                  </a:lnTo>
                  <a:lnTo>
                    <a:pt x="103077" y="112196"/>
                  </a:lnTo>
                  <a:lnTo>
                    <a:pt x="110398" y="98959"/>
                  </a:lnTo>
                  <a:lnTo>
                    <a:pt x="112946" y="83668"/>
                  </a:lnTo>
                  <a:lnTo>
                    <a:pt x="109708" y="59899"/>
                  </a:lnTo>
                  <a:lnTo>
                    <a:pt x="103702" y="45847"/>
                  </a:lnTo>
                  <a:lnTo>
                    <a:pt x="100125" y="41253"/>
                  </a:lnTo>
                  <a:lnTo>
                    <a:pt x="92387" y="36149"/>
                  </a:lnTo>
                  <a:lnTo>
                    <a:pt x="78154" y="320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1" name="SMARTInkShape-2737"/>
            <p:cNvSpPr/>
            <p:nvPr>
              <p:custDataLst>
                <p:tags r:id="rId155"/>
              </p:custDataLst>
            </p:nvPr>
          </p:nvSpPr>
          <p:spPr>
            <a:xfrm>
              <a:off x="5632450" y="2882900"/>
              <a:ext cx="127001" cy="353333"/>
            </a:xfrm>
            <a:custGeom>
              <a:avLst/>
              <a:gdLst/>
              <a:ahLst/>
              <a:cxnLst/>
              <a:rect l="0" t="0" r="0" b="0"/>
              <a:pathLst>
                <a:path w="127001" h="353333">
                  <a:moveTo>
                    <a:pt x="127000" y="0"/>
                  </a:moveTo>
                  <a:lnTo>
                    <a:pt x="127000" y="0"/>
                  </a:lnTo>
                  <a:lnTo>
                    <a:pt x="127000" y="3371"/>
                  </a:lnTo>
                  <a:lnTo>
                    <a:pt x="109675" y="34637"/>
                  </a:lnTo>
                  <a:lnTo>
                    <a:pt x="100633" y="49902"/>
                  </a:lnTo>
                  <a:lnTo>
                    <a:pt x="90372" y="67135"/>
                  </a:lnTo>
                  <a:lnTo>
                    <a:pt x="79298" y="87090"/>
                  </a:lnTo>
                  <a:lnTo>
                    <a:pt x="67682" y="108860"/>
                  </a:lnTo>
                  <a:lnTo>
                    <a:pt x="55705" y="131840"/>
                  </a:lnTo>
                  <a:lnTo>
                    <a:pt x="45603" y="154921"/>
                  </a:lnTo>
                  <a:lnTo>
                    <a:pt x="36752" y="178070"/>
                  </a:lnTo>
                  <a:lnTo>
                    <a:pt x="28735" y="201263"/>
                  </a:lnTo>
                  <a:lnTo>
                    <a:pt x="22685" y="222370"/>
                  </a:lnTo>
                  <a:lnTo>
                    <a:pt x="17945" y="242085"/>
                  </a:lnTo>
                  <a:lnTo>
                    <a:pt x="14081" y="260874"/>
                  </a:lnTo>
                  <a:lnTo>
                    <a:pt x="9785" y="291157"/>
                  </a:lnTo>
                  <a:lnTo>
                    <a:pt x="7877" y="314964"/>
                  </a:lnTo>
                  <a:lnTo>
                    <a:pt x="4770" y="343732"/>
                  </a:lnTo>
                  <a:lnTo>
                    <a:pt x="942" y="353256"/>
                  </a:lnTo>
                  <a:lnTo>
                    <a:pt x="628" y="353332"/>
                  </a:lnTo>
                  <a:lnTo>
                    <a:pt x="0" y="349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793" name="SMARTInkShape-2738"/>
          <p:cNvSpPr/>
          <p:nvPr>
            <p:custDataLst>
              <p:tags r:id="rId5"/>
            </p:custDataLst>
          </p:nvPr>
        </p:nvSpPr>
        <p:spPr>
          <a:xfrm>
            <a:off x="5067300" y="3054967"/>
            <a:ext cx="346485" cy="86595"/>
          </a:xfrm>
          <a:custGeom>
            <a:avLst/>
            <a:gdLst/>
            <a:ahLst/>
            <a:cxnLst/>
            <a:rect l="0" t="0" r="0" b="0"/>
            <a:pathLst>
              <a:path w="346485" h="86595">
                <a:moveTo>
                  <a:pt x="0" y="24783"/>
                </a:moveTo>
                <a:lnTo>
                  <a:pt x="0" y="24783"/>
                </a:lnTo>
                <a:lnTo>
                  <a:pt x="24498" y="24783"/>
                </a:lnTo>
                <a:lnTo>
                  <a:pt x="49458" y="24783"/>
                </a:lnTo>
                <a:lnTo>
                  <a:pt x="79366" y="26664"/>
                </a:lnTo>
                <a:lnTo>
                  <a:pt x="95244" y="28154"/>
                </a:lnTo>
                <a:lnTo>
                  <a:pt x="112180" y="29852"/>
                </a:lnTo>
                <a:lnTo>
                  <a:pt x="129819" y="31690"/>
                </a:lnTo>
                <a:lnTo>
                  <a:pt x="147929" y="33621"/>
                </a:lnTo>
                <a:lnTo>
                  <a:pt x="164942" y="35614"/>
                </a:lnTo>
                <a:lnTo>
                  <a:pt x="181222" y="37648"/>
                </a:lnTo>
                <a:lnTo>
                  <a:pt x="211071" y="41084"/>
                </a:lnTo>
                <a:lnTo>
                  <a:pt x="236096" y="42611"/>
                </a:lnTo>
                <a:lnTo>
                  <a:pt x="264992" y="39227"/>
                </a:lnTo>
                <a:lnTo>
                  <a:pt x="275523" y="37294"/>
                </a:lnTo>
                <a:lnTo>
                  <a:pt x="280735" y="34342"/>
                </a:lnTo>
                <a:lnTo>
                  <a:pt x="282406" y="33978"/>
                </a:lnTo>
                <a:lnTo>
                  <a:pt x="283521" y="34441"/>
                </a:lnTo>
                <a:lnTo>
                  <a:pt x="284264" y="35454"/>
                </a:lnTo>
                <a:lnTo>
                  <a:pt x="285621" y="58352"/>
                </a:lnTo>
                <a:lnTo>
                  <a:pt x="285747" y="86594"/>
                </a:lnTo>
                <a:lnTo>
                  <a:pt x="279007" y="81041"/>
                </a:lnTo>
                <a:lnTo>
                  <a:pt x="275698" y="70483"/>
                </a:lnTo>
                <a:lnTo>
                  <a:pt x="273573" y="40709"/>
                </a:lnTo>
                <a:lnTo>
                  <a:pt x="276576" y="19389"/>
                </a:lnTo>
                <a:lnTo>
                  <a:pt x="281908" y="9921"/>
                </a:lnTo>
                <a:lnTo>
                  <a:pt x="285305" y="6408"/>
                </a:lnTo>
                <a:lnTo>
                  <a:pt x="292843" y="2505"/>
                </a:lnTo>
                <a:lnTo>
                  <a:pt x="309180" y="0"/>
                </a:lnTo>
                <a:lnTo>
                  <a:pt x="325148" y="2937"/>
                </a:lnTo>
                <a:lnTo>
                  <a:pt x="339913" y="11646"/>
                </a:lnTo>
                <a:lnTo>
                  <a:pt x="343026" y="16025"/>
                </a:lnTo>
                <a:lnTo>
                  <a:pt x="346484" y="26535"/>
                </a:lnTo>
                <a:lnTo>
                  <a:pt x="344257" y="38262"/>
                </a:lnTo>
                <a:lnTo>
                  <a:pt x="337859" y="49823"/>
                </a:lnTo>
                <a:lnTo>
                  <a:pt x="327959" y="59666"/>
                </a:lnTo>
                <a:lnTo>
                  <a:pt x="318384" y="64981"/>
                </a:lnTo>
                <a:lnTo>
                  <a:pt x="304800" y="6923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96" name="SMARTInkShape-Group760"/>
          <p:cNvGrpSpPr/>
          <p:nvPr/>
        </p:nvGrpSpPr>
        <p:grpSpPr>
          <a:xfrm>
            <a:off x="4519585" y="2990850"/>
            <a:ext cx="338166" cy="211527"/>
            <a:chOff x="4519585" y="2990850"/>
            <a:chExt cx="338166" cy="211527"/>
          </a:xfrm>
        </p:grpSpPr>
        <p:sp>
          <p:nvSpPr>
            <p:cNvPr id="1794" name="SMARTInkShape-2739"/>
            <p:cNvSpPr/>
            <p:nvPr>
              <p:custDataLst>
                <p:tags r:id="rId152"/>
              </p:custDataLst>
            </p:nvPr>
          </p:nvSpPr>
          <p:spPr>
            <a:xfrm>
              <a:off x="4519585" y="3090746"/>
              <a:ext cx="66017" cy="111631"/>
            </a:xfrm>
            <a:custGeom>
              <a:avLst/>
              <a:gdLst/>
              <a:ahLst/>
              <a:cxnLst/>
              <a:rect l="0" t="0" r="0" b="0"/>
              <a:pathLst>
                <a:path w="66017" h="111631">
                  <a:moveTo>
                    <a:pt x="65115" y="27104"/>
                  </a:moveTo>
                  <a:lnTo>
                    <a:pt x="65115" y="27104"/>
                  </a:lnTo>
                  <a:lnTo>
                    <a:pt x="58208" y="10144"/>
                  </a:lnTo>
                  <a:lnTo>
                    <a:pt x="56277" y="7331"/>
                  </a:lnTo>
                  <a:lnTo>
                    <a:pt x="40075" y="0"/>
                  </a:lnTo>
                  <a:lnTo>
                    <a:pt x="27175" y="1182"/>
                  </a:lnTo>
                  <a:lnTo>
                    <a:pt x="11775" y="7899"/>
                  </a:lnTo>
                  <a:lnTo>
                    <a:pt x="8389" y="10067"/>
                  </a:lnTo>
                  <a:lnTo>
                    <a:pt x="2744" y="18121"/>
                  </a:lnTo>
                  <a:lnTo>
                    <a:pt x="252" y="23232"/>
                  </a:lnTo>
                  <a:lnTo>
                    <a:pt x="0" y="28050"/>
                  </a:lnTo>
                  <a:lnTo>
                    <a:pt x="3485" y="37167"/>
                  </a:lnTo>
                  <a:lnTo>
                    <a:pt x="22994" y="59588"/>
                  </a:lnTo>
                  <a:lnTo>
                    <a:pt x="54725" y="87329"/>
                  </a:lnTo>
                  <a:lnTo>
                    <a:pt x="65408" y="97473"/>
                  </a:lnTo>
                  <a:lnTo>
                    <a:pt x="66016" y="100122"/>
                  </a:lnTo>
                  <a:lnTo>
                    <a:pt x="65010" y="102594"/>
                  </a:lnTo>
                  <a:lnTo>
                    <a:pt x="62928" y="104947"/>
                  </a:lnTo>
                  <a:lnTo>
                    <a:pt x="43143" y="111630"/>
                  </a:lnTo>
                  <a:lnTo>
                    <a:pt x="21681" y="111337"/>
                  </a:lnTo>
                  <a:lnTo>
                    <a:pt x="12179" y="106639"/>
                  </a:lnTo>
                  <a:lnTo>
                    <a:pt x="1615" y="969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5" name="SMARTInkShape-2740"/>
            <p:cNvSpPr/>
            <p:nvPr>
              <p:custDataLst>
                <p:tags r:id="rId153"/>
              </p:custDataLst>
            </p:nvPr>
          </p:nvSpPr>
          <p:spPr>
            <a:xfrm>
              <a:off x="4629835" y="2990850"/>
              <a:ext cx="227916" cy="200229"/>
            </a:xfrm>
            <a:custGeom>
              <a:avLst/>
              <a:gdLst/>
              <a:ahLst/>
              <a:cxnLst/>
              <a:rect l="0" t="0" r="0" b="0"/>
              <a:pathLst>
                <a:path w="227916" h="200229">
                  <a:moveTo>
                    <a:pt x="56465" y="0"/>
                  </a:moveTo>
                  <a:lnTo>
                    <a:pt x="56465" y="0"/>
                  </a:lnTo>
                  <a:lnTo>
                    <a:pt x="50690" y="22395"/>
                  </a:lnTo>
                  <a:lnTo>
                    <a:pt x="44256" y="45466"/>
                  </a:lnTo>
                  <a:lnTo>
                    <a:pt x="34811" y="74065"/>
                  </a:lnTo>
                  <a:lnTo>
                    <a:pt x="24968" y="104884"/>
                  </a:lnTo>
                  <a:lnTo>
                    <a:pt x="18243" y="135045"/>
                  </a:lnTo>
                  <a:lnTo>
                    <a:pt x="11020" y="161149"/>
                  </a:lnTo>
                  <a:lnTo>
                    <a:pt x="2783" y="188153"/>
                  </a:lnTo>
                  <a:lnTo>
                    <a:pt x="0" y="200228"/>
                  </a:lnTo>
                  <a:lnTo>
                    <a:pt x="8214" y="169682"/>
                  </a:lnTo>
                  <a:lnTo>
                    <a:pt x="17631" y="147408"/>
                  </a:lnTo>
                  <a:lnTo>
                    <a:pt x="29358" y="130773"/>
                  </a:lnTo>
                  <a:lnTo>
                    <a:pt x="37597" y="125149"/>
                  </a:lnTo>
                  <a:lnTo>
                    <a:pt x="41770" y="123649"/>
                  </a:lnTo>
                  <a:lnTo>
                    <a:pt x="68745" y="125606"/>
                  </a:lnTo>
                  <a:lnTo>
                    <a:pt x="93657" y="126587"/>
                  </a:lnTo>
                  <a:lnTo>
                    <a:pt x="121656" y="126172"/>
                  </a:lnTo>
                  <a:lnTo>
                    <a:pt x="142573" y="121894"/>
                  </a:lnTo>
                  <a:lnTo>
                    <a:pt x="150710" y="118146"/>
                  </a:lnTo>
                  <a:lnTo>
                    <a:pt x="152456" y="116158"/>
                  </a:lnTo>
                  <a:lnTo>
                    <a:pt x="152915" y="114128"/>
                  </a:lnTo>
                  <a:lnTo>
                    <a:pt x="152515" y="112068"/>
                  </a:lnTo>
                  <a:lnTo>
                    <a:pt x="150837" y="110696"/>
                  </a:lnTo>
                  <a:lnTo>
                    <a:pt x="145210" y="109170"/>
                  </a:lnTo>
                  <a:lnTo>
                    <a:pt x="130738" y="111682"/>
                  </a:lnTo>
                  <a:lnTo>
                    <a:pt x="119108" y="120663"/>
                  </a:lnTo>
                  <a:lnTo>
                    <a:pt x="109001" y="132650"/>
                  </a:lnTo>
                  <a:lnTo>
                    <a:pt x="104509" y="142681"/>
                  </a:lnTo>
                  <a:lnTo>
                    <a:pt x="104394" y="153725"/>
                  </a:lnTo>
                  <a:lnTo>
                    <a:pt x="106694" y="164278"/>
                  </a:lnTo>
                  <a:lnTo>
                    <a:pt x="110069" y="171320"/>
                  </a:lnTo>
                  <a:lnTo>
                    <a:pt x="111956" y="172774"/>
                  </a:lnTo>
                  <a:lnTo>
                    <a:pt x="113920" y="173039"/>
                  </a:lnTo>
                  <a:lnTo>
                    <a:pt x="117984" y="171450"/>
                  </a:lnTo>
                  <a:lnTo>
                    <a:pt x="122142" y="168393"/>
                  </a:lnTo>
                  <a:lnTo>
                    <a:pt x="146996" y="138874"/>
                  </a:lnTo>
                  <a:lnTo>
                    <a:pt x="165312" y="124981"/>
                  </a:lnTo>
                  <a:lnTo>
                    <a:pt x="171399" y="122575"/>
                  </a:lnTo>
                  <a:lnTo>
                    <a:pt x="178337" y="123387"/>
                  </a:lnTo>
                  <a:lnTo>
                    <a:pt x="186125" y="126805"/>
                  </a:lnTo>
                  <a:lnTo>
                    <a:pt x="206820" y="144465"/>
                  </a:lnTo>
                  <a:lnTo>
                    <a:pt x="211484" y="152636"/>
                  </a:lnTo>
                  <a:lnTo>
                    <a:pt x="214997" y="164371"/>
                  </a:lnTo>
                  <a:lnTo>
                    <a:pt x="211780" y="161513"/>
                  </a:lnTo>
                  <a:lnTo>
                    <a:pt x="209729" y="149455"/>
                  </a:lnTo>
                  <a:lnTo>
                    <a:pt x="213400" y="122760"/>
                  </a:lnTo>
                  <a:lnTo>
                    <a:pt x="216738" y="102435"/>
                  </a:lnTo>
                  <a:lnTo>
                    <a:pt x="220125" y="94916"/>
                  </a:lnTo>
                  <a:lnTo>
                    <a:pt x="227915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797" name="SMARTInkShape-2741"/>
          <p:cNvSpPr/>
          <p:nvPr>
            <p:custDataLst>
              <p:tags r:id="rId6"/>
            </p:custDataLst>
          </p:nvPr>
        </p:nvSpPr>
        <p:spPr>
          <a:xfrm>
            <a:off x="4146553" y="3028950"/>
            <a:ext cx="157745" cy="162151"/>
          </a:xfrm>
          <a:custGeom>
            <a:avLst/>
            <a:gdLst/>
            <a:ahLst/>
            <a:cxnLst/>
            <a:rect l="0" t="0" r="0" b="0"/>
            <a:pathLst>
              <a:path w="157745" h="162151">
                <a:moveTo>
                  <a:pt x="44447" y="25400"/>
                </a:moveTo>
                <a:lnTo>
                  <a:pt x="44447" y="25400"/>
                </a:lnTo>
                <a:lnTo>
                  <a:pt x="38980" y="14465"/>
                </a:lnTo>
                <a:lnTo>
                  <a:pt x="34987" y="23336"/>
                </a:lnTo>
                <a:lnTo>
                  <a:pt x="25965" y="52854"/>
                </a:lnTo>
                <a:lnTo>
                  <a:pt x="18359" y="77113"/>
                </a:lnTo>
                <a:lnTo>
                  <a:pt x="10980" y="101300"/>
                </a:lnTo>
                <a:lnTo>
                  <a:pt x="3565" y="132634"/>
                </a:lnTo>
                <a:lnTo>
                  <a:pt x="310" y="155566"/>
                </a:lnTo>
                <a:lnTo>
                  <a:pt x="137" y="154277"/>
                </a:lnTo>
                <a:lnTo>
                  <a:pt x="16" y="123136"/>
                </a:lnTo>
                <a:lnTo>
                  <a:pt x="5" y="102705"/>
                </a:lnTo>
                <a:lnTo>
                  <a:pt x="0" y="77161"/>
                </a:lnTo>
                <a:lnTo>
                  <a:pt x="3761" y="54990"/>
                </a:lnTo>
                <a:lnTo>
                  <a:pt x="10932" y="27874"/>
                </a:lnTo>
                <a:lnTo>
                  <a:pt x="12931" y="26344"/>
                </a:lnTo>
                <a:lnTo>
                  <a:pt x="15676" y="26734"/>
                </a:lnTo>
                <a:lnTo>
                  <a:pt x="23899" y="32343"/>
                </a:lnTo>
                <a:lnTo>
                  <a:pt x="52173" y="62702"/>
                </a:lnTo>
                <a:lnTo>
                  <a:pt x="68342" y="84312"/>
                </a:lnTo>
                <a:lnTo>
                  <a:pt x="93312" y="115606"/>
                </a:lnTo>
                <a:lnTo>
                  <a:pt x="117879" y="141655"/>
                </a:lnTo>
                <a:lnTo>
                  <a:pt x="141737" y="160051"/>
                </a:lnTo>
                <a:lnTo>
                  <a:pt x="145290" y="161734"/>
                </a:lnTo>
                <a:lnTo>
                  <a:pt x="148365" y="162150"/>
                </a:lnTo>
                <a:lnTo>
                  <a:pt x="153662" y="160731"/>
                </a:lnTo>
                <a:lnTo>
                  <a:pt x="155357" y="157954"/>
                </a:lnTo>
                <a:lnTo>
                  <a:pt x="157743" y="142522"/>
                </a:lnTo>
                <a:lnTo>
                  <a:pt x="157744" y="115528"/>
                </a:lnTo>
                <a:lnTo>
                  <a:pt x="155243" y="92973"/>
                </a:lnTo>
                <a:lnTo>
                  <a:pt x="151780" y="66957"/>
                </a:lnTo>
                <a:lnTo>
                  <a:pt x="148595" y="41753"/>
                </a:lnTo>
                <a:lnTo>
                  <a:pt x="146550" y="12089"/>
                </a:lnTo>
                <a:lnTo>
                  <a:pt x="146382" y="8059"/>
                </a:lnTo>
                <a:lnTo>
                  <a:pt x="145565" y="5373"/>
                </a:lnTo>
                <a:lnTo>
                  <a:pt x="144315" y="3582"/>
                </a:lnTo>
                <a:lnTo>
                  <a:pt x="139697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802" name="SMARTInkShape-Group762"/>
          <p:cNvGrpSpPr/>
          <p:nvPr/>
        </p:nvGrpSpPr>
        <p:grpSpPr>
          <a:xfrm>
            <a:off x="3216167" y="2985354"/>
            <a:ext cx="638284" cy="228339"/>
            <a:chOff x="3216167" y="2985354"/>
            <a:chExt cx="638284" cy="228339"/>
          </a:xfrm>
        </p:grpSpPr>
        <p:sp>
          <p:nvSpPr>
            <p:cNvPr id="1798" name="SMARTInkShape-2742"/>
            <p:cNvSpPr/>
            <p:nvPr>
              <p:custDataLst>
                <p:tags r:id="rId148"/>
              </p:custDataLst>
            </p:nvPr>
          </p:nvSpPr>
          <p:spPr>
            <a:xfrm>
              <a:off x="3216167" y="3063980"/>
              <a:ext cx="214870" cy="149713"/>
            </a:xfrm>
            <a:custGeom>
              <a:avLst/>
              <a:gdLst/>
              <a:ahLst/>
              <a:cxnLst/>
              <a:rect l="0" t="0" r="0" b="0"/>
              <a:pathLst>
                <a:path w="214870" h="149713">
                  <a:moveTo>
                    <a:pt x="60433" y="9420"/>
                  </a:moveTo>
                  <a:lnTo>
                    <a:pt x="60433" y="9420"/>
                  </a:lnTo>
                  <a:lnTo>
                    <a:pt x="60433" y="6049"/>
                  </a:lnTo>
                  <a:lnTo>
                    <a:pt x="58552" y="2512"/>
                  </a:lnTo>
                  <a:lnTo>
                    <a:pt x="57062" y="581"/>
                  </a:lnTo>
                  <a:lnTo>
                    <a:pt x="53952" y="0"/>
                  </a:lnTo>
                  <a:lnTo>
                    <a:pt x="44853" y="1235"/>
                  </a:lnTo>
                  <a:lnTo>
                    <a:pt x="24459" y="9268"/>
                  </a:lnTo>
                  <a:lnTo>
                    <a:pt x="7284" y="23957"/>
                  </a:lnTo>
                  <a:lnTo>
                    <a:pt x="1533" y="33755"/>
                  </a:lnTo>
                  <a:lnTo>
                    <a:pt x="0" y="38343"/>
                  </a:lnTo>
                  <a:lnTo>
                    <a:pt x="1094" y="43519"/>
                  </a:lnTo>
                  <a:lnTo>
                    <a:pt x="7954" y="54914"/>
                  </a:lnTo>
                  <a:lnTo>
                    <a:pt x="33830" y="69858"/>
                  </a:lnTo>
                  <a:lnTo>
                    <a:pt x="58253" y="76968"/>
                  </a:lnTo>
                  <a:lnTo>
                    <a:pt x="84864" y="83186"/>
                  </a:lnTo>
                  <a:lnTo>
                    <a:pt x="110802" y="90653"/>
                  </a:lnTo>
                  <a:lnTo>
                    <a:pt x="127034" y="98675"/>
                  </a:lnTo>
                  <a:lnTo>
                    <a:pt x="132350" y="102790"/>
                  </a:lnTo>
                  <a:lnTo>
                    <a:pt x="135189" y="107650"/>
                  </a:lnTo>
                  <a:lnTo>
                    <a:pt x="136462" y="118694"/>
                  </a:lnTo>
                  <a:lnTo>
                    <a:pt x="134402" y="123898"/>
                  </a:lnTo>
                  <a:lnTo>
                    <a:pt x="126469" y="133441"/>
                  </a:lnTo>
                  <a:lnTo>
                    <a:pt x="106732" y="146748"/>
                  </a:lnTo>
                  <a:lnTo>
                    <a:pt x="91123" y="149712"/>
                  </a:lnTo>
                  <a:lnTo>
                    <a:pt x="76896" y="148678"/>
                  </a:lnTo>
                  <a:lnTo>
                    <a:pt x="68220" y="145866"/>
                  </a:lnTo>
                  <a:lnTo>
                    <a:pt x="59369" y="140316"/>
                  </a:lnTo>
                  <a:lnTo>
                    <a:pt x="59018" y="137606"/>
                  </a:lnTo>
                  <a:lnTo>
                    <a:pt x="62392" y="130833"/>
                  </a:lnTo>
                  <a:lnTo>
                    <a:pt x="72224" y="119085"/>
                  </a:lnTo>
                  <a:lnTo>
                    <a:pt x="94187" y="103297"/>
                  </a:lnTo>
                  <a:lnTo>
                    <a:pt x="114946" y="91359"/>
                  </a:lnTo>
                  <a:lnTo>
                    <a:pt x="137578" y="79704"/>
                  </a:lnTo>
                  <a:lnTo>
                    <a:pt x="159396" y="69820"/>
                  </a:lnTo>
                  <a:lnTo>
                    <a:pt x="188141" y="56323"/>
                  </a:lnTo>
                  <a:lnTo>
                    <a:pt x="200212" y="53313"/>
                  </a:lnTo>
                  <a:lnTo>
                    <a:pt x="204420" y="53499"/>
                  </a:lnTo>
                  <a:lnTo>
                    <a:pt x="207929" y="55739"/>
                  </a:lnTo>
                  <a:lnTo>
                    <a:pt x="213711" y="63873"/>
                  </a:lnTo>
                  <a:lnTo>
                    <a:pt x="214869" y="76425"/>
                  </a:lnTo>
                  <a:lnTo>
                    <a:pt x="213101" y="104870"/>
                  </a:lnTo>
                  <a:lnTo>
                    <a:pt x="212833" y="1173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9" name="SMARTInkShape-2743"/>
            <p:cNvSpPr/>
            <p:nvPr>
              <p:custDataLst>
                <p:tags r:id="rId149"/>
              </p:custDataLst>
            </p:nvPr>
          </p:nvSpPr>
          <p:spPr>
            <a:xfrm>
              <a:off x="3429000" y="30353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0" name="SMARTInkShape-2744"/>
            <p:cNvSpPr/>
            <p:nvPr>
              <p:custDataLst>
                <p:tags r:id="rId150"/>
              </p:custDataLst>
            </p:nvPr>
          </p:nvSpPr>
          <p:spPr>
            <a:xfrm>
              <a:off x="3508189" y="2985354"/>
              <a:ext cx="176129" cy="202347"/>
            </a:xfrm>
            <a:custGeom>
              <a:avLst/>
              <a:gdLst/>
              <a:ahLst/>
              <a:cxnLst/>
              <a:rect l="0" t="0" r="0" b="0"/>
              <a:pathLst>
                <a:path w="176129" h="202347">
                  <a:moveTo>
                    <a:pt x="54161" y="107096"/>
                  </a:moveTo>
                  <a:lnTo>
                    <a:pt x="54161" y="107096"/>
                  </a:lnTo>
                  <a:lnTo>
                    <a:pt x="53456" y="93298"/>
                  </a:lnTo>
                  <a:lnTo>
                    <a:pt x="50790" y="87323"/>
                  </a:lnTo>
                  <a:lnTo>
                    <a:pt x="48386" y="86153"/>
                  </a:lnTo>
                  <a:lnTo>
                    <a:pt x="41952" y="86734"/>
                  </a:lnTo>
                  <a:lnTo>
                    <a:pt x="23654" y="97770"/>
                  </a:lnTo>
                  <a:lnTo>
                    <a:pt x="7100" y="121188"/>
                  </a:lnTo>
                  <a:lnTo>
                    <a:pt x="0" y="147098"/>
                  </a:lnTo>
                  <a:lnTo>
                    <a:pt x="221" y="160387"/>
                  </a:lnTo>
                  <a:lnTo>
                    <a:pt x="1268" y="165907"/>
                  </a:lnTo>
                  <a:lnTo>
                    <a:pt x="4082" y="169587"/>
                  </a:lnTo>
                  <a:lnTo>
                    <a:pt x="12854" y="173675"/>
                  </a:lnTo>
                  <a:lnTo>
                    <a:pt x="25689" y="169848"/>
                  </a:lnTo>
                  <a:lnTo>
                    <a:pt x="41507" y="158974"/>
                  </a:lnTo>
                  <a:lnTo>
                    <a:pt x="69540" y="128347"/>
                  </a:lnTo>
                  <a:lnTo>
                    <a:pt x="87337" y="102194"/>
                  </a:lnTo>
                  <a:lnTo>
                    <a:pt x="102772" y="72227"/>
                  </a:lnTo>
                  <a:lnTo>
                    <a:pt x="115277" y="42210"/>
                  </a:lnTo>
                  <a:lnTo>
                    <a:pt x="123187" y="17109"/>
                  </a:lnTo>
                  <a:lnTo>
                    <a:pt x="128236" y="0"/>
                  </a:lnTo>
                  <a:lnTo>
                    <a:pt x="126827" y="421"/>
                  </a:lnTo>
                  <a:lnTo>
                    <a:pt x="107477" y="27019"/>
                  </a:lnTo>
                  <a:lnTo>
                    <a:pt x="93379" y="52456"/>
                  </a:lnTo>
                  <a:lnTo>
                    <a:pt x="80058" y="82576"/>
                  </a:lnTo>
                  <a:lnTo>
                    <a:pt x="70845" y="112896"/>
                  </a:lnTo>
                  <a:lnTo>
                    <a:pt x="67221" y="141424"/>
                  </a:lnTo>
                  <a:lnTo>
                    <a:pt x="72665" y="165862"/>
                  </a:lnTo>
                  <a:lnTo>
                    <a:pt x="84022" y="182838"/>
                  </a:lnTo>
                  <a:lnTo>
                    <a:pt x="91002" y="189341"/>
                  </a:lnTo>
                  <a:lnTo>
                    <a:pt x="106283" y="196566"/>
                  </a:lnTo>
                  <a:lnTo>
                    <a:pt x="114309" y="198493"/>
                  </a:lnTo>
                  <a:lnTo>
                    <a:pt x="130753" y="194989"/>
                  </a:lnTo>
                  <a:lnTo>
                    <a:pt x="146763" y="185670"/>
                  </a:lnTo>
                  <a:lnTo>
                    <a:pt x="166265" y="165263"/>
                  </a:lnTo>
                  <a:lnTo>
                    <a:pt x="174070" y="151998"/>
                  </a:lnTo>
                  <a:lnTo>
                    <a:pt x="176128" y="140928"/>
                  </a:lnTo>
                  <a:lnTo>
                    <a:pt x="174691" y="132010"/>
                  </a:lnTo>
                  <a:lnTo>
                    <a:pt x="171700" y="125695"/>
                  </a:lnTo>
                  <a:lnTo>
                    <a:pt x="169209" y="124434"/>
                  </a:lnTo>
                  <a:lnTo>
                    <a:pt x="162679" y="124915"/>
                  </a:lnTo>
                  <a:lnTo>
                    <a:pt x="155073" y="133125"/>
                  </a:lnTo>
                  <a:lnTo>
                    <a:pt x="148399" y="145475"/>
                  </a:lnTo>
                  <a:lnTo>
                    <a:pt x="145434" y="158020"/>
                  </a:lnTo>
                  <a:lnTo>
                    <a:pt x="147879" y="170651"/>
                  </a:lnTo>
                  <a:lnTo>
                    <a:pt x="154374" y="182615"/>
                  </a:lnTo>
                  <a:lnTo>
                    <a:pt x="174811" y="2023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1" name="SMARTInkShape-2745"/>
            <p:cNvSpPr/>
            <p:nvPr>
              <p:custDataLst>
                <p:tags r:id="rId151"/>
              </p:custDataLst>
            </p:nvPr>
          </p:nvSpPr>
          <p:spPr>
            <a:xfrm>
              <a:off x="3759203" y="3111500"/>
              <a:ext cx="95248" cy="81076"/>
            </a:xfrm>
            <a:custGeom>
              <a:avLst/>
              <a:gdLst/>
              <a:ahLst/>
              <a:cxnLst/>
              <a:rect l="0" t="0" r="0" b="0"/>
              <a:pathLst>
                <a:path w="95248" h="81076">
                  <a:moveTo>
                    <a:pt x="31747" y="0"/>
                  </a:moveTo>
                  <a:lnTo>
                    <a:pt x="31747" y="0"/>
                  </a:lnTo>
                  <a:lnTo>
                    <a:pt x="31747" y="3371"/>
                  </a:lnTo>
                  <a:lnTo>
                    <a:pt x="17932" y="31706"/>
                  </a:lnTo>
                  <a:lnTo>
                    <a:pt x="3508" y="62083"/>
                  </a:lnTo>
                  <a:lnTo>
                    <a:pt x="134" y="81075"/>
                  </a:lnTo>
                  <a:lnTo>
                    <a:pt x="0" y="73052"/>
                  </a:lnTo>
                  <a:lnTo>
                    <a:pt x="1880" y="69392"/>
                  </a:lnTo>
                  <a:lnTo>
                    <a:pt x="8836" y="57922"/>
                  </a:lnTo>
                  <a:lnTo>
                    <a:pt x="11553" y="49539"/>
                  </a:lnTo>
                  <a:lnTo>
                    <a:pt x="15952" y="44830"/>
                  </a:lnTo>
                  <a:lnTo>
                    <a:pt x="43409" y="22994"/>
                  </a:lnTo>
                  <a:lnTo>
                    <a:pt x="56839" y="9400"/>
                  </a:lnTo>
                  <a:lnTo>
                    <a:pt x="65477" y="4178"/>
                  </a:lnTo>
                  <a:lnTo>
                    <a:pt x="74020" y="1857"/>
                  </a:lnTo>
                  <a:lnTo>
                    <a:pt x="80639" y="2707"/>
                  </a:lnTo>
                  <a:lnTo>
                    <a:pt x="83391" y="3921"/>
                  </a:lnTo>
                  <a:lnTo>
                    <a:pt x="85227" y="6847"/>
                  </a:lnTo>
                  <a:lnTo>
                    <a:pt x="87809" y="21079"/>
                  </a:lnTo>
                  <a:lnTo>
                    <a:pt x="90564" y="42969"/>
                  </a:lnTo>
                  <a:lnTo>
                    <a:pt x="95247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05" name="SMARTInkShape-Group763"/>
          <p:cNvGrpSpPr/>
          <p:nvPr/>
        </p:nvGrpSpPr>
        <p:grpSpPr>
          <a:xfrm>
            <a:off x="7302427" y="2126533"/>
            <a:ext cx="146467" cy="229037"/>
            <a:chOff x="7302427" y="2126533"/>
            <a:chExt cx="146467" cy="229037"/>
          </a:xfrm>
        </p:grpSpPr>
        <p:sp>
          <p:nvSpPr>
            <p:cNvPr id="1803" name="SMARTInkShape-2746"/>
            <p:cNvSpPr/>
            <p:nvPr>
              <p:custDataLst>
                <p:tags r:id="rId146"/>
              </p:custDataLst>
            </p:nvPr>
          </p:nvSpPr>
          <p:spPr>
            <a:xfrm>
              <a:off x="7334250" y="2236668"/>
              <a:ext cx="107951" cy="11233"/>
            </a:xfrm>
            <a:custGeom>
              <a:avLst/>
              <a:gdLst/>
              <a:ahLst/>
              <a:cxnLst/>
              <a:rect l="0" t="0" r="0" b="0"/>
              <a:pathLst>
                <a:path w="107951" h="11233">
                  <a:moveTo>
                    <a:pt x="0" y="11232"/>
                  </a:moveTo>
                  <a:lnTo>
                    <a:pt x="0" y="11232"/>
                  </a:lnTo>
                  <a:lnTo>
                    <a:pt x="24485" y="9350"/>
                  </a:lnTo>
                  <a:lnTo>
                    <a:pt x="54292" y="4325"/>
                  </a:lnTo>
                  <a:lnTo>
                    <a:pt x="82409" y="248"/>
                  </a:lnTo>
                  <a:lnTo>
                    <a:pt x="93776" y="0"/>
                  </a:lnTo>
                  <a:lnTo>
                    <a:pt x="107950" y="48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4" name="SMARTInkShape-2747"/>
            <p:cNvSpPr/>
            <p:nvPr>
              <p:custDataLst>
                <p:tags r:id="rId147"/>
              </p:custDataLst>
            </p:nvPr>
          </p:nvSpPr>
          <p:spPr>
            <a:xfrm>
              <a:off x="7302427" y="2126533"/>
              <a:ext cx="146467" cy="229037"/>
            </a:xfrm>
            <a:custGeom>
              <a:avLst/>
              <a:gdLst/>
              <a:ahLst/>
              <a:cxnLst/>
              <a:rect l="0" t="0" r="0" b="0"/>
              <a:pathLst>
                <a:path w="146467" h="229037">
                  <a:moveTo>
                    <a:pt x="63573" y="13417"/>
                  </a:moveTo>
                  <a:lnTo>
                    <a:pt x="63573" y="13417"/>
                  </a:lnTo>
                  <a:lnTo>
                    <a:pt x="45996" y="39784"/>
                  </a:lnTo>
                  <a:lnTo>
                    <a:pt x="32477" y="61825"/>
                  </a:lnTo>
                  <a:lnTo>
                    <a:pt x="19414" y="88083"/>
                  </a:lnTo>
                  <a:lnTo>
                    <a:pt x="8434" y="118098"/>
                  </a:lnTo>
                  <a:lnTo>
                    <a:pt x="967" y="148842"/>
                  </a:lnTo>
                  <a:lnTo>
                    <a:pt x="0" y="176617"/>
                  </a:lnTo>
                  <a:lnTo>
                    <a:pt x="5685" y="197428"/>
                  </a:lnTo>
                  <a:lnTo>
                    <a:pt x="15973" y="213027"/>
                  </a:lnTo>
                  <a:lnTo>
                    <a:pt x="29952" y="224664"/>
                  </a:lnTo>
                  <a:lnTo>
                    <a:pt x="45573" y="228896"/>
                  </a:lnTo>
                  <a:lnTo>
                    <a:pt x="53690" y="229036"/>
                  </a:lnTo>
                  <a:lnTo>
                    <a:pt x="81967" y="219121"/>
                  </a:lnTo>
                  <a:lnTo>
                    <a:pt x="109318" y="192664"/>
                  </a:lnTo>
                  <a:lnTo>
                    <a:pt x="122945" y="168107"/>
                  </a:lnTo>
                  <a:lnTo>
                    <a:pt x="133705" y="138612"/>
                  </a:lnTo>
                  <a:lnTo>
                    <a:pt x="138550" y="120870"/>
                  </a:lnTo>
                  <a:lnTo>
                    <a:pt x="143191" y="101985"/>
                  </a:lnTo>
                  <a:lnTo>
                    <a:pt x="145580" y="84457"/>
                  </a:lnTo>
                  <a:lnTo>
                    <a:pt x="146466" y="67833"/>
                  </a:lnTo>
                  <a:lnTo>
                    <a:pt x="144864" y="39013"/>
                  </a:lnTo>
                  <a:lnTo>
                    <a:pt x="139448" y="19148"/>
                  </a:lnTo>
                  <a:lnTo>
                    <a:pt x="133912" y="12299"/>
                  </a:lnTo>
                  <a:lnTo>
                    <a:pt x="118353" y="2807"/>
                  </a:lnTo>
                  <a:lnTo>
                    <a:pt x="99679" y="0"/>
                  </a:lnTo>
                  <a:lnTo>
                    <a:pt x="89761" y="239"/>
                  </a:lnTo>
                  <a:lnTo>
                    <a:pt x="69332" y="8030"/>
                  </a:lnTo>
                  <a:lnTo>
                    <a:pt x="38173" y="261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09" name="SMARTInkShape-Group764"/>
          <p:cNvGrpSpPr/>
          <p:nvPr/>
        </p:nvGrpSpPr>
        <p:grpSpPr>
          <a:xfrm>
            <a:off x="6812597" y="2146300"/>
            <a:ext cx="324804" cy="224543"/>
            <a:chOff x="6812597" y="2146300"/>
            <a:chExt cx="324804" cy="224543"/>
          </a:xfrm>
        </p:grpSpPr>
        <p:sp>
          <p:nvSpPr>
            <p:cNvPr id="1806" name="SMARTInkShape-2748"/>
            <p:cNvSpPr/>
            <p:nvPr>
              <p:custDataLst>
                <p:tags r:id="rId143"/>
              </p:custDataLst>
            </p:nvPr>
          </p:nvSpPr>
          <p:spPr>
            <a:xfrm>
              <a:off x="6812597" y="2243367"/>
              <a:ext cx="89854" cy="127476"/>
            </a:xfrm>
            <a:custGeom>
              <a:avLst/>
              <a:gdLst/>
              <a:ahLst/>
              <a:cxnLst/>
              <a:rect l="0" t="0" r="0" b="0"/>
              <a:pathLst>
                <a:path w="89854" h="127476">
                  <a:moveTo>
                    <a:pt x="89853" y="23583"/>
                  </a:moveTo>
                  <a:lnTo>
                    <a:pt x="89853" y="23583"/>
                  </a:lnTo>
                  <a:lnTo>
                    <a:pt x="89853" y="13470"/>
                  </a:lnTo>
                  <a:lnTo>
                    <a:pt x="88441" y="9785"/>
                  </a:lnTo>
                  <a:lnTo>
                    <a:pt x="83111" y="3810"/>
                  </a:lnTo>
                  <a:lnTo>
                    <a:pt x="72275" y="684"/>
                  </a:lnTo>
                  <a:lnTo>
                    <a:pt x="58052" y="0"/>
                  </a:lnTo>
                  <a:lnTo>
                    <a:pt x="34177" y="3582"/>
                  </a:lnTo>
                  <a:lnTo>
                    <a:pt x="11346" y="9817"/>
                  </a:lnTo>
                  <a:lnTo>
                    <a:pt x="2515" y="16524"/>
                  </a:lnTo>
                  <a:lnTo>
                    <a:pt x="583" y="20288"/>
                  </a:lnTo>
                  <a:lnTo>
                    <a:pt x="0" y="24209"/>
                  </a:lnTo>
                  <a:lnTo>
                    <a:pt x="318" y="28233"/>
                  </a:lnTo>
                  <a:lnTo>
                    <a:pt x="3352" y="32328"/>
                  </a:lnTo>
                  <a:lnTo>
                    <a:pt x="30381" y="50919"/>
                  </a:lnTo>
                  <a:lnTo>
                    <a:pt x="57415" y="68607"/>
                  </a:lnTo>
                  <a:lnTo>
                    <a:pt x="85092" y="90175"/>
                  </a:lnTo>
                  <a:lnTo>
                    <a:pt x="88090" y="95495"/>
                  </a:lnTo>
                  <a:lnTo>
                    <a:pt x="89540" y="107049"/>
                  </a:lnTo>
                  <a:lnTo>
                    <a:pt x="88233" y="111683"/>
                  </a:lnTo>
                  <a:lnTo>
                    <a:pt x="83018" y="118712"/>
                  </a:lnTo>
                  <a:lnTo>
                    <a:pt x="65407" y="126637"/>
                  </a:lnTo>
                  <a:lnTo>
                    <a:pt x="54058" y="127475"/>
                  </a:lnTo>
                  <a:lnTo>
                    <a:pt x="49057" y="126711"/>
                  </a:lnTo>
                  <a:lnTo>
                    <a:pt x="39736" y="122099"/>
                  </a:lnTo>
                  <a:lnTo>
                    <a:pt x="25625" y="111011"/>
                  </a:lnTo>
                  <a:lnTo>
                    <a:pt x="22502" y="106420"/>
                  </a:lnTo>
                  <a:lnTo>
                    <a:pt x="20003" y="997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7" name="SMARTInkShape-2749"/>
            <p:cNvSpPr/>
            <p:nvPr>
              <p:custDataLst>
                <p:tags r:id="rId144"/>
              </p:custDataLst>
            </p:nvPr>
          </p:nvSpPr>
          <p:spPr>
            <a:xfrm>
              <a:off x="6966910" y="2276052"/>
              <a:ext cx="170491" cy="79799"/>
            </a:xfrm>
            <a:custGeom>
              <a:avLst/>
              <a:gdLst/>
              <a:ahLst/>
              <a:cxnLst/>
              <a:rect l="0" t="0" r="0" b="0"/>
              <a:pathLst>
                <a:path w="170491" h="79799">
                  <a:moveTo>
                    <a:pt x="11740" y="9948"/>
                  </a:moveTo>
                  <a:lnTo>
                    <a:pt x="11740" y="9948"/>
                  </a:lnTo>
                  <a:lnTo>
                    <a:pt x="6272" y="4481"/>
                  </a:lnTo>
                  <a:lnTo>
                    <a:pt x="2281" y="13972"/>
                  </a:lnTo>
                  <a:lnTo>
                    <a:pt x="0" y="26819"/>
                  </a:lnTo>
                  <a:lnTo>
                    <a:pt x="2696" y="42934"/>
                  </a:lnTo>
                  <a:lnTo>
                    <a:pt x="7955" y="51184"/>
                  </a:lnTo>
                  <a:lnTo>
                    <a:pt x="19459" y="62230"/>
                  </a:lnTo>
                  <a:lnTo>
                    <a:pt x="21825" y="63147"/>
                  </a:lnTo>
                  <a:lnTo>
                    <a:pt x="24108" y="63053"/>
                  </a:lnTo>
                  <a:lnTo>
                    <a:pt x="36212" y="57832"/>
                  </a:lnTo>
                  <a:lnTo>
                    <a:pt x="48076" y="45302"/>
                  </a:lnTo>
                  <a:lnTo>
                    <a:pt x="64726" y="18447"/>
                  </a:lnTo>
                  <a:lnTo>
                    <a:pt x="79091" y="318"/>
                  </a:lnTo>
                  <a:lnTo>
                    <a:pt x="80629" y="0"/>
                  </a:lnTo>
                  <a:lnTo>
                    <a:pt x="82360" y="494"/>
                  </a:lnTo>
                  <a:lnTo>
                    <a:pt x="84221" y="1529"/>
                  </a:lnTo>
                  <a:lnTo>
                    <a:pt x="85460" y="3629"/>
                  </a:lnTo>
                  <a:lnTo>
                    <a:pt x="87450" y="17140"/>
                  </a:lnTo>
                  <a:lnTo>
                    <a:pt x="88581" y="36870"/>
                  </a:lnTo>
                  <a:lnTo>
                    <a:pt x="91282" y="42610"/>
                  </a:lnTo>
                  <a:lnTo>
                    <a:pt x="93695" y="44422"/>
                  </a:lnTo>
                  <a:lnTo>
                    <a:pt x="100141" y="46437"/>
                  </a:lnTo>
                  <a:lnTo>
                    <a:pt x="107709" y="45450"/>
                  </a:lnTo>
                  <a:lnTo>
                    <a:pt x="111702" y="44200"/>
                  </a:lnTo>
                  <a:lnTo>
                    <a:pt x="118021" y="39047"/>
                  </a:lnTo>
                  <a:lnTo>
                    <a:pt x="139151" y="12921"/>
                  </a:lnTo>
                  <a:lnTo>
                    <a:pt x="149680" y="6360"/>
                  </a:lnTo>
                  <a:lnTo>
                    <a:pt x="152383" y="5439"/>
                  </a:lnTo>
                  <a:lnTo>
                    <a:pt x="154186" y="7648"/>
                  </a:lnTo>
                  <a:lnTo>
                    <a:pt x="157078" y="29589"/>
                  </a:lnTo>
                  <a:lnTo>
                    <a:pt x="161021" y="54515"/>
                  </a:lnTo>
                  <a:lnTo>
                    <a:pt x="170490" y="7979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8" name="SMARTInkShape-2750"/>
            <p:cNvSpPr/>
            <p:nvPr>
              <p:custDataLst>
                <p:tags r:id="rId145"/>
              </p:custDataLst>
            </p:nvPr>
          </p:nvSpPr>
          <p:spPr>
            <a:xfrm>
              <a:off x="6995733" y="2146300"/>
              <a:ext cx="21018" cy="38101"/>
            </a:xfrm>
            <a:custGeom>
              <a:avLst/>
              <a:gdLst/>
              <a:ahLst/>
              <a:cxnLst/>
              <a:rect l="0" t="0" r="0" b="0"/>
              <a:pathLst>
                <a:path w="21018" h="38101">
                  <a:moveTo>
                    <a:pt x="21017" y="38100"/>
                  </a:moveTo>
                  <a:lnTo>
                    <a:pt x="21017" y="38100"/>
                  </a:lnTo>
                  <a:lnTo>
                    <a:pt x="7219" y="27961"/>
                  </a:lnTo>
                  <a:lnTo>
                    <a:pt x="1244" y="20423"/>
                  </a:lnTo>
                  <a:lnTo>
                    <a:pt x="74" y="17143"/>
                  </a:lnTo>
                  <a:lnTo>
                    <a:pt x="0" y="14251"/>
                  </a:lnTo>
                  <a:lnTo>
                    <a:pt x="655" y="11618"/>
                  </a:lnTo>
                  <a:lnTo>
                    <a:pt x="7029" y="6810"/>
                  </a:lnTo>
                  <a:lnTo>
                    <a:pt x="210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13" name="SMARTInkShape-Group765"/>
          <p:cNvGrpSpPr/>
          <p:nvPr/>
        </p:nvGrpSpPr>
        <p:grpSpPr>
          <a:xfrm>
            <a:off x="6451600" y="2185360"/>
            <a:ext cx="184151" cy="366187"/>
            <a:chOff x="6451600" y="2185360"/>
            <a:chExt cx="184151" cy="366187"/>
          </a:xfrm>
        </p:grpSpPr>
        <p:sp>
          <p:nvSpPr>
            <p:cNvPr id="1810" name="SMARTInkShape-2751"/>
            <p:cNvSpPr/>
            <p:nvPr>
              <p:custDataLst>
                <p:tags r:id="rId140"/>
              </p:custDataLst>
            </p:nvPr>
          </p:nvSpPr>
          <p:spPr>
            <a:xfrm>
              <a:off x="6476243" y="2185360"/>
              <a:ext cx="159508" cy="117000"/>
            </a:xfrm>
            <a:custGeom>
              <a:avLst/>
              <a:gdLst/>
              <a:ahLst/>
              <a:cxnLst/>
              <a:rect l="0" t="0" r="0" b="0"/>
              <a:pathLst>
                <a:path w="159508" h="117000">
                  <a:moveTo>
                    <a:pt x="76957" y="11740"/>
                  </a:moveTo>
                  <a:lnTo>
                    <a:pt x="76957" y="11740"/>
                  </a:lnTo>
                  <a:lnTo>
                    <a:pt x="76957" y="8369"/>
                  </a:lnTo>
                  <a:lnTo>
                    <a:pt x="76252" y="7376"/>
                  </a:lnTo>
                  <a:lnTo>
                    <a:pt x="75075" y="6714"/>
                  </a:lnTo>
                  <a:lnTo>
                    <a:pt x="53192" y="0"/>
                  </a:lnTo>
                  <a:lnTo>
                    <a:pt x="43111" y="3230"/>
                  </a:lnTo>
                  <a:lnTo>
                    <a:pt x="16022" y="20172"/>
                  </a:lnTo>
                  <a:lnTo>
                    <a:pt x="5660" y="33597"/>
                  </a:lnTo>
                  <a:lnTo>
                    <a:pt x="114" y="48265"/>
                  </a:lnTo>
                  <a:lnTo>
                    <a:pt x="0" y="61840"/>
                  </a:lnTo>
                  <a:lnTo>
                    <a:pt x="3904" y="78012"/>
                  </a:lnTo>
                  <a:lnTo>
                    <a:pt x="7088" y="82027"/>
                  </a:lnTo>
                  <a:lnTo>
                    <a:pt x="16271" y="88369"/>
                  </a:lnTo>
                  <a:lnTo>
                    <a:pt x="33340" y="92536"/>
                  </a:lnTo>
                  <a:lnTo>
                    <a:pt x="43695" y="91629"/>
                  </a:lnTo>
                  <a:lnTo>
                    <a:pt x="53002" y="88168"/>
                  </a:lnTo>
                  <a:lnTo>
                    <a:pt x="61842" y="81927"/>
                  </a:lnTo>
                  <a:lnTo>
                    <a:pt x="74752" y="63737"/>
                  </a:lnTo>
                  <a:lnTo>
                    <a:pt x="86687" y="33012"/>
                  </a:lnTo>
                  <a:lnTo>
                    <a:pt x="94640" y="6074"/>
                  </a:lnTo>
                  <a:lnTo>
                    <a:pt x="94390" y="3730"/>
                  </a:lnTo>
                  <a:lnTo>
                    <a:pt x="93518" y="2167"/>
                  </a:lnTo>
                  <a:lnTo>
                    <a:pt x="92231" y="1124"/>
                  </a:lnTo>
                  <a:lnTo>
                    <a:pt x="89962" y="2546"/>
                  </a:lnTo>
                  <a:lnTo>
                    <a:pt x="80732" y="14660"/>
                  </a:lnTo>
                  <a:lnTo>
                    <a:pt x="70934" y="39598"/>
                  </a:lnTo>
                  <a:lnTo>
                    <a:pt x="68709" y="47246"/>
                  </a:lnTo>
                  <a:lnTo>
                    <a:pt x="69999" y="63268"/>
                  </a:lnTo>
                  <a:lnTo>
                    <a:pt x="82324" y="93179"/>
                  </a:lnTo>
                  <a:lnTo>
                    <a:pt x="97597" y="109640"/>
                  </a:lnTo>
                  <a:lnTo>
                    <a:pt x="113176" y="115223"/>
                  </a:lnTo>
                  <a:lnTo>
                    <a:pt x="129743" y="116999"/>
                  </a:lnTo>
                  <a:lnTo>
                    <a:pt x="153166" y="113961"/>
                  </a:lnTo>
                  <a:lnTo>
                    <a:pt x="155279" y="113049"/>
                  </a:lnTo>
                  <a:lnTo>
                    <a:pt x="156689" y="111734"/>
                  </a:lnTo>
                  <a:lnTo>
                    <a:pt x="159507" y="1069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1" name="SMARTInkShape-2752"/>
            <p:cNvSpPr/>
            <p:nvPr>
              <p:custDataLst>
                <p:tags r:id="rId141"/>
              </p:custDataLst>
            </p:nvPr>
          </p:nvSpPr>
          <p:spPr>
            <a:xfrm>
              <a:off x="6451600" y="2336800"/>
              <a:ext cx="165101" cy="6351"/>
            </a:xfrm>
            <a:custGeom>
              <a:avLst/>
              <a:gdLst/>
              <a:ahLst/>
              <a:cxnLst/>
              <a:rect l="0" t="0" r="0" b="0"/>
              <a:pathLst>
                <a:path w="165101" h="6351">
                  <a:moveTo>
                    <a:pt x="0" y="0"/>
                  </a:moveTo>
                  <a:lnTo>
                    <a:pt x="0" y="0"/>
                  </a:lnTo>
                  <a:lnTo>
                    <a:pt x="24485" y="0"/>
                  </a:lnTo>
                  <a:lnTo>
                    <a:pt x="56173" y="0"/>
                  </a:lnTo>
                  <a:lnTo>
                    <a:pt x="82116" y="0"/>
                  </a:lnTo>
                  <a:lnTo>
                    <a:pt x="107757" y="0"/>
                  </a:lnTo>
                  <a:lnTo>
                    <a:pt x="139250" y="0"/>
                  </a:lnTo>
                  <a:lnTo>
                    <a:pt x="151965" y="1881"/>
                  </a:lnTo>
                  <a:lnTo>
                    <a:pt x="1651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2" name="SMARTInkShape-2753"/>
            <p:cNvSpPr/>
            <p:nvPr>
              <p:custDataLst>
                <p:tags r:id="rId142"/>
              </p:custDataLst>
            </p:nvPr>
          </p:nvSpPr>
          <p:spPr>
            <a:xfrm>
              <a:off x="6489807" y="2432050"/>
              <a:ext cx="136774" cy="119497"/>
            </a:xfrm>
            <a:custGeom>
              <a:avLst/>
              <a:gdLst/>
              <a:ahLst/>
              <a:cxnLst/>
              <a:rect l="0" t="0" r="0" b="0"/>
              <a:pathLst>
                <a:path w="136774" h="119497">
                  <a:moveTo>
                    <a:pt x="18943" y="38100"/>
                  </a:moveTo>
                  <a:lnTo>
                    <a:pt x="18943" y="38100"/>
                  </a:lnTo>
                  <a:lnTo>
                    <a:pt x="18943" y="28680"/>
                  </a:lnTo>
                  <a:lnTo>
                    <a:pt x="18943" y="29915"/>
                  </a:lnTo>
                  <a:lnTo>
                    <a:pt x="12036" y="55994"/>
                  </a:lnTo>
                  <a:lnTo>
                    <a:pt x="4016" y="87417"/>
                  </a:lnTo>
                  <a:lnTo>
                    <a:pt x="53" y="118919"/>
                  </a:lnTo>
                  <a:lnTo>
                    <a:pt x="0" y="119496"/>
                  </a:lnTo>
                  <a:lnTo>
                    <a:pt x="6815" y="96013"/>
                  </a:lnTo>
                  <a:lnTo>
                    <a:pt x="12762" y="70076"/>
                  </a:lnTo>
                  <a:lnTo>
                    <a:pt x="21093" y="39399"/>
                  </a:lnTo>
                  <a:lnTo>
                    <a:pt x="25169" y="23801"/>
                  </a:lnTo>
                  <a:lnTo>
                    <a:pt x="26622" y="22217"/>
                  </a:lnTo>
                  <a:lnTo>
                    <a:pt x="28295" y="21161"/>
                  </a:lnTo>
                  <a:lnTo>
                    <a:pt x="30117" y="21869"/>
                  </a:lnTo>
                  <a:lnTo>
                    <a:pt x="55048" y="51770"/>
                  </a:lnTo>
                  <a:lnTo>
                    <a:pt x="84166" y="81972"/>
                  </a:lnTo>
                  <a:lnTo>
                    <a:pt x="114919" y="108419"/>
                  </a:lnTo>
                  <a:lnTo>
                    <a:pt x="121101" y="111686"/>
                  </a:lnTo>
                  <a:lnTo>
                    <a:pt x="123032" y="111852"/>
                  </a:lnTo>
                  <a:lnTo>
                    <a:pt x="124319" y="111257"/>
                  </a:lnTo>
                  <a:lnTo>
                    <a:pt x="129756" y="101861"/>
                  </a:lnTo>
                  <a:lnTo>
                    <a:pt x="132210" y="90467"/>
                  </a:lnTo>
                  <a:lnTo>
                    <a:pt x="129380" y="64541"/>
                  </a:lnTo>
                  <a:lnTo>
                    <a:pt x="132271" y="38306"/>
                  </a:lnTo>
                  <a:lnTo>
                    <a:pt x="134837" y="20992"/>
                  </a:lnTo>
                  <a:lnTo>
                    <a:pt x="136423" y="16112"/>
                  </a:lnTo>
                  <a:lnTo>
                    <a:pt x="136773" y="12152"/>
                  </a:lnTo>
                  <a:lnTo>
                    <a:pt x="13324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16" name="SMARTInkShape-Group766"/>
          <p:cNvGrpSpPr/>
          <p:nvPr/>
        </p:nvGrpSpPr>
        <p:grpSpPr>
          <a:xfrm>
            <a:off x="324710" y="3067463"/>
            <a:ext cx="253141" cy="168676"/>
            <a:chOff x="324710" y="3067463"/>
            <a:chExt cx="253141" cy="168676"/>
          </a:xfrm>
        </p:grpSpPr>
        <p:sp>
          <p:nvSpPr>
            <p:cNvPr id="1814" name="SMARTInkShape-2754"/>
            <p:cNvSpPr/>
            <p:nvPr>
              <p:custDataLst>
                <p:tags r:id="rId138"/>
              </p:custDataLst>
            </p:nvPr>
          </p:nvSpPr>
          <p:spPr>
            <a:xfrm>
              <a:off x="324710" y="3067463"/>
              <a:ext cx="253141" cy="168676"/>
            </a:xfrm>
            <a:custGeom>
              <a:avLst/>
              <a:gdLst/>
              <a:ahLst/>
              <a:cxnLst/>
              <a:rect l="0" t="0" r="0" b="0"/>
              <a:pathLst>
                <a:path w="253141" h="168676">
                  <a:moveTo>
                    <a:pt x="132490" y="44037"/>
                  </a:moveTo>
                  <a:lnTo>
                    <a:pt x="132490" y="44037"/>
                  </a:lnTo>
                  <a:lnTo>
                    <a:pt x="137957" y="38570"/>
                  </a:lnTo>
                  <a:lnTo>
                    <a:pt x="137546" y="38275"/>
                  </a:lnTo>
                  <a:lnTo>
                    <a:pt x="135208" y="37949"/>
                  </a:lnTo>
                  <a:lnTo>
                    <a:pt x="134302" y="37156"/>
                  </a:lnTo>
                  <a:lnTo>
                    <a:pt x="130967" y="30814"/>
                  </a:lnTo>
                  <a:lnTo>
                    <a:pt x="126874" y="26871"/>
                  </a:lnTo>
                  <a:lnTo>
                    <a:pt x="120352" y="22767"/>
                  </a:lnTo>
                  <a:lnTo>
                    <a:pt x="105375" y="19861"/>
                  </a:lnTo>
                  <a:lnTo>
                    <a:pt x="93628" y="22944"/>
                  </a:lnTo>
                  <a:lnTo>
                    <a:pt x="65469" y="36421"/>
                  </a:lnTo>
                  <a:lnTo>
                    <a:pt x="37799" y="53377"/>
                  </a:lnTo>
                  <a:lnTo>
                    <a:pt x="8935" y="79160"/>
                  </a:lnTo>
                  <a:lnTo>
                    <a:pt x="3493" y="91867"/>
                  </a:lnTo>
                  <a:lnTo>
                    <a:pt x="0" y="119650"/>
                  </a:lnTo>
                  <a:lnTo>
                    <a:pt x="2766" y="139113"/>
                  </a:lnTo>
                  <a:lnTo>
                    <a:pt x="5791" y="144110"/>
                  </a:lnTo>
                  <a:lnTo>
                    <a:pt x="14796" y="151543"/>
                  </a:lnTo>
                  <a:lnTo>
                    <a:pt x="35137" y="163066"/>
                  </a:lnTo>
                  <a:lnTo>
                    <a:pt x="62409" y="168675"/>
                  </a:lnTo>
                  <a:lnTo>
                    <a:pt x="89461" y="166966"/>
                  </a:lnTo>
                  <a:lnTo>
                    <a:pt x="118111" y="160068"/>
                  </a:lnTo>
                  <a:lnTo>
                    <a:pt x="128686" y="156049"/>
                  </a:lnTo>
                  <a:lnTo>
                    <a:pt x="136209" y="150029"/>
                  </a:lnTo>
                  <a:lnTo>
                    <a:pt x="139203" y="146448"/>
                  </a:lnTo>
                  <a:lnTo>
                    <a:pt x="146787" y="124554"/>
                  </a:lnTo>
                  <a:lnTo>
                    <a:pt x="149428" y="103811"/>
                  </a:lnTo>
                  <a:lnTo>
                    <a:pt x="150601" y="81186"/>
                  </a:lnTo>
                  <a:lnTo>
                    <a:pt x="151967" y="50732"/>
                  </a:lnTo>
                  <a:lnTo>
                    <a:pt x="156971" y="21914"/>
                  </a:lnTo>
                  <a:lnTo>
                    <a:pt x="155600" y="14684"/>
                  </a:lnTo>
                  <a:lnTo>
                    <a:pt x="152743" y="6647"/>
                  </a:lnTo>
                  <a:lnTo>
                    <a:pt x="151611" y="0"/>
                  </a:lnTo>
                  <a:lnTo>
                    <a:pt x="151544" y="30015"/>
                  </a:lnTo>
                  <a:lnTo>
                    <a:pt x="152247" y="54856"/>
                  </a:lnTo>
                  <a:lnTo>
                    <a:pt x="157316" y="79384"/>
                  </a:lnTo>
                  <a:lnTo>
                    <a:pt x="171313" y="108875"/>
                  </a:lnTo>
                  <a:lnTo>
                    <a:pt x="179378" y="122948"/>
                  </a:lnTo>
                  <a:lnTo>
                    <a:pt x="187666" y="131555"/>
                  </a:lnTo>
                  <a:lnTo>
                    <a:pt x="218403" y="147447"/>
                  </a:lnTo>
                  <a:lnTo>
                    <a:pt x="223632" y="147549"/>
                  </a:lnTo>
                  <a:lnTo>
                    <a:pt x="235087" y="143900"/>
                  </a:lnTo>
                  <a:lnTo>
                    <a:pt x="243470" y="137574"/>
                  </a:lnTo>
                  <a:lnTo>
                    <a:pt x="253140" y="1265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5" name="SMARTInkShape-2755"/>
            <p:cNvSpPr/>
            <p:nvPr>
              <p:custDataLst>
                <p:tags r:id="rId139"/>
              </p:custDataLst>
            </p:nvPr>
          </p:nvSpPr>
          <p:spPr>
            <a:xfrm>
              <a:off x="330606" y="3073500"/>
              <a:ext cx="234545" cy="155079"/>
            </a:xfrm>
            <a:custGeom>
              <a:avLst/>
              <a:gdLst/>
              <a:ahLst/>
              <a:cxnLst/>
              <a:rect l="0" t="0" r="0" b="0"/>
              <a:pathLst>
                <a:path w="234545" h="155079">
                  <a:moveTo>
                    <a:pt x="120244" y="12600"/>
                  </a:moveTo>
                  <a:lnTo>
                    <a:pt x="120244" y="12600"/>
                  </a:lnTo>
                  <a:lnTo>
                    <a:pt x="120244" y="9229"/>
                  </a:lnTo>
                  <a:lnTo>
                    <a:pt x="118363" y="5693"/>
                  </a:lnTo>
                  <a:lnTo>
                    <a:pt x="116873" y="3762"/>
                  </a:lnTo>
                  <a:lnTo>
                    <a:pt x="111455" y="1616"/>
                  </a:lnTo>
                  <a:lnTo>
                    <a:pt x="84118" y="0"/>
                  </a:lnTo>
                  <a:lnTo>
                    <a:pt x="53023" y="4939"/>
                  </a:lnTo>
                  <a:lnTo>
                    <a:pt x="47914" y="5376"/>
                  </a:lnTo>
                  <a:lnTo>
                    <a:pt x="38473" y="9624"/>
                  </a:lnTo>
                  <a:lnTo>
                    <a:pt x="17336" y="23497"/>
                  </a:lnTo>
                  <a:lnTo>
                    <a:pt x="11477" y="30613"/>
                  </a:lnTo>
                  <a:lnTo>
                    <a:pt x="2673" y="51044"/>
                  </a:lnTo>
                  <a:lnTo>
                    <a:pt x="0" y="80492"/>
                  </a:lnTo>
                  <a:lnTo>
                    <a:pt x="4744" y="107463"/>
                  </a:lnTo>
                  <a:lnTo>
                    <a:pt x="8468" y="120378"/>
                  </a:lnTo>
                  <a:lnTo>
                    <a:pt x="11860" y="125374"/>
                  </a:lnTo>
                  <a:lnTo>
                    <a:pt x="30631" y="138462"/>
                  </a:lnTo>
                  <a:lnTo>
                    <a:pt x="58563" y="152200"/>
                  </a:lnTo>
                  <a:lnTo>
                    <a:pt x="69547" y="155078"/>
                  </a:lnTo>
                  <a:lnTo>
                    <a:pt x="79132" y="154005"/>
                  </a:lnTo>
                  <a:lnTo>
                    <a:pt x="92462" y="149434"/>
                  </a:lnTo>
                  <a:lnTo>
                    <a:pt x="118104" y="128579"/>
                  </a:lnTo>
                  <a:lnTo>
                    <a:pt x="130821" y="116187"/>
                  </a:lnTo>
                  <a:lnTo>
                    <a:pt x="135528" y="105911"/>
                  </a:lnTo>
                  <a:lnTo>
                    <a:pt x="143162" y="75844"/>
                  </a:lnTo>
                  <a:lnTo>
                    <a:pt x="145154" y="48768"/>
                  </a:lnTo>
                  <a:lnTo>
                    <a:pt x="145547" y="19822"/>
                  </a:lnTo>
                  <a:lnTo>
                    <a:pt x="145643" y="82"/>
                  </a:lnTo>
                  <a:lnTo>
                    <a:pt x="142273" y="3325"/>
                  </a:lnTo>
                  <a:lnTo>
                    <a:pt x="140177" y="15496"/>
                  </a:lnTo>
                  <a:lnTo>
                    <a:pt x="140174" y="38572"/>
                  </a:lnTo>
                  <a:lnTo>
                    <a:pt x="144354" y="65394"/>
                  </a:lnTo>
                  <a:lnTo>
                    <a:pt x="146482" y="79808"/>
                  </a:lnTo>
                  <a:lnTo>
                    <a:pt x="163245" y="108477"/>
                  </a:lnTo>
                  <a:lnTo>
                    <a:pt x="175475" y="120344"/>
                  </a:lnTo>
                  <a:lnTo>
                    <a:pt x="183832" y="123986"/>
                  </a:lnTo>
                  <a:lnTo>
                    <a:pt x="213383" y="130100"/>
                  </a:lnTo>
                  <a:lnTo>
                    <a:pt x="216909" y="130445"/>
                  </a:lnTo>
                  <a:lnTo>
                    <a:pt x="222708" y="128946"/>
                  </a:lnTo>
                  <a:lnTo>
                    <a:pt x="234544" y="120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20" name="SMARTInkShape-Group767"/>
          <p:cNvGrpSpPr/>
          <p:nvPr/>
        </p:nvGrpSpPr>
        <p:grpSpPr>
          <a:xfrm>
            <a:off x="8616950" y="1419246"/>
            <a:ext cx="165101" cy="343152"/>
            <a:chOff x="8616950" y="1419246"/>
            <a:chExt cx="165101" cy="343152"/>
          </a:xfrm>
        </p:grpSpPr>
        <p:sp>
          <p:nvSpPr>
            <p:cNvPr id="1817" name="SMARTInkShape-2756"/>
            <p:cNvSpPr/>
            <p:nvPr>
              <p:custDataLst>
                <p:tags r:id="rId135"/>
              </p:custDataLst>
            </p:nvPr>
          </p:nvSpPr>
          <p:spPr>
            <a:xfrm>
              <a:off x="8636367" y="1625600"/>
              <a:ext cx="139334" cy="136798"/>
            </a:xfrm>
            <a:custGeom>
              <a:avLst/>
              <a:gdLst/>
              <a:ahLst/>
              <a:cxnLst/>
              <a:rect l="0" t="0" r="0" b="0"/>
              <a:pathLst>
                <a:path w="139334" h="136798">
                  <a:moveTo>
                    <a:pt x="18683" y="44450"/>
                  </a:moveTo>
                  <a:lnTo>
                    <a:pt x="18683" y="44450"/>
                  </a:lnTo>
                  <a:lnTo>
                    <a:pt x="22342" y="40792"/>
                  </a:lnTo>
                  <a:lnTo>
                    <a:pt x="20780" y="42354"/>
                  </a:lnTo>
                  <a:lnTo>
                    <a:pt x="12052" y="73685"/>
                  </a:lnTo>
                  <a:lnTo>
                    <a:pt x="5899" y="100855"/>
                  </a:lnTo>
                  <a:lnTo>
                    <a:pt x="458" y="132285"/>
                  </a:lnTo>
                  <a:lnTo>
                    <a:pt x="0" y="136404"/>
                  </a:lnTo>
                  <a:lnTo>
                    <a:pt x="583" y="136797"/>
                  </a:lnTo>
                  <a:lnTo>
                    <a:pt x="3113" y="135352"/>
                  </a:lnTo>
                  <a:lnTo>
                    <a:pt x="8504" y="120459"/>
                  </a:lnTo>
                  <a:lnTo>
                    <a:pt x="11198" y="94802"/>
                  </a:lnTo>
                  <a:lnTo>
                    <a:pt x="11997" y="64857"/>
                  </a:lnTo>
                  <a:lnTo>
                    <a:pt x="15604" y="43754"/>
                  </a:lnTo>
                  <a:lnTo>
                    <a:pt x="19196" y="37085"/>
                  </a:lnTo>
                  <a:lnTo>
                    <a:pt x="21142" y="35307"/>
                  </a:lnTo>
                  <a:lnTo>
                    <a:pt x="23145" y="34827"/>
                  </a:lnTo>
                  <a:lnTo>
                    <a:pt x="25185" y="35212"/>
                  </a:lnTo>
                  <a:lnTo>
                    <a:pt x="27251" y="36175"/>
                  </a:lnTo>
                  <a:lnTo>
                    <a:pt x="53443" y="58569"/>
                  </a:lnTo>
                  <a:lnTo>
                    <a:pt x="66587" y="70481"/>
                  </a:lnTo>
                  <a:lnTo>
                    <a:pt x="90103" y="101683"/>
                  </a:lnTo>
                  <a:lnTo>
                    <a:pt x="104677" y="113933"/>
                  </a:lnTo>
                  <a:lnTo>
                    <a:pt x="114561" y="118660"/>
                  </a:lnTo>
                  <a:lnTo>
                    <a:pt x="121958" y="120060"/>
                  </a:lnTo>
                  <a:lnTo>
                    <a:pt x="123517" y="118846"/>
                  </a:lnTo>
                  <a:lnTo>
                    <a:pt x="129593" y="102922"/>
                  </a:lnTo>
                  <a:lnTo>
                    <a:pt x="131978" y="84039"/>
                  </a:lnTo>
                  <a:lnTo>
                    <a:pt x="128420" y="53785"/>
                  </a:lnTo>
                  <a:lnTo>
                    <a:pt x="126869" y="24817"/>
                  </a:lnTo>
                  <a:lnTo>
                    <a:pt x="126653" y="8296"/>
                  </a:lnTo>
                  <a:lnTo>
                    <a:pt x="130406" y="5334"/>
                  </a:lnTo>
                  <a:lnTo>
                    <a:pt x="13933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8" name="SMARTInkShape-2757"/>
            <p:cNvSpPr/>
            <p:nvPr>
              <p:custDataLst>
                <p:tags r:id="rId136"/>
              </p:custDataLst>
            </p:nvPr>
          </p:nvSpPr>
          <p:spPr>
            <a:xfrm>
              <a:off x="8616950" y="1549400"/>
              <a:ext cx="146051" cy="19051"/>
            </a:xfrm>
            <a:custGeom>
              <a:avLst/>
              <a:gdLst/>
              <a:ahLst/>
              <a:cxnLst/>
              <a:rect l="0" t="0" r="0" b="0"/>
              <a:pathLst>
                <a:path w="146051" h="190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3763" y="6907"/>
                  </a:lnTo>
                  <a:lnTo>
                    <a:pt x="6741" y="8838"/>
                  </a:lnTo>
                  <a:lnTo>
                    <a:pt x="31161" y="14927"/>
                  </a:lnTo>
                  <a:lnTo>
                    <a:pt x="55242" y="17217"/>
                  </a:lnTo>
                  <a:lnTo>
                    <a:pt x="81702" y="18235"/>
                  </a:lnTo>
                  <a:lnTo>
                    <a:pt x="107573" y="18688"/>
                  </a:lnTo>
                  <a:lnTo>
                    <a:pt x="136986" y="18978"/>
                  </a:lnTo>
                  <a:lnTo>
                    <a:pt x="1460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9" name="SMARTInkShape-2758"/>
            <p:cNvSpPr/>
            <p:nvPr>
              <p:custDataLst>
                <p:tags r:id="rId137"/>
              </p:custDataLst>
            </p:nvPr>
          </p:nvSpPr>
          <p:spPr>
            <a:xfrm>
              <a:off x="8639365" y="1419246"/>
              <a:ext cx="142686" cy="104755"/>
            </a:xfrm>
            <a:custGeom>
              <a:avLst/>
              <a:gdLst/>
              <a:ahLst/>
              <a:cxnLst/>
              <a:rect l="0" t="0" r="0" b="0"/>
              <a:pathLst>
                <a:path w="142686" h="104755">
                  <a:moveTo>
                    <a:pt x="85535" y="22204"/>
                  </a:moveTo>
                  <a:lnTo>
                    <a:pt x="85535" y="22204"/>
                  </a:lnTo>
                  <a:lnTo>
                    <a:pt x="71720" y="10271"/>
                  </a:lnTo>
                  <a:lnTo>
                    <a:pt x="67859" y="7898"/>
                  </a:lnTo>
                  <a:lnTo>
                    <a:pt x="63167" y="7728"/>
                  </a:lnTo>
                  <a:lnTo>
                    <a:pt x="45041" y="14936"/>
                  </a:lnTo>
                  <a:lnTo>
                    <a:pt x="20072" y="30163"/>
                  </a:lnTo>
                  <a:lnTo>
                    <a:pt x="7992" y="41969"/>
                  </a:lnTo>
                  <a:lnTo>
                    <a:pt x="1683" y="56153"/>
                  </a:lnTo>
                  <a:lnTo>
                    <a:pt x="0" y="63887"/>
                  </a:lnTo>
                  <a:lnTo>
                    <a:pt x="994" y="69748"/>
                  </a:lnTo>
                  <a:lnTo>
                    <a:pt x="3776" y="74361"/>
                  </a:lnTo>
                  <a:lnTo>
                    <a:pt x="7745" y="78142"/>
                  </a:lnTo>
                  <a:lnTo>
                    <a:pt x="17801" y="82343"/>
                  </a:lnTo>
                  <a:lnTo>
                    <a:pt x="29325" y="83505"/>
                  </a:lnTo>
                  <a:lnTo>
                    <a:pt x="41503" y="81669"/>
                  </a:lnTo>
                  <a:lnTo>
                    <a:pt x="52089" y="74738"/>
                  </a:lnTo>
                  <a:lnTo>
                    <a:pt x="60792" y="63897"/>
                  </a:lnTo>
                  <a:lnTo>
                    <a:pt x="68953" y="41927"/>
                  </a:lnTo>
                  <a:lnTo>
                    <a:pt x="72068" y="12982"/>
                  </a:lnTo>
                  <a:lnTo>
                    <a:pt x="72683" y="0"/>
                  </a:lnTo>
                  <a:lnTo>
                    <a:pt x="69419" y="7864"/>
                  </a:lnTo>
                  <a:lnTo>
                    <a:pt x="61995" y="35259"/>
                  </a:lnTo>
                  <a:lnTo>
                    <a:pt x="57904" y="53877"/>
                  </a:lnTo>
                  <a:lnTo>
                    <a:pt x="59379" y="70147"/>
                  </a:lnTo>
                  <a:lnTo>
                    <a:pt x="61747" y="77450"/>
                  </a:lnTo>
                  <a:lnTo>
                    <a:pt x="71906" y="89326"/>
                  </a:lnTo>
                  <a:lnTo>
                    <a:pt x="78565" y="94469"/>
                  </a:lnTo>
                  <a:lnTo>
                    <a:pt x="95373" y="100183"/>
                  </a:lnTo>
                  <a:lnTo>
                    <a:pt x="120906" y="103400"/>
                  </a:lnTo>
                  <a:lnTo>
                    <a:pt x="142685" y="1047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24" name="SMARTInkShape-Group768"/>
          <p:cNvGrpSpPr/>
          <p:nvPr/>
        </p:nvGrpSpPr>
        <p:grpSpPr>
          <a:xfrm>
            <a:off x="8048343" y="1481980"/>
            <a:ext cx="384458" cy="238871"/>
            <a:chOff x="8048343" y="1481980"/>
            <a:chExt cx="384458" cy="238871"/>
          </a:xfrm>
        </p:grpSpPr>
        <p:sp>
          <p:nvSpPr>
            <p:cNvPr id="1821" name="SMARTInkShape-2759"/>
            <p:cNvSpPr/>
            <p:nvPr>
              <p:custDataLst>
                <p:tags r:id="rId132"/>
              </p:custDataLst>
            </p:nvPr>
          </p:nvSpPr>
          <p:spPr>
            <a:xfrm>
              <a:off x="8350250" y="16319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15580" y="883"/>
                  </a:lnTo>
                  <a:lnTo>
                    <a:pt x="43738" y="174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2" name="SMARTInkShape-2760"/>
            <p:cNvSpPr/>
            <p:nvPr>
              <p:custDataLst>
                <p:tags r:id="rId133"/>
              </p:custDataLst>
            </p:nvPr>
          </p:nvSpPr>
          <p:spPr>
            <a:xfrm>
              <a:off x="8337550" y="158750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0"/>
                  </a:moveTo>
                  <a:lnTo>
                    <a:pt x="0" y="0"/>
                  </a:lnTo>
                  <a:lnTo>
                    <a:pt x="27789" y="0"/>
                  </a:lnTo>
                  <a:lnTo>
                    <a:pt x="56369" y="0"/>
                  </a:lnTo>
                  <a:lnTo>
                    <a:pt x="85375" y="4364"/>
                  </a:lnTo>
                  <a:lnTo>
                    <a:pt x="952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3" name="SMARTInkShape-2761"/>
            <p:cNvSpPr/>
            <p:nvPr>
              <p:custDataLst>
                <p:tags r:id="rId134"/>
              </p:custDataLst>
            </p:nvPr>
          </p:nvSpPr>
          <p:spPr>
            <a:xfrm>
              <a:off x="8048343" y="1481980"/>
              <a:ext cx="162208" cy="238871"/>
            </a:xfrm>
            <a:custGeom>
              <a:avLst/>
              <a:gdLst/>
              <a:ahLst/>
              <a:cxnLst/>
              <a:rect l="0" t="0" r="0" b="0"/>
              <a:pathLst>
                <a:path w="162208" h="238871">
                  <a:moveTo>
                    <a:pt x="105057" y="149970"/>
                  </a:moveTo>
                  <a:lnTo>
                    <a:pt x="105057" y="149970"/>
                  </a:lnTo>
                  <a:lnTo>
                    <a:pt x="101686" y="143228"/>
                  </a:lnTo>
                  <a:lnTo>
                    <a:pt x="96268" y="138037"/>
                  </a:lnTo>
                  <a:lnTo>
                    <a:pt x="81292" y="128955"/>
                  </a:lnTo>
                  <a:lnTo>
                    <a:pt x="62188" y="125869"/>
                  </a:lnTo>
                  <a:lnTo>
                    <a:pt x="42025" y="128326"/>
                  </a:lnTo>
                  <a:lnTo>
                    <a:pt x="22646" y="140264"/>
                  </a:lnTo>
                  <a:lnTo>
                    <a:pt x="6869" y="163949"/>
                  </a:lnTo>
                  <a:lnTo>
                    <a:pt x="0" y="189938"/>
                  </a:lnTo>
                  <a:lnTo>
                    <a:pt x="2155" y="205128"/>
                  </a:lnTo>
                  <a:lnTo>
                    <a:pt x="11303" y="223698"/>
                  </a:lnTo>
                  <a:lnTo>
                    <a:pt x="15038" y="228756"/>
                  </a:lnTo>
                  <a:lnTo>
                    <a:pt x="20349" y="230716"/>
                  </a:lnTo>
                  <a:lnTo>
                    <a:pt x="33778" y="229131"/>
                  </a:lnTo>
                  <a:lnTo>
                    <a:pt x="60575" y="213563"/>
                  </a:lnTo>
                  <a:lnTo>
                    <a:pt x="84116" y="184335"/>
                  </a:lnTo>
                  <a:lnTo>
                    <a:pt x="99748" y="157247"/>
                  </a:lnTo>
                  <a:lnTo>
                    <a:pt x="115397" y="125687"/>
                  </a:lnTo>
                  <a:lnTo>
                    <a:pt x="122533" y="108382"/>
                  </a:lnTo>
                  <a:lnTo>
                    <a:pt x="129408" y="90494"/>
                  </a:lnTo>
                  <a:lnTo>
                    <a:pt x="134696" y="73631"/>
                  </a:lnTo>
                  <a:lnTo>
                    <a:pt x="138928" y="57449"/>
                  </a:lnTo>
                  <a:lnTo>
                    <a:pt x="145510" y="29122"/>
                  </a:lnTo>
                  <a:lnTo>
                    <a:pt x="151772" y="4096"/>
                  </a:lnTo>
                  <a:lnTo>
                    <a:pt x="151722" y="1215"/>
                  </a:lnTo>
                  <a:lnTo>
                    <a:pt x="150984" y="0"/>
                  </a:lnTo>
                  <a:lnTo>
                    <a:pt x="142612" y="26220"/>
                  </a:lnTo>
                  <a:lnTo>
                    <a:pt x="130685" y="55459"/>
                  </a:lnTo>
                  <a:lnTo>
                    <a:pt x="124964" y="72146"/>
                  </a:lnTo>
                  <a:lnTo>
                    <a:pt x="119740" y="89620"/>
                  </a:lnTo>
                  <a:lnTo>
                    <a:pt x="114846" y="107620"/>
                  </a:lnTo>
                  <a:lnTo>
                    <a:pt x="111583" y="124559"/>
                  </a:lnTo>
                  <a:lnTo>
                    <a:pt x="109407" y="140790"/>
                  </a:lnTo>
                  <a:lnTo>
                    <a:pt x="109107" y="169879"/>
                  </a:lnTo>
                  <a:lnTo>
                    <a:pt x="116029" y="192215"/>
                  </a:lnTo>
                  <a:lnTo>
                    <a:pt x="131827" y="217285"/>
                  </a:lnTo>
                  <a:lnTo>
                    <a:pt x="143766" y="227630"/>
                  </a:lnTo>
                  <a:lnTo>
                    <a:pt x="162207" y="2388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28" name="SMARTInkShape-Group769"/>
          <p:cNvGrpSpPr/>
          <p:nvPr/>
        </p:nvGrpSpPr>
        <p:grpSpPr>
          <a:xfrm>
            <a:off x="7045309" y="1448983"/>
            <a:ext cx="669942" cy="228232"/>
            <a:chOff x="7045309" y="1448983"/>
            <a:chExt cx="669942" cy="228232"/>
          </a:xfrm>
        </p:grpSpPr>
        <p:sp>
          <p:nvSpPr>
            <p:cNvPr id="1825" name="SMARTInkShape-2762"/>
            <p:cNvSpPr/>
            <p:nvPr>
              <p:custDataLst>
                <p:tags r:id="rId129"/>
              </p:custDataLst>
            </p:nvPr>
          </p:nvSpPr>
          <p:spPr>
            <a:xfrm>
              <a:off x="7045309" y="1460500"/>
              <a:ext cx="327042" cy="216715"/>
            </a:xfrm>
            <a:custGeom>
              <a:avLst/>
              <a:gdLst/>
              <a:ahLst/>
              <a:cxnLst/>
              <a:rect l="0" t="0" r="0" b="0"/>
              <a:pathLst>
                <a:path w="327042" h="216715">
                  <a:moveTo>
                    <a:pt x="34941" y="0"/>
                  </a:moveTo>
                  <a:lnTo>
                    <a:pt x="34941" y="0"/>
                  </a:lnTo>
                  <a:lnTo>
                    <a:pt x="26152" y="26367"/>
                  </a:lnTo>
                  <a:lnTo>
                    <a:pt x="19040" y="48408"/>
                  </a:lnTo>
                  <a:lnTo>
                    <a:pt x="11176" y="74666"/>
                  </a:lnTo>
                  <a:lnTo>
                    <a:pt x="6740" y="100918"/>
                  </a:lnTo>
                  <a:lnTo>
                    <a:pt x="4063" y="125286"/>
                  </a:lnTo>
                  <a:lnTo>
                    <a:pt x="0" y="152754"/>
                  </a:lnTo>
                  <a:lnTo>
                    <a:pt x="1303" y="162670"/>
                  </a:lnTo>
                  <a:lnTo>
                    <a:pt x="2638" y="164891"/>
                  </a:lnTo>
                  <a:lnTo>
                    <a:pt x="4234" y="165666"/>
                  </a:lnTo>
                  <a:lnTo>
                    <a:pt x="6002" y="165478"/>
                  </a:lnTo>
                  <a:lnTo>
                    <a:pt x="21977" y="155099"/>
                  </a:lnTo>
                  <a:lnTo>
                    <a:pt x="47588" y="128970"/>
                  </a:lnTo>
                  <a:lnTo>
                    <a:pt x="67381" y="114100"/>
                  </a:lnTo>
                  <a:lnTo>
                    <a:pt x="87983" y="106323"/>
                  </a:lnTo>
                  <a:lnTo>
                    <a:pt x="91469" y="106160"/>
                  </a:lnTo>
                  <a:lnTo>
                    <a:pt x="93793" y="106756"/>
                  </a:lnTo>
                  <a:lnTo>
                    <a:pt x="103806" y="121080"/>
                  </a:lnTo>
                  <a:lnTo>
                    <a:pt x="104839" y="127992"/>
                  </a:lnTo>
                  <a:lnTo>
                    <a:pt x="102225" y="143198"/>
                  </a:lnTo>
                  <a:lnTo>
                    <a:pt x="86078" y="170997"/>
                  </a:lnTo>
                  <a:lnTo>
                    <a:pt x="56678" y="198205"/>
                  </a:lnTo>
                  <a:lnTo>
                    <a:pt x="31268" y="214028"/>
                  </a:lnTo>
                  <a:lnTo>
                    <a:pt x="20843" y="216714"/>
                  </a:lnTo>
                  <a:lnTo>
                    <a:pt x="17076" y="216443"/>
                  </a:lnTo>
                  <a:lnTo>
                    <a:pt x="14564" y="214145"/>
                  </a:lnTo>
                  <a:lnTo>
                    <a:pt x="11773" y="205948"/>
                  </a:lnTo>
                  <a:lnTo>
                    <a:pt x="14296" y="193367"/>
                  </a:lnTo>
                  <a:lnTo>
                    <a:pt x="16944" y="186062"/>
                  </a:lnTo>
                  <a:lnTo>
                    <a:pt x="27413" y="174181"/>
                  </a:lnTo>
                  <a:lnTo>
                    <a:pt x="41473" y="164903"/>
                  </a:lnTo>
                  <a:lnTo>
                    <a:pt x="65255" y="156418"/>
                  </a:lnTo>
                  <a:lnTo>
                    <a:pt x="91587" y="154296"/>
                  </a:lnTo>
                  <a:lnTo>
                    <a:pt x="113739" y="156300"/>
                  </a:lnTo>
                  <a:lnTo>
                    <a:pt x="143269" y="164766"/>
                  </a:lnTo>
                  <a:lnTo>
                    <a:pt x="166522" y="176212"/>
                  </a:lnTo>
                  <a:lnTo>
                    <a:pt x="176442" y="186266"/>
                  </a:lnTo>
                  <a:lnTo>
                    <a:pt x="180075" y="191911"/>
                  </a:lnTo>
                  <a:lnTo>
                    <a:pt x="181086" y="196379"/>
                  </a:lnTo>
                  <a:lnTo>
                    <a:pt x="180349" y="200064"/>
                  </a:lnTo>
                  <a:lnTo>
                    <a:pt x="175767" y="206040"/>
                  </a:lnTo>
                  <a:lnTo>
                    <a:pt x="169026" y="211047"/>
                  </a:lnTo>
                  <a:lnTo>
                    <a:pt x="165959" y="211254"/>
                  </a:lnTo>
                  <a:lnTo>
                    <a:pt x="163208" y="209980"/>
                  </a:lnTo>
                  <a:lnTo>
                    <a:pt x="160669" y="207720"/>
                  </a:lnTo>
                  <a:lnTo>
                    <a:pt x="157848" y="199565"/>
                  </a:lnTo>
                  <a:lnTo>
                    <a:pt x="152666" y="173711"/>
                  </a:lnTo>
                  <a:lnTo>
                    <a:pt x="154527" y="159755"/>
                  </a:lnTo>
                  <a:lnTo>
                    <a:pt x="160477" y="140290"/>
                  </a:lnTo>
                  <a:lnTo>
                    <a:pt x="163081" y="137977"/>
                  </a:lnTo>
                  <a:lnTo>
                    <a:pt x="171619" y="135406"/>
                  </a:lnTo>
                  <a:lnTo>
                    <a:pt x="200124" y="133756"/>
                  </a:lnTo>
                  <a:lnTo>
                    <a:pt x="228131" y="133470"/>
                  </a:lnTo>
                  <a:lnTo>
                    <a:pt x="259473" y="131492"/>
                  </a:lnTo>
                  <a:lnTo>
                    <a:pt x="270200" y="127585"/>
                  </a:lnTo>
                  <a:lnTo>
                    <a:pt x="282762" y="118158"/>
                  </a:lnTo>
                  <a:lnTo>
                    <a:pt x="286194" y="112957"/>
                  </a:lnTo>
                  <a:lnTo>
                    <a:pt x="284993" y="110583"/>
                  </a:lnTo>
                  <a:lnTo>
                    <a:pt x="278014" y="106063"/>
                  </a:lnTo>
                  <a:lnTo>
                    <a:pt x="267857" y="105465"/>
                  </a:lnTo>
                  <a:lnTo>
                    <a:pt x="262185" y="106293"/>
                  </a:lnTo>
                  <a:lnTo>
                    <a:pt x="252120" y="112858"/>
                  </a:lnTo>
                  <a:lnTo>
                    <a:pt x="238519" y="130336"/>
                  </a:lnTo>
                  <a:lnTo>
                    <a:pt x="234160" y="137690"/>
                  </a:lnTo>
                  <a:lnTo>
                    <a:pt x="231197" y="151507"/>
                  </a:lnTo>
                  <a:lnTo>
                    <a:pt x="231396" y="158154"/>
                  </a:lnTo>
                  <a:lnTo>
                    <a:pt x="239141" y="171185"/>
                  </a:lnTo>
                  <a:lnTo>
                    <a:pt x="245158" y="177624"/>
                  </a:lnTo>
                  <a:lnTo>
                    <a:pt x="261251" y="186659"/>
                  </a:lnTo>
                  <a:lnTo>
                    <a:pt x="292025" y="193830"/>
                  </a:lnTo>
                  <a:lnTo>
                    <a:pt x="327041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6" name="SMARTInkShape-2763"/>
            <p:cNvSpPr/>
            <p:nvPr>
              <p:custDataLst>
                <p:tags r:id="rId130"/>
              </p:custDataLst>
            </p:nvPr>
          </p:nvSpPr>
          <p:spPr>
            <a:xfrm>
              <a:off x="7502172" y="1483833"/>
              <a:ext cx="213079" cy="192568"/>
            </a:xfrm>
            <a:custGeom>
              <a:avLst/>
              <a:gdLst/>
              <a:ahLst/>
              <a:cxnLst/>
              <a:rect l="0" t="0" r="0" b="0"/>
              <a:pathLst>
                <a:path w="213079" h="192568">
                  <a:moveTo>
                    <a:pt x="79728" y="122717"/>
                  </a:moveTo>
                  <a:lnTo>
                    <a:pt x="79728" y="122717"/>
                  </a:lnTo>
                  <a:lnTo>
                    <a:pt x="79728" y="115975"/>
                  </a:lnTo>
                  <a:lnTo>
                    <a:pt x="77846" y="110783"/>
                  </a:lnTo>
                  <a:lnTo>
                    <a:pt x="76357" y="108411"/>
                  </a:lnTo>
                  <a:lnTo>
                    <a:pt x="67518" y="101702"/>
                  </a:lnTo>
                  <a:lnTo>
                    <a:pt x="49221" y="98616"/>
                  </a:lnTo>
                  <a:lnTo>
                    <a:pt x="25925" y="104444"/>
                  </a:lnTo>
                  <a:lnTo>
                    <a:pt x="13247" y="113184"/>
                  </a:lnTo>
                  <a:lnTo>
                    <a:pt x="7891" y="118478"/>
                  </a:lnTo>
                  <a:lnTo>
                    <a:pt x="1939" y="130005"/>
                  </a:lnTo>
                  <a:lnTo>
                    <a:pt x="0" y="141479"/>
                  </a:lnTo>
                  <a:lnTo>
                    <a:pt x="1489" y="151282"/>
                  </a:lnTo>
                  <a:lnTo>
                    <a:pt x="4285" y="155165"/>
                  </a:lnTo>
                  <a:lnTo>
                    <a:pt x="13037" y="161363"/>
                  </a:lnTo>
                  <a:lnTo>
                    <a:pt x="19039" y="161886"/>
                  </a:lnTo>
                  <a:lnTo>
                    <a:pt x="33235" y="158705"/>
                  </a:lnTo>
                  <a:lnTo>
                    <a:pt x="47070" y="148825"/>
                  </a:lnTo>
                  <a:lnTo>
                    <a:pt x="68640" y="125514"/>
                  </a:lnTo>
                  <a:lnTo>
                    <a:pt x="84678" y="104910"/>
                  </a:lnTo>
                  <a:lnTo>
                    <a:pt x="101213" y="79290"/>
                  </a:lnTo>
                  <a:lnTo>
                    <a:pt x="116088" y="51440"/>
                  </a:lnTo>
                  <a:lnTo>
                    <a:pt x="129754" y="26127"/>
                  </a:lnTo>
                  <a:lnTo>
                    <a:pt x="148249" y="2142"/>
                  </a:lnTo>
                  <a:lnTo>
                    <a:pt x="148693" y="0"/>
                  </a:lnTo>
                  <a:lnTo>
                    <a:pt x="141658" y="5147"/>
                  </a:lnTo>
                  <a:lnTo>
                    <a:pt x="119950" y="29555"/>
                  </a:lnTo>
                  <a:lnTo>
                    <a:pt x="103249" y="53795"/>
                  </a:lnTo>
                  <a:lnTo>
                    <a:pt x="91123" y="78679"/>
                  </a:lnTo>
                  <a:lnTo>
                    <a:pt x="84792" y="101969"/>
                  </a:lnTo>
                  <a:lnTo>
                    <a:pt x="83390" y="123373"/>
                  </a:lnTo>
                  <a:lnTo>
                    <a:pt x="87470" y="142294"/>
                  </a:lnTo>
                  <a:lnTo>
                    <a:pt x="92650" y="149879"/>
                  </a:lnTo>
                  <a:lnTo>
                    <a:pt x="107813" y="162071"/>
                  </a:lnTo>
                  <a:lnTo>
                    <a:pt x="126313" y="168430"/>
                  </a:lnTo>
                  <a:lnTo>
                    <a:pt x="136184" y="170126"/>
                  </a:lnTo>
                  <a:lnTo>
                    <a:pt x="154678" y="166365"/>
                  </a:lnTo>
                  <a:lnTo>
                    <a:pt x="171600" y="156933"/>
                  </a:lnTo>
                  <a:lnTo>
                    <a:pt x="191616" y="136461"/>
                  </a:lnTo>
                  <a:lnTo>
                    <a:pt x="201937" y="117382"/>
                  </a:lnTo>
                  <a:lnTo>
                    <a:pt x="204598" y="107175"/>
                  </a:lnTo>
                  <a:lnTo>
                    <a:pt x="203897" y="103889"/>
                  </a:lnTo>
                  <a:lnTo>
                    <a:pt x="202018" y="101698"/>
                  </a:lnTo>
                  <a:lnTo>
                    <a:pt x="199355" y="100238"/>
                  </a:lnTo>
                  <a:lnTo>
                    <a:pt x="195463" y="100675"/>
                  </a:lnTo>
                  <a:lnTo>
                    <a:pt x="185493" y="104924"/>
                  </a:lnTo>
                  <a:lnTo>
                    <a:pt x="167981" y="121992"/>
                  </a:lnTo>
                  <a:lnTo>
                    <a:pt x="156128" y="141552"/>
                  </a:lnTo>
                  <a:lnTo>
                    <a:pt x="154371" y="154371"/>
                  </a:lnTo>
                  <a:lnTo>
                    <a:pt x="154889" y="160753"/>
                  </a:lnTo>
                  <a:lnTo>
                    <a:pt x="161111" y="171607"/>
                  </a:lnTo>
                  <a:lnTo>
                    <a:pt x="165734" y="176477"/>
                  </a:lnTo>
                  <a:lnTo>
                    <a:pt x="192465" y="186702"/>
                  </a:lnTo>
                  <a:lnTo>
                    <a:pt x="213078" y="1925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7" name="SMARTInkShape-2764"/>
            <p:cNvSpPr/>
            <p:nvPr>
              <p:custDataLst>
                <p:tags r:id="rId131"/>
              </p:custDataLst>
            </p:nvPr>
          </p:nvSpPr>
          <p:spPr>
            <a:xfrm>
              <a:off x="7372147" y="1448983"/>
              <a:ext cx="123493" cy="221068"/>
            </a:xfrm>
            <a:custGeom>
              <a:avLst/>
              <a:gdLst/>
              <a:ahLst/>
              <a:cxnLst/>
              <a:rect l="0" t="0" r="0" b="0"/>
              <a:pathLst>
                <a:path w="123493" h="221068">
                  <a:moveTo>
                    <a:pt x="76403" y="151217"/>
                  </a:moveTo>
                  <a:lnTo>
                    <a:pt x="76403" y="151217"/>
                  </a:lnTo>
                  <a:lnTo>
                    <a:pt x="73032" y="144475"/>
                  </a:lnTo>
                  <a:lnTo>
                    <a:pt x="67614" y="139283"/>
                  </a:lnTo>
                  <a:lnTo>
                    <a:pt x="52638" y="130202"/>
                  </a:lnTo>
                  <a:lnTo>
                    <a:pt x="42557" y="129647"/>
                  </a:lnTo>
                  <a:lnTo>
                    <a:pt x="36906" y="130487"/>
                  </a:lnTo>
                  <a:lnTo>
                    <a:pt x="24982" y="137065"/>
                  </a:lnTo>
                  <a:lnTo>
                    <a:pt x="13332" y="147749"/>
                  </a:lnTo>
                  <a:lnTo>
                    <a:pt x="3452" y="161905"/>
                  </a:lnTo>
                  <a:lnTo>
                    <a:pt x="0" y="175723"/>
                  </a:lnTo>
                  <a:lnTo>
                    <a:pt x="2025" y="193521"/>
                  </a:lnTo>
                  <a:lnTo>
                    <a:pt x="3535" y="198470"/>
                  </a:lnTo>
                  <a:lnTo>
                    <a:pt x="7362" y="201063"/>
                  </a:lnTo>
                  <a:lnTo>
                    <a:pt x="19142" y="202063"/>
                  </a:lnTo>
                  <a:lnTo>
                    <a:pt x="38270" y="195289"/>
                  </a:lnTo>
                  <a:lnTo>
                    <a:pt x="49107" y="184445"/>
                  </a:lnTo>
                  <a:lnTo>
                    <a:pt x="57921" y="169513"/>
                  </a:lnTo>
                  <a:lnTo>
                    <a:pt x="68262" y="139156"/>
                  </a:lnTo>
                  <a:lnTo>
                    <a:pt x="78429" y="110814"/>
                  </a:lnTo>
                  <a:lnTo>
                    <a:pt x="84103" y="94648"/>
                  </a:lnTo>
                  <a:lnTo>
                    <a:pt x="90004" y="77521"/>
                  </a:lnTo>
                  <a:lnTo>
                    <a:pt x="96054" y="59753"/>
                  </a:lnTo>
                  <a:lnTo>
                    <a:pt x="108420" y="30603"/>
                  </a:lnTo>
                  <a:lnTo>
                    <a:pt x="123492" y="0"/>
                  </a:lnTo>
                  <a:lnTo>
                    <a:pt x="111018" y="26733"/>
                  </a:lnTo>
                  <a:lnTo>
                    <a:pt x="100254" y="52146"/>
                  </a:lnTo>
                  <a:lnTo>
                    <a:pt x="88415" y="82256"/>
                  </a:lnTo>
                  <a:lnTo>
                    <a:pt x="82999" y="98187"/>
                  </a:lnTo>
                  <a:lnTo>
                    <a:pt x="77978" y="114453"/>
                  </a:lnTo>
                  <a:lnTo>
                    <a:pt x="72164" y="146166"/>
                  </a:lnTo>
                  <a:lnTo>
                    <a:pt x="76636" y="174372"/>
                  </a:lnTo>
                  <a:lnTo>
                    <a:pt x="91053" y="203939"/>
                  </a:lnTo>
                  <a:lnTo>
                    <a:pt x="101803" y="221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31" name="SMARTInkShape-Group770"/>
          <p:cNvGrpSpPr/>
          <p:nvPr/>
        </p:nvGrpSpPr>
        <p:grpSpPr>
          <a:xfrm>
            <a:off x="8191500" y="1075097"/>
            <a:ext cx="406401" cy="184087"/>
            <a:chOff x="8191500" y="1075097"/>
            <a:chExt cx="406401" cy="184087"/>
          </a:xfrm>
        </p:grpSpPr>
        <p:sp>
          <p:nvSpPr>
            <p:cNvPr id="1829" name="SMARTInkShape-2765"/>
            <p:cNvSpPr/>
            <p:nvPr>
              <p:custDataLst>
                <p:tags r:id="rId127"/>
              </p:custDataLst>
            </p:nvPr>
          </p:nvSpPr>
          <p:spPr>
            <a:xfrm>
              <a:off x="8191500" y="1134569"/>
              <a:ext cx="285751" cy="124615"/>
            </a:xfrm>
            <a:custGeom>
              <a:avLst/>
              <a:gdLst/>
              <a:ahLst/>
              <a:cxnLst/>
              <a:rect l="0" t="0" r="0" b="0"/>
              <a:pathLst>
                <a:path w="285751" h="124615">
                  <a:moveTo>
                    <a:pt x="0" y="27481"/>
                  </a:moveTo>
                  <a:lnTo>
                    <a:pt x="0" y="27481"/>
                  </a:lnTo>
                  <a:lnTo>
                    <a:pt x="0" y="58642"/>
                  </a:lnTo>
                  <a:lnTo>
                    <a:pt x="0" y="89317"/>
                  </a:lnTo>
                  <a:lnTo>
                    <a:pt x="705" y="119031"/>
                  </a:lnTo>
                  <a:lnTo>
                    <a:pt x="1882" y="122381"/>
                  </a:lnTo>
                  <a:lnTo>
                    <a:pt x="3371" y="124614"/>
                  </a:lnTo>
                  <a:lnTo>
                    <a:pt x="5775" y="123987"/>
                  </a:lnTo>
                  <a:lnTo>
                    <a:pt x="12209" y="117644"/>
                  </a:lnTo>
                  <a:lnTo>
                    <a:pt x="27838" y="86187"/>
                  </a:lnTo>
                  <a:lnTo>
                    <a:pt x="40312" y="57027"/>
                  </a:lnTo>
                  <a:lnTo>
                    <a:pt x="55287" y="25295"/>
                  </a:lnTo>
                  <a:lnTo>
                    <a:pt x="59850" y="16631"/>
                  </a:lnTo>
                  <a:lnTo>
                    <a:pt x="61066" y="15309"/>
                  </a:lnTo>
                  <a:lnTo>
                    <a:pt x="61878" y="15133"/>
                  </a:lnTo>
                  <a:lnTo>
                    <a:pt x="60897" y="18700"/>
                  </a:lnTo>
                  <a:lnTo>
                    <a:pt x="58816" y="25695"/>
                  </a:lnTo>
                  <a:lnTo>
                    <a:pt x="53998" y="53482"/>
                  </a:lnTo>
                  <a:lnTo>
                    <a:pt x="54103" y="63967"/>
                  </a:lnTo>
                  <a:lnTo>
                    <a:pt x="56501" y="72625"/>
                  </a:lnTo>
                  <a:lnTo>
                    <a:pt x="59919" y="78824"/>
                  </a:lnTo>
                  <a:lnTo>
                    <a:pt x="63229" y="80054"/>
                  </a:lnTo>
                  <a:lnTo>
                    <a:pt x="72552" y="79540"/>
                  </a:lnTo>
                  <a:lnTo>
                    <a:pt x="83751" y="73196"/>
                  </a:lnTo>
                  <a:lnTo>
                    <a:pt x="100075" y="57724"/>
                  </a:lnTo>
                  <a:lnTo>
                    <a:pt x="113847" y="43497"/>
                  </a:lnTo>
                  <a:lnTo>
                    <a:pt x="124402" y="35740"/>
                  </a:lnTo>
                  <a:lnTo>
                    <a:pt x="125268" y="35809"/>
                  </a:lnTo>
                  <a:lnTo>
                    <a:pt x="125845" y="36561"/>
                  </a:lnTo>
                  <a:lnTo>
                    <a:pt x="126487" y="39983"/>
                  </a:lnTo>
                  <a:lnTo>
                    <a:pt x="130303" y="61017"/>
                  </a:lnTo>
                  <a:lnTo>
                    <a:pt x="142560" y="78810"/>
                  </a:lnTo>
                  <a:lnTo>
                    <a:pt x="155553" y="87453"/>
                  </a:lnTo>
                  <a:lnTo>
                    <a:pt x="176853" y="94404"/>
                  </a:lnTo>
                  <a:lnTo>
                    <a:pt x="183518" y="95380"/>
                  </a:lnTo>
                  <a:lnTo>
                    <a:pt x="194687" y="92701"/>
                  </a:lnTo>
                  <a:lnTo>
                    <a:pt x="204356" y="86101"/>
                  </a:lnTo>
                  <a:lnTo>
                    <a:pt x="217026" y="70485"/>
                  </a:lnTo>
                  <a:lnTo>
                    <a:pt x="222986" y="58588"/>
                  </a:lnTo>
                  <a:lnTo>
                    <a:pt x="226937" y="33249"/>
                  </a:lnTo>
                  <a:lnTo>
                    <a:pt x="228107" y="10140"/>
                  </a:lnTo>
                  <a:lnTo>
                    <a:pt x="226860" y="5337"/>
                  </a:lnTo>
                  <a:lnTo>
                    <a:pt x="224618" y="2135"/>
                  </a:lnTo>
                  <a:lnTo>
                    <a:pt x="221712" y="0"/>
                  </a:lnTo>
                  <a:lnTo>
                    <a:pt x="216953" y="1399"/>
                  </a:lnTo>
                  <a:lnTo>
                    <a:pt x="204138" y="10480"/>
                  </a:lnTo>
                  <a:lnTo>
                    <a:pt x="194680" y="25805"/>
                  </a:lnTo>
                  <a:lnTo>
                    <a:pt x="189536" y="44375"/>
                  </a:lnTo>
                  <a:lnTo>
                    <a:pt x="189601" y="64387"/>
                  </a:lnTo>
                  <a:lnTo>
                    <a:pt x="197627" y="81278"/>
                  </a:lnTo>
                  <a:lnTo>
                    <a:pt x="211306" y="95135"/>
                  </a:lnTo>
                  <a:lnTo>
                    <a:pt x="229146" y="105998"/>
                  </a:lnTo>
                  <a:lnTo>
                    <a:pt x="250715" y="111766"/>
                  </a:lnTo>
                  <a:lnTo>
                    <a:pt x="285750" y="1163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0" name="SMARTInkShape-2766"/>
            <p:cNvSpPr/>
            <p:nvPr>
              <p:custDataLst>
                <p:tags r:id="rId128"/>
              </p:custDataLst>
            </p:nvPr>
          </p:nvSpPr>
          <p:spPr>
            <a:xfrm>
              <a:off x="8466915" y="1075097"/>
              <a:ext cx="130986" cy="182204"/>
            </a:xfrm>
            <a:custGeom>
              <a:avLst/>
              <a:gdLst/>
              <a:ahLst/>
              <a:cxnLst/>
              <a:rect l="0" t="0" r="0" b="0"/>
              <a:pathLst>
                <a:path w="130986" h="182204">
                  <a:moveTo>
                    <a:pt x="48435" y="106003"/>
                  </a:moveTo>
                  <a:lnTo>
                    <a:pt x="48435" y="106003"/>
                  </a:lnTo>
                  <a:lnTo>
                    <a:pt x="38296" y="101639"/>
                  </a:lnTo>
                  <a:lnTo>
                    <a:pt x="30759" y="100536"/>
                  </a:lnTo>
                  <a:lnTo>
                    <a:pt x="18582" y="103286"/>
                  </a:lnTo>
                  <a:lnTo>
                    <a:pt x="10237" y="110440"/>
                  </a:lnTo>
                  <a:lnTo>
                    <a:pt x="1369" y="122605"/>
                  </a:lnTo>
                  <a:lnTo>
                    <a:pt x="124" y="125537"/>
                  </a:lnTo>
                  <a:lnTo>
                    <a:pt x="0" y="128198"/>
                  </a:lnTo>
                  <a:lnTo>
                    <a:pt x="1743" y="133036"/>
                  </a:lnTo>
                  <a:lnTo>
                    <a:pt x="3901" y="134608"/>
                  </a:lnTo>
                  <a:lnTo>
                    <a:pt x="10062" y="136355"/>
                  </a:lnTo>
                  <a:lnTo>
                    <a:pt x="24835" y="133968"/>
                  </a:lnTo>
                  <a:lnTo>
                    <a:pt x="36535" y="125017"/>
                  </a:lnTo>
                  <a:lnTo>
                    <a:pt x="56903" y="102229"/>
                  </a:lnTo>
                  <a:lnTo>
                    <a:pt x="77050" y="71253"/>
                  </a:lnTo>
                  <a:lnTo>
                    <a:pt x="87964" y="47520"/>
                  </a:lnTo>
                  <a:lnTo>
                    <a:pt x="99871" y="22860"/>
                  </a:lnTo>
                  <a:lnTo>
                    <a:pt x="108847" y="0"/>
                  </a:lnTo>
                  <a:lnTo>
                    <a:pt x="108465" y="57"/>
                  </a:lnTo>
                  <a:lnTo>
                    <a:pt x="96041" y="23770"/>
                  </a:lnTo>
                  <a:lnTo>
                    <a:pt x="81352" y="49229"/>
                  </a:lnTo>
                  <a:lnTo>
                    <a:pt x="65181" y="79359"/>
                  </a:lnTo>
                  <a:lnTo>
                    <a:pt x="58894" y="95296"/>
                  </a:lnTo>
                  <a:lnTo>
                    <a:pt x="50967" y="125939"/>
                  </a:lnTo>
                  <a:lnTo>
                    <a:pt x="52148" y="151317"/>
                  </a:lnTo>
                  <a:lnTo>
                    <a:pt x="57260" y="160907"/>
                  </a:lnTo>
                  <a:lnTo>
                    <a:pt x="74230" y="175325"/>
                  </a:lnTo>
                  <a:lnTo>
                    <a:pt x="95882" y="180792"/>
                  </a:lnTo>
                  <a:lnTo>
                    <a:pt x="130985" y="1822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36" name="SMARTInkShape-Group771"/>
          <p:cNvGrpSpPr/>
          <p:nvPr/>
        </p:nvGrpSpPr>
        <p:grpSpPr>
          <a:xfrm>
            <a:off x="7296150" y="1047750"/>
            <a:ext cx="644480" cy="323885"/>
            <a:chOff x="7296150" y="1047750"/>
            <a:chExt cx="644480" cy="323885"/>
          </a:xfrm>
        </p:grpSpPr>
        <p:sp>
          <p:nvSpPr>
            <p:cNvPr id="1832" name="SMARTInkShape-2767"/>
            <p:cNvSpPr/>
            <p:nvPr>
              <p:custDataLst>
                <p:tags r:id="rId123"/>
              </p:custDataLst>
            </p:nvPr>
          </p:nvSpPr>
          <p:spPr>
            <a:xfrm>
              <a:off x="7717136" y="1047750"/>
              <a:ext cx="223494" cy="202639"/>
            </a:xfrm>
            <a:custGeom>
              <a:avLst/>
              <a:gdLst/>
              <a:ahLst/>
              <a:cxnLst/>
              <a:rect l="0" t="0" r="0" b="0"/>
              <a:pathLst>
                <a:path w="223494" h="202639">
                  <a:moveTo>
                    <a:pt x="118764" y="0"/>
                  </a:moveTo>
                  <a:lnTo>
                    <a:pt x="118764" y="0"/>
                  </a:lnTo>
                  <a:lnTo>
                    <a:pt x="122135" y="0"/>
                  </a:lnTo>
                  <a:lnTo>
                    <a:pt x="108611" y="26759"/>
                  </a:lnTo>
                  <a:lnTo>
                    <a:pt x="94967" y="50934"/>
                  </a:lnTo>
                  <a:lnTo>
                    <a:pt x="75732" y="81904"/>
                  </a:lnTo>
                  <a:lnTo>
                    <a:pt x="64676" y="99052"/>
                  </a:lnTo>
                  <a:lnTo>
                    <a:pt x="44865" y="129395"/>
                  </a:lnTo>
                  <a:lnTo>
                    <a:pt x="28064" y="155581"/>
                  </a:lnTo>
                  <a:lnTo>
                    <a:pt x="11378" y="184779"/>
                  </a:lnTo>
                  <a:lnTo>
                    <a:pt x="2358" y="200878"/>
                  </a:lnTo>
                  <a:lnTo>
                    <a:pt x="943" y="202357"/>
                  </a:lnTo>
                  <a:lnTo>
                    <a:pt x="0" y="202638"/>
                  </a:lnTo>
                  <a:lnTo>
                    <a:pt x="9331" y="187175"/>
                  </a:lnTo>
                  <a:lnTo>
                    <a:pt x="28944" y="157675"/>
                  </a:lnTo>
                  <a:lnTo>
                    <a:pt x="38627" y="143456"/>
                  </a:lnTo>
                  <a:lnTo>
                    <a:pt x="61540" y="125935"/>
                  </a:lnTo>
                  <a:lnTo>
                    <a:pt x="65093" y="124879"/>
                  </a:lnTo>
                  <a:lnTo>
                    <a:pt x="89250" y="126015"/>
                  </a:lnTo>
                  <a:lnTo>
                    <a:pt x="106942" y="121496"/>
                  </a:lnTo>
                  <a:lnTo>
                    <a:pt x="108061" y="120508"/>
                  </a:lnTo>
                  <a:lnTo>
                    <a:pt x="108101" y="119144"/>
                  </a:lnTo>
                  <a:lnTo>
                    <a:pt x="107422" y="117530"/>
                  </a:lnTo>
                  <a:lnTo>
                    <a:pt x="99142" y="119498"/>
                  </a:lnTo>
                  <a:lnTo>
                    <a:pt x="67889" y="132493"/>
                  </a:lnTo>
                  <a:lnTo>
                    <a:pt x="55230" y="142141"/>
                  </a:lnTo>
                  <a:lnTo>
                    <a:pt x="51714" y="146266"/>
                  </a:lnTo>
                  <a:lnTo>
                    <a:pt x="50075" y="149722"/>
                  </a:lnTo>
                  <a:lnTo>
                    <a:pt x="49688" y="152731"/>
                  </a:lnTo>
                  <a:lnTo>
                    <a:pt x="51546" y="155443"/>
                  </a:lnTo>
                  <a:lnTo>
                    <a:pt x="59256" y="160338"/>
                  </a:lnTo>
                  <a:lnTo>
                    <a:pt x="75497" y="163689"/>
                  </a:lnTo>
                  <a:lnTo>
                    <a:pt x="105018" y="164821"/>
                  </a:lnTo>
                  <a:lnTo>
                    <a:pt x="130369" y="165723"/>
                  </a:lnTo>
                  <a:lnTo>
                    <a:pt x="159205" y="170145"/>
                  </a:lnTo>
                  <a:lnTo>
                    <a:pt x="184525" y="176629"/>
                  </a:lnTo>
                  <a:lnTo>
                    <a:pt x="216238" y="194590"/>
                  </a:lnTo>
                  <a:lnTo>
                    <a:pt x="219549" y="196404"/>
                  </a:lnTo>
                  <a:lnTo>
                    <a:pt x="223493" y="189976"/>
                  </a:lnTo>
                  <a:lnTo>
                    <a:pt x="223156" y="186623"/>
                  </a:lnTo>
                  <a:lnTo>
                    <a:pt x="219018" y="179134"/>
                  </a:lnTo>
                  <a:lnTo>
                    <a:pt x="218119" y="167339"/>
                  </a:lnTo>
                  <a:lnTo>
                    <a:pt x="219921" y="140142"/>
                  </a:lnTo>
                  <a:lnTo>
                    <a:pt x="220364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3" name="SMARTInkShape-2768"/>
            <p:cNvSpPr/>
            <p:nvPr>
              <p:custDataLst>
                <p:tags r:id="rId124"/>
              </p:custDataLst>
            </p:nvPr>
          </p:nvSpPr>
          <p:spPr>
            <a:xfrm>
              <a:off x="7487718" y="1107809"/>
              <a:ext cx="227533" cy="154128"/>
            </a:xfrm>
            <a:custGeom>
              <a:avLst/>
              <a:gdLst/>
              <a:ahLst/>
              <a:cxnLst/>
              <a:rect l="0" t="0" r="0" b="0"/>
              <a:pathLst>
                <a:path w="227533" h="154128">
                  <a:moveTo>
                    <a:pt x="68782" y="98691"/>
                  </a:moveTo>
                  <a:lnTo>
                    <a:pt x="68782" y="98691"/>
                  </a:lnTo>
                  <a:lnTo>
                    <a:pt x="74250" y="93224"/>
                  </a:lnTo>
                  <a:lnTo>
                    <a:pt x="68129" y="92603"/>
                  </a:lnTo>
                  <a:lnTo>
                    <a:pt x="50636" y="95789"/>
                  </a:lnTo>
                  <a:lnTo>
                    <a:pt x="27578" y="107944"/>
                  </a:lnTo>
                  <a:lnTo>
                    <a:pt x="6244" y="124951"/>
                  </a:lnTo>
                  <a:lnTo>
                    <a:pt x="2395" y="130309"/>
                  </a:lnTo>
                  <a:lnTo>
                    <a:pt x="535" y="135292"/>
                  </a:lnTo>
                  <a:lnTo>
                    <a:pt x="0" y="140025"/>
                  </a:lnTo>
                  <a:lnTo>
                    <a:pt x="1761" y="143886"/>
                  </a:lnTo>
                  <a:lnTo>
                    <a:pt x="9362" y="150057"/>
                  </a:lnTo>
                  <a:lnTo>
                    <a:pt x="28912" y="154127"/>
                  </a:lnTo>
                  <a:lnTo>
                    <a:pt x="42595" y="149435"/>
                  </a:lnTo>
                  <a:lnTo>
                    <a:pt x="65255" y="132546"/>
                  </a:lnTo>
                  <a:lnTo>
                    <a:pt x="72624" y="120323"/>
                  </a:lnTo>
                  <a:lnTo>
                    <a:pt x="76840" y="107600"/>
                  </a:lnTo>
                  <a:lnTo>
                    <a:pt x="75496" y="91119"/>
                  </a:lnTo>
                  <a:lnTo>
                    <a:pt x="74669" y="90821"/>
                  </a:lnTo>
                  <a:lnTo>
                    <a:pt x="62954" y="107489"/>
                  </a:lnTo>
                  <a:lnTo>
                    <a:pt x="58118" y="124816"/>
                  </a:lnTo>
                  <a:lnTo>
                    <a:pt x="60056" y="143356"/>
                  </a:lnTo>
                  <a:lnTo>
                    <a:pt x="62965" y="147518"/>
                  </a:lnTo>
                  <a:lnTo>
                    <a:pt x="67021" y="150292"/>
                  </a:lnTo>
                  <a:lnTo>
                    <a:pt x="71841" y="152142"/>
                  </a:lnTo>
                  <a:lnTo>
                    <a:pt x="98851" y="148003"/>
                  </a:lnTo>
                  <a:lnTo>
                    <a:pt x="126923" y="134468"/>
                  </a:lnTo>
                  <a:lnTo>
                    <a:pt x="149745" y="113682"/>
                  </a:lnTo>
                  <a:lnTo>
                    <a:pt x="166540" y="89649"/>
                  </a:lnTo>
                  <a:lnTo>
                    <a:pt x="187196" y="57912"/>
                  </a:lnTo>
                  <a:lnTo>
                    <a:pt x="197376" y="35882"/>
                  </a:lnTo>
                  <a:lnTo>
                    <a:pt x="205191" y="9290"/>
                  </a:lnTo>
                  <a:lnTo>
                    <a:pt x="206288" y="3107"/>
                  </a:lnTo>
                  <a:lnTo>
                    <a:pt x="205609" y="396"/>
                  </a:lnTo>
                  <a:lnTo>
                    <a:pt x="203744" y="0"/>
                  </a:lnTo>
                  <a:lnTo>
                    <a:pt x="201090" y="1147"/>
                  </a:lnTo>
                  <a:lnTo>
                    <a:pt x="180500" y="22987"/>
                  </a:lnTo>
                  <a:lnTo>
                    <a:pt x="163826" y="44584"/>
                  </a:lnTo>
                  <a:lnTo>
                    <a:pt x="149124" y="68999"/>
                  </a:lnTo>
                  <a:lnTo>
                    <a:pt x="140237" y="96313"/>
                  </a:lnTo>
                  <a:lnTo>
                    <a:pt x="135818" y="119271"/>
                  </a:lnTo>
                  <a:lnTo>
                    <a:pt x="134639" y="129344"/>
                  </a:lnTo>
                  <a:lnTo>
                    <a:pt x="137381" y="137471"/>
                  </a:lnTo>
                  <a:lnTo>
                    <a:pt x="149836" y="150264"/>
                  </a:lnTo>
                  <a:lnTo>
                    <a:pt x="158801" y="152828"/>
                  </a:lnTo>
                  <a:lnTo>
                    <a:pt x="180052" y="151915"/>
                  </a:lnTo>
                  <a:lnTo>
                    <a:pt x="209074" y="140096"/>
                  </a:lnTo>
                  <a:lnTo>
                    <a:pt x="227532" y="1304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4" name="SMARTInkShape-2769"/>
            <p:cNvSpPr/>
            <p:nvPr>
              <p:custDataLst>
                <p:tags r:id="rId125"/>
              </p:custDataLst>
            </p:nvPr>
          </p:nvSpPr>
          <p:spPr>
            <a:xfrm>
              <a:off x="7407104" y="1194198"/>
              <a:ext cx="76238" cy="177437"/>
            </a:xfrm>
            <a:custGeom>
              <a:avLst/>
              <a:gdLst/>
              <a:ahLst/>
              <a:cxnLst/>
              <a:rect l="0" t="0" r="0" b="0"/>
              <a:pathLst>
                <a:path w="76238" h="177437">
                  <a:moveTo>
                    <a:pt x="3346" y="18652"/>
                  </a:moveTo>
                  <a:lnTo>
                    <a:pt x="3346" y="18652"/>
                  </a:lnTo>
                  <a:lnTo>
                    <a:pt x="10253" y="48163"/>
                  </a:lnTo>
                  <a:lnTo>
                    <a:pt x="13472" y="68457"/>
                  </a:lnTo>
                  <a:lnTo>
                    <a:pt x="14902" y="93939"/>
                  </a:lnTo>
                  <a:lnTo>
                    <a:pt x="13655" y="119846"/>
                  </a:lnTo>
                  <a:lnTo>
                    <a:pt x="10870" y="150706"/>
                  </a:lnTo>
                  <a:lnTo>
                    <a:pt x="8162" y="168786"/>
                  </a:lnTo>
                  <a:lnTo>
                    <a:pt x="5487" y="176395"/>
                  </a:lnTo>
                  <a:lnTo>
                    <a:pt x="4772" y="177436"/>
                  </a:lnTo>
                  <a:lnTo>
                    <a:pt x="4297" y="177425"/>
                  </a:lnTo>
                  <a:lnTo>
                    <a:pt x="3472" y="151038"/>
                  </a:lnTo>
                  <a:lnTo>
                    <a:pt x="2696" y="128996"/>
                  </a:lnTo>
                  <a:lnTo>
                    <a:pt x="0" y="102736"/>
                  </a:lnTo>
                  <a:lnTo>
                    <a:pt x="3975" y="72721"/>
                  </a:lnTo>
                  <a:lnTo>
                    <a:pt x="12092" y="44094"/>
                  </a:lnTo>
                  <a:lnTo>
                    <a:pt x="25301" y="16783"/>
                  </a:lnTo>
                  <a:lnTo>
                    <a:pt x="36387" y="4651"/>
                  </a:lnTo>
                  <a:lnTo>
                    <a:pt x="42307" y="1557"/>
                  </a:lnTo>
                  <a:lnTo>
                    <a:pt x="54528" y="0"/>
                  </a:lnTo>
                  <a:lnTo>
                    <a:pt x="60046" y="1984"/>
                  </a:lnTo>
                  <a:lnTo>
                    <a:pt x="69939" y="9833"/>
                  </a:lnTo>
                  <a:lnTo>
                    <a:pt x="75276" y="24140"/>
                  </a:lnTo>
                  <a:lnTo>
                    <a:pt x="76237" y="41552"/>
                  </a:lnTo>
                  <a:lnTo>
                    <a:pt x="71961" y="58698"/>
                  </a:lnTo>
                  <a:lnTo>
                    <a:pt x="54878" y="84218"/>
                  </a:lnTo>
                  <a:lnTo>
                    <a:pt x="39890" y="95535"/>
                  </a:lnTo>
                  <a:lnTo>
                    <a:pt x="25231" y="101506"/>
                  </a:lnTo>
                  <a:lnTo>
                    <a:pt x="3346" y="1012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5" name="SMARTInkShape-2770"/>
            <p:cNvSpPr/>
            <p:nvPr>
              <p:custDataLst>
                <p:tags r:id="rId126"/>
              </p:custDataLst>
            </p:nvPr>
          </p:nvSpPr>
          <p:spPr>
            <a:xfrm>
              <a:off x="7296150" y="1166728"/>
              <a:ext cx="95251" cy="98942"/>
            </a:xfrm>
            <a:custGeom>
              <a:avLst/>
              <a:gdLst/>
              <a:ahLst/>
              <a:cxnLst/>
              <a:rect l="0" t="0" r="0" b="0"/>
              <a:pathLst>
                <a:path w="95251" h="98942">
                  <a:moveTo>
                    <a:pt x="95250" y="8022"/>
                  </a:moveTo>
                  <a:lnTo>
                    <a:pt x="95250" y="8022"/>
                  </a:lnTo>
                  <a:lnTo>
                    <a:pt x="91879" y="1280"/>
                  </a:lnTo>
                  <a:lnTo>
                    <a:pt x="88064" y="0"/>
                  </a:lnTo>
                  <a:lnTo>
                    <a:pt x="59781" y="3014"/>
                  </a:lnTo>
                  <a:lnTo>
                    <a:pt x="41386" y="7913"/>
                  </a:lnTo>
                  <a:lnTo>
                    <a:pt x="23802" y="17146"/>
                  </a:lnTo>
                  <a:lnTo>
                    <a:pt x="18690" y="21866"/>
                  </a:lnTo>
                  <a:lnTo>
                    <a:pt x="15988" y="26423"/>
                  </a:lnTo>
                  <a:lnTo>
                    <a:pt x="14892" y="30873"/>
                  </a:lnTo>
                  <a:lnTo>
                    <a:pt x="16278" y="35956"/>
                  </a:lnTo>
                  <a:lnTo>
                    <a:pt x="23462" y="47248"/>
                  </a:lnTo>
                  <a:lnTo>
                    <a:pt x="49520" y="62135"/>
                  </a:lnTo>
                  <a:lnTo>
                    <a:pt x="62695" y="71113"/>
                  </a:lnTo>
                  <a:lnTo>
                    <a:pt x="67197" y="75483"/>
                  </a:lnTo>
                  <a:lnTo>
                    <a:pt x="68787" y="79807"/>
                  </a:lnTo>
                  <a:lnTo>
                    <a:pt x="68436" y="84101"/>
                  </a:lnTo>
                  <a:lnTo>
                    <a:pt x="66790" y="88374"/>
                  </a:lnTo>
                  <a:lnTo>
                    <a:pt x="57437" y="95005"/>
                  </a:lnTo>
                  <a:lnTo>
                    <a:pt x="50991" y="97760"/>
                  </a:lnTo>
                  <a:lnTo>
                    <a:pt x="36303" y="98941"/>
                  </a:lnTo>
                  <a:lnTo>
                    <a:pt x="21074" y="96408"/>
                  </a:lnTo>
                  <a:lnTo>
                    <a:pt x="7249" y="90579"/>
                  </a:lnTo>
                  <a:lnTo>
                    <a:pt x="3421" y="87049"/>
                  </a:lnTo>
                  <a:lnTo>
                    <a:pt x="1575" y="83284"/>
                  </a:lnTo>
                  <a:lnTo>
                    <a:pt x="0" y="715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837" name="SMARTInkShape-2771"/>
          <p:cNvSpPr/>
          <p:nvPr>
            <p:custDataLst>
              <p:tags r:id="rId7"/>
            </p:custDataLst>
          </p:nvPr>
        </p:nvSpPr>
        <p:spPr>
          <a:xfrm>
            <a:off x="6954964" y="1104900"/>
            <a:ext cx="176087" cy="185959"/>
          </a:xfrm>
          <a:custGeom>
            <a:avLst/>
            <a:gdLst/>
            <a:ahLst/>
            <a:cxnLst/>
            <a:rect l="0" t="0" r="0" b="0"/>
            <a:pathLst>
              <a:path w="176087" h="185959">
                <a:moveTo>
                  <a:pt x="61786" y="63500"/>
                </a:moveTo>
                <a:lnTo>
                  <a:pt x="61786" y="63500"/>
                </a:lnTo>
                <a:lnTo>
                  <a:pt x="51115" y="77933"/>
                </a:lnTo>
                <a:lnTo>
                  <a:pt x="35105" y="105876"/>
                </a:lnTo>
                <a:lnTo>
                  <a:pt x="23822" y="128195"/>
                </a:lnTo>
                <a:lnTo>
                  <a:pt x="10242" y="159182"/>
                </a:lnTo>
                <a:lnTo>
                  <a:pt x="0" y="185958"/>
                </a:lnTo>
                <a:lnTo>
                  <a:pt x="839" y="185355"/>
                </a:lnTo>
                <a:lnTo>
                  <a:pt x="12327" y="165416"/>
                </a:lnTo>
                <a:lnTo>
                  <a:pt x="22202" y="137912"/>
                </a:lnTo>
                <a:lnTo>
                  <a:pt x="27965" y="116328"/>
                </a:lnTo>
                <a:lnTo>
                  <a:pt x="35230" y="90272"/>
                </a:lnTo>
                <a:lnTo>
                  <a:pt x="43882" y="61319"/>
                </a:lnTo>
                <a:lnTo>
                  <a:pt x="46323" y="56402"/>
                </a:lnTo>
                <a:lnTo>
                  <a:pt x="48655" y="53829"/>
                </a:lnTo>
                <a:lnTo>
                  <a:pt x="50915" y="52819"/>
                </a:lnTo>
                <a:lnTo>
                  <a:pt x="53833" y="54263"/>
                </a:lnTo>
                <a:lnTo>
                  <a:pt x="76087" y="80863"/>
                </a:lnTo>
                <a:lnTo>
                  <a:pt x="94010" y="107842"/>
                </a:lnTo>
                <a:lnTo>
                  <a:pt x="123393" y="138424"/>
                </a:lnTo>
                <a:lnTo>
                  <a:pt x="153416" y="164540"/>
                </a:lnTo>
                <a:lnTo>
                  <a:pt x="160432" y="169403"/>
                </a:lnTo>
                <a:lnTo>
                  <a:pt x="162122" y="169379"/>
                </a:lnTo>
                <a:lnTo>
                  <a:pt x="165882" y="167472"/>
                </a:lnTo>
                <a:lnTo>
                  <a:pt x="166460" y="165270"/>
                </a:lnTo>
                <a:lnTo>
                  <a:pt x="160559" y="137519"/>
                </a:lnTo>
                <a:lnTo>
                  <a:pt x="158602" y="114977"/>
                </a:lnTo>
                <a:lnTo>
                  <a:pt x="157732" y="89906"/>
                </a:lnTo>
                <a:lnTo>
                  <a:pt x="157345" y="67005"/>
                </a:lnTo>
                <a:lnTo>
                  <a:pt x="160498" y="37649"/>
                </a:lnTo>
                <a:lnTo>
                  <a:pt x="162530" y="17819"/>
                </a:lnTo>
                <a:lnTo>
                  <a:pt x="164226" y="13290"/>
                </a:lnTo>
                <a:lnTo>
                  <a:pt x="176086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840" name="SMARTInkShape-Group773"/>
          <p:cNvGrpSpPr/>
          <p:nvPr/>
        </p:nvGrpSpPr>
        <p:grpSpPr>
          <a:xfrm>
            <a:off x="6307432" y="1137696"/>
            <a:ext cx="429919" cy="203476"/>
            <a:chOff x="6307432" y="1137696"/>
            <a:chExt cx="429919" cy="203476"/>
          </a:xfrm>
        </p:grpSpPr>
        <p:sp>
          <p:nvSpPr>
            <p:cNvPr id="1838" name="SMARTInkShape-2772"/>
            <p:cNvSpPr/>
            <p:nvPr>
              <p:custDataLst>
                <p:tags r:id="rId121"/>
              </p:custDataLst>
            </p:nvPr>
          </p:nvSpPr>
          <p:spPr>
            <a:xfrm>
              <a:off x="6609650" y="1137696"/>
              <a:ext cx="127701" cy="170405"/>
            </a:xfrm>
            <a:custGeom>
              <a:avLst/>
              <a:gdLst/>
              <a:ahLst/>
              <a:cxnLst/>
              <a:rect l="0" t="0" r="0" b="0"/>
              <a:pathLst>
                <a:path w="127701" h="170405">
                  <a:moveTo>
                    <a:pt x="51500" y="119604"/>
                  </a:moveTo>
                  <a:lnTo>
                    <a:pt x="51500" y="119604"/>
                  </a:lnTo>
                  <a:lnTo>
                    <a:pt x="19812" y="132469"/>
                  </a:lnTo>
                  <a:lnTo>
                    <a:pt x="15558" y="134531"/>
                  </a:lnTo>
                  <a:lnTo>
                    <a:pt x="2829" y="147545"/>
                  </a:lnTo>
                  <a:lnTo>
                    <a:pt x="708" y="151637"/>
                  </a:lnTo>
                  <a:lnTo>
                    <a:pt x="0" y="155070"/>
                  </a:lnTo>
                  <a:lnTo>
                    <a:pt x="233" y="158065"/>
                  </a:lnTo>
                  <a:lnTo>
                    <a:pt x="2374" y="163274"/>
                  </a:lnTo>
                  <a:lnTo>
                    <a:pt x="3933" y="165650"/>
                  </a:lnTo>
                  <a:lnTo>
                    <a:pt x="7089" y="166529"/>
                  </a:lnTo>
                  <a:lnTo>
                    <a:pt x="16239" y="165625"/>
                  </a:lnTo>
                  <a:lnTo>
                    <a:pt x="33291" y="154406"/>
                  </a:lnTo>
                  <a:lnTo>
                    <a:pt x="57310" y="125877"/>
                  </a:lnTo>
                  <a:lnTo>
                    <a:pt x="72586" y="95749"/>
                  </a:lnTo>
                  <a:lnTo>
                    <a:pt x="84154" y="69961"/>
                  </a:lnTo>
                  <a:lnTo>
                    <a:pt x="92589" y="43918"/>
                  </a:lnTo>
                  <a:lnTo>
                    <a:pt x="101305" y="12982"/>
                  </a:lnTo>
                  <a:lnTo>
                    <a:pt x="104680" y="2367"/>
                  </a:lnTo>
                  <a:lnTo>
                    <a:pt x="104593" y="523"/>
                  </a:lnTo>
                  <a:lnTo>
                    <a:pt x="103828" y="0"/>
                  </a:lnTo>
                  <a:lnTo>
                    <a:pt x="99779" y="21556"/>
                  </a:lnTo>
                  <a:lnTo>
                    <a:pt x="88950" y="44512"/>
                  </a:lnTo>
                  <a:lnTo>
                    <a:pt x="80374" y="73059"/>
                  </a:lnTo>
                  <a:lnTo>
                    <a:pt x="75622" y="102445"/>
                  </a:lnTo>
                  <a:lnTo>
                    <a:pt x="75861" y="127265"/>
                  </a:lnTo>
                  <a:lnTo>
                    <a:pt x="82083" y="146292"/>
                  </a:lnTo>
                  <a:lnTo>
                    <a:pt x="86706" y="154329"/>
                  </a:lnTo>
                  <a:lnTo>
                    <a:pt x="93315" y="159688"/>
                  </a:lnTo>
                  <a:lnTo>
                    <a:pt x="127700" y="1704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9" name="SMARTInkShape-2773"/>
            <p:cNvSpPr/>
            <p:nvPr>
              <p:custDataLst>
                <p:tags r:id="rId122"/>
              </p:custDataLst>
            </p:nvPr>
          </p:nvSpPr>
          <p:spPr>
            <a:xfrm>
              <a:off x="6307432" y="1245469"/>
              <a:ext cx="263939" cy="95703"/>
            </a:xfrm>
            <a:custGeom>
              <a:avLst/>
              <a:gdLst/>
              <a:ahLst/>
              <a:cxnLst/>
              <a:rect l="0" t="0" r="0" b="0"/>
              <a:pathLst>
                <a:path w="263939" h="95703">
                  <a:moveTo>
                    <a:pt x="10818" y="5481"/>
                  </a:moveTo>
                  <a:lnTo>
                    <a:pt x="10818" y="5481"/>
                  </a:lnTo>
                  <a:lnTo>
                    <a:pt x="10818" y="12223"/>
                  </a:lnTo>
                  <a:lnTo>
                    <a:pt x="2090" y="42352"/>
                  </a:lnTo>
                  <a:lnTo>
                    <a:pt x="0" y="69871"/>
                  </a:lnTo>
                  <a:lnTo>
                    <a:pt x="2012" y="82547"/>
                  </a:lnTo>
                  <a:lnTo>
                    <a:pt x="4947" y="87197"/>
                  </a:lnTo>
                  <a:lnTo>
                    <a:pt x="13853" y="94246"/>
                  </a:lnTo>
                  <a:lnTo>
                    <a:pt x="18486" y="95702"/>
                  </a:lnTo>
                  <a:lnTo>
                    <a:pt x="27396" y="95438"/>
                  </a:lnTo>
                  <a:lnTo>
                    <a:pt x="43717" y="84581"/>
                  </a:lnTo>
                  <a:lnTo>
                    <a:pt x="58588" y="61217"/>
                  </a:lnTo>
                  <a:lnTo>
                    <a:pt x="71931" y="35322"/>
                  </a:lnTo>
                  <a:lnTo>
                    <a:pt x="88739" y="5380"/>
                  </a:lnTo>
                  <a:lnTo>
                    <a:pt x="90282" y="4003"/>
                  </a:lnTo>
                  <a:lnTo>
                    <a:pt x="91311" y="3790"/>
                  </a:lnTo>
                  <a:lnTo>
                    <a:pt x="91997" y="4354"/>
                  </a:lnTo>
                  <a:lnTo>
                    <a:pt x="92962" y="11889"/>
                  </a:lnTo>
                  <a:lnTo>
                    <a:pt x="87865" y="38676"/>
                  </a:lnTo>
                  <a:lnTo>
                    <a:pt x="89276" y="46810"/>
                  </a:lnTo>
                  <a:lnTo>
                    <a:pt x="90639" y="49967"/>
                  </a:lnTo>
                  <a:lnTo>
                    <a:pt x="92255" y="52072"/>
                  </a:lnTo>
                  <a:lnTo>
                    <a:pt x="95931" y="54410"/>
                  </a:lnTo>
                  <a:lnTo>
                    <a:pt x="101797" y="53568"/>
                  </a:lnTo>
                  <a:lnTo>
                    <a:pt x="120433" y="43907"/>
                  </a:lnTo>
                  <a:lnTo>
                    <a:pt x="150272" y="23511"/>
                  </a:lnTo>
                  <a:lnTo>
                    <a:pt x="152471" y="22440"/>
                  </a:lnTo>
                  <a:lnTo>
                    <a:pt x="153936" y="22432"/>
                  </a:lnTo>
                  <a:lnTo>
                    <a:pt x="154914" y="23131"/>
                  </a:lnTo>
                  <a:lnTo>
                    <a:pt x="155999" y="27672"/>
                  </a:lnTo>
                  <a:lnTo>
                    <a:pt x="156817" y="54348"/>
                  </a:lnTo>
                  <a:lnTo>
                    <a:pt x="160608" y="62713"/>
                  </a:lnTo>
                  <a:lnTo>
                    <a:pt x="166997" y="70428"/>
                  </a:lnTo>
                  <a:lnTo>
                    <a:pt x="174541" y="76209"/>
                  </a:lnTo>
                  <a:lnTo>
                    <a:pt x="186359" y="77368"/>
                  </a:lnTo>
                  <a:lnTo>
                    <a:pt x="193463" y="76689"/>
                  </a:lnTo>
                  <a:lnTo>
                    <a:pt x="216943" y="65620"/>
                  </a:lnTo>
                  <a:lnTo>
                    <a:pt x="244386" y="38553"/>
                  </a:lnTo>
                  <a:lnTo>
                    <a:pt x="258137" y="19278"/>
                  </a:lnTo>
                  <a:lnTo>
                    <a:pt x="263938" y="2063"/>
                  </a:lnTo>
                  <a:lnTo>
                    <a:pt x="262820" y="1086"/>
                  </a:lnTo>
                  <a:lnTo>
                    <a:pt x="257815" y="0"/>
                  </a:lnTo>
                  <a:lnTo>
                    <a:pt x="249006" y="5161"/>
                  </a:lnTo>
                  <a:lnTo>
                    <a:pt x="229474" y="22351"/>
                  </a:lnTo>
                  <a:lnTo>
                    <a:pt x="224415" y="34616"/>
                  </a:lnTo>
                  <a:lnTo>
                    <a:pt x="223066" y="41838"/>
                  </a:lnTo>
                  <a:lnTo>
                    <a:pt x="225330" y="53625"/>
                  </a:lnTo>
                  <a:lnTo>
                    <a:pt x="227909" y="58743"/>
                  </a:lnTo>
                  <a:lnTo>
                    <a:pt x="238301" y="66312"/>
                  </a:lnTo>
                  <a:lnTo>
                    <a:pt x="258468" y="7533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45" name="SMARTInkShape-Group774"/>
          <p:cNvGrpSpPr/>
          <p:nvPr/>
        </p:nvGrpSpPr>
        <p:grpSpPr>
          <a:xfrm>
            <a:off x="5137150" y="1149350"/>
            <a:ext cx="866895" cy="383760"/>
            <a:chOff x="5137150" y="1149350"/>
            <a:chExt cx="866895" cy="383760"/>
          </a:xfrm>
        </p:grpSpPr>
        <p:sp>
          <p:nvSpPr>
            <p:cNvPr id="1841" name="SMARTInkShape-2774"/>
            <p:cNvSpPr/>
            <p:nvPr>
              <p:custDataLst>
                <p:tags r:id="rId117"/>
              </p:custDataLst>
            </p:nvPr>
          </p:nvSpPr>
          <p:spPr>
            <a:xfrm>
              <a:off x="5137150" y="1271581"/>
              <a:ext cx="208678" cy="93670"/>
            </a:xfrm>
            <a:custGeom>
              <a:avLst/>
              <a:gdLst/>
              <a:ahLst/>
              <a:cxnLst/>
              <a:rect l="0" t="0" r="0" b="0"/>
              <a:pathLst>
                <a:path w="208678" h="93670">
                  <a:moveTo>
                    <a:pt x="0" y="23819"/>
                  </a:moveTo>
                  <a:lnTo>
                    <a:pt x="0" y="23819"/>
                  </a:lnTo>
                  <a:lnTo>
                    <a:pt x="0" y="27190"/>
                  </a:lnTo>
                  <a:lnTo>
                    <a:pt x="705" y="28183"/>
                  </a:lnTo>
                  <a:lnTo>
                    <a:pt x="1882" y="28845"/>
                  </a:lnTo>
                  <a:lnTo>
                    <a:pt x="23764" y="35559"/>
                  </a:lnTo>
                  <a:lnTo>
                    <a:pt x="39497" y="32864"/>
                  </a:lnTo>
                  <a:lnTo>
                    <a:pt x="47658" y="27603"/>
                  </a:lnTo>
                  <a:lnTo>
                    <a:pt x="62017" y="12729"/>
                  </a:lnTo>
                  <a:lnTo>
                    <a:pt x="63922" y="9370"/>
                  </a:lnTo>
                  <a:lnTo>
                    <a:pt x="64487" y="6425"/>
                  </a:lnTo>
                  <a:lnTo>
                    <a:pt x="64158" y="3757"/>
                  </a:lnTo>
                  <a:lnTo>
                    <a:pt x="62528" y="1977"/>
                  </a:lnTo>
                  <a:lnTo>
                    <a:pt x="56953" y="0"/>
                  </a:lnTo>
                  <a:lnTo>
                    <a:pt x="47890" y="4766"/>
                  </a:lnTo>
                  <a:lnTo>
                    <a:pt x="21455" y="28444"/>
                  </a:lnTo>
                  <a:lnTo>
                    <a:pt x="7454" y="52079"/>
                  </a:lnTo>
                  <a:lnTo>
                    <a:pt x="5193" y="66718"/>
                  </a:lnTo>
                  <a:lnTo>
                    <a:pt x="5580" y="73585"/>
                  </a:lnTo>
                  <a:lnTo>
                    <a:pt x="7953" y="78868"/>
                  </a:lnTo>
                  <a:lnTo>
                    <a:pt x="16235" y="86621"/>
                  </a:lnTo>
                  <a:lnTo>
                    <a:pt x="28853" y="90536"/>
                  </a:lnTo>
                  <a:lnTo>
                    <a:pt x="43162" y="91571"/>
                  </a:lnTo>
                  <a:lnTo>
                    <a:pt x="56578" y="89679"/>
                  </a:lnTo>
                  <a:lnTo>
                    <a:pt x="69596" y="82724"/>
                  </a:lnTo>
                  <a:lnTo>
                    <a:pt x="86944" y="66907"/>
                  </a:lnTo>
                  <a:lnTo>
                    <a:pt x="108398" y="37751"/>
                  </a:lnTo>
                  <a:lnTo>
                    <a:pt x="112551" y="28966"/>
                  </a:lnTo>
                  <a:lnTo>
                    <a:pt x="113134" y="28661"/>
                  </a:lnTo>
                  <a:lnTo>
                    <a:pt x="113523" y="29164"/>
                  </a:lnTo>
                  <a:lnTo>
                    <a:pt x="114070" y="33242"/>
                  </a:lnTo>
                  <a:lnTo>
                    <a:pt x="110596" y="50375"/>
                  </a:lnTo>
                  <a:lnTo>
                    <a:pt x="112183" y="59375"/>
                  </a:lnTo>
                  <a:lnTo>
                    <a:pt x="117044" y="69005"/>
                  </a:lnTo>
                  <a:lnTo>
                    <a:pt x="119657" y="70876"/>
                  </a:lnTo>
                  <a:lnTo>
                    <a:pt x="126323" y="72956"/>
                  </a:lnTo>
                  <a:lnTo>
                    <a:pt x="135872" y="70117"/>
                  </a:lnTo>
                  <a:lnTo>
                    <a:pt x="162619" y="56796"/>
                  </a:lnTo>
                  <a:lnTo>
                    <a:pt x="189305" y="31849"/>
                  </a:lnTo>
                  <a:lnTo>
                    <a:pt x="206604" y="14127"/>
                  </a:lnTo>
                  <a:lnTo>
                    <a:pt x="207587" y="14536"/>
                  </a:lnTo>
                  <a:lnTo>
                    <a:pt x="208677" y="18752"/>
                  </a:lnTo>
                  <a:lnTo>
                    <a:pt x="200651" y="43096"/>
                  </a:lnTo>
                  <a:lnTo>
                    <a:pt x="197600" y="73201"/>
                  </a:lnTo>
                  <a:lnTo>
                    <a:pt x="196850" y="936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2" name="SMARTInkShape-2775"/>
            <p:cNvSpPr/>
            <p:nvPr>
              <p:custDataLst>
                <p:tags r:id="rId118"/>
              </p:custDataLst>
            </p:nvPr>
          </p:nvSpPr>
          <p:spPr>
            <a:xfrm>
              <a:off x="5475951" y="1298094"/>
              <a:ext cx="206079" cy="235016"/>
            </a:xfrm>
            <a:custGeom>
              <a:avLst/>
              <a:gdLst/>
              <a:ahLst/>
              <a:cxnLst/>
              <a:rect l="0" t="0" r="0" b="0"/>
              <a:pathLst>
                <a:path w="206079" h="235016">
                  <a:moveTo>
                    <a:pt x="112049" y="16356"/>
                  </a:moveTo>
                  <a:lnTo>
                    <a:pt x="112049" y="16356"/>
                  </a:lnTo>
                  <a:lnTo>
                    <a:pt x="112049" y="12985"/>
                  </a:lnTo>
                  <a:lnTo>
                    <a:pt x="106405" y="9448"/>
                  </a:lnTo>
                  <a:lnTo>
                    <a:pt x="101936" y="7518"/>
                  </a:lnTo>
                  <a:lnTo>
                    <a:pt x="89445" y="7254"/>
                  </a:lnTo>
                  <a:lnTo>
                    <a:pt x="74486" y="10899"/>
                  </a:lnTo>
                  <a:lnTo>
                    <a:pt x="43637" y="29618"/>
                  </a:lnTo>
                  <a:lnTo>
                    <a:pt x="41746" y="32253"/>
                  </a:lnTo>
                  <a:lnTo>
                    <a:pt x="41192" y="34715"/>
                  </a:lnTo>
                  <a:lnTo>
                    <a:pt x="41527" y="37062"/>
                  </a:lnTo>
                  <a:lnTo>
                    <a:pt x="43868" y="38627"/>
                  </a:lnTo>
                  <a:lnTo>
                    <a:pt x="52113" y="40365"/>
                  </a:lnTo>
                  <a:lnTo>
                    <a:pt x="72026" y="34602"/>
                  </a:lnTo>
                  <a:lnTo>
                    <a:pt x="92429" y="20586"/>
                  </a:lnTo>
                  <a:lnTo>
                    <a:pt x="110001" y="0"/>
                  </a:lnTo>
                  <a:lnTo>
                    <a:pt x="110684" y="513"/>
                  </a:lnTo>
                  <a:lnTo>
                    <a:pt x="111442" y="4846"/>
                  </a:lnTo>
                  <a:lnTo>
                    <a:pt x="105127" y="32074"/>
                  </a:lnTo>
                  <a:lnTo>
                    <a:pt x="96272" y="61442"/>
                  </a:lnTo>
                  <a:lnTo>
                    <a:pt x="90948" y="78163"/>
                  </a:lnTo>
                  <a:lnTo>
                    <a:pt x="81269" y="109913"/>
                  </a:lnTo>
                  <a:lnTo>
                    <a:pt x="71558" y="140487"/>
                  </a:lnTo>
                  <a:lnTo>
                    <a:pt x="60187" y="170538"/>
                  </a:lnTo>
                  <a:lnTo>
                    <a:pt x="48077" y="194713"/>
                  </a:lnTo>
                  <a:lnTo>
                    <a:pt x="34934" y="213453"/>
                  </a:lnTo>
                  <a:lnTo>
                    <a:pt x="13784" y="230526"/>
                  </a:lnTo>
                  <a:lnTo>
                    <a:pt x="5346" y="235015"/>
                  </a:lnTo>
                  <a:lnTo>
                    <a:pt x="2814" y="234095"/>
                  </a:lnTo>
                  <a:lnTo>
                    <a:pt x="1125" y="231366"/>
                  </a:lnTo>
                  <a:lnTo>
                    <a:pt x="0" y="227429"/>
                  </a:lnTo>
                  <a:lnTo>
                    <a:pt x="5158" y="201663"/>
                  </a:lnTo>
                  <a:lnTo>
                    <a:pt x="15624" y="179148"/>
                  </a:lnTo>
                  <a:lnTo>
                    <a:pt x="29682" y="155736"/>
                  </a:lnTo>
                  <a:lnTo>
                    <a:pt x="45338" y="133571"/>
                  </a:lnTo>
                  <a:lnTo>
                    <a:pt x="65467" y="110079"/>
                  </a:lnTo>
                  <a:lnTo>
                    <a:pt x="87818" y="86233"/>
                  </a:lnTo>
                  <a:lnTo>
                    <a:pt x="109511" y="63875"/>
                  </a:lnTo>
                  <a:lnTo>
                    <a:pt x="130911" y="45942"/>
                  </a:lnTo>
                  <a:lnTo>
                    <a:pt x="157149" y="23946"/>
                  </a:lnTo>
                  <a:lnTo>
                    <a:pt x="168782" y="12674"/>
                  </a:lnTo>
                  <a:lnTo>
                    <a:pt x="178656" y="7664"/>
                  </a:lnTo>
                  <a:lnTo>
                    <a:pt x="181854" y="7034"/>
                  </a:lnTo>
                  <a:lnTo>
                    <a:pt x="183986" y="7319"/>
                  </a:lnTo>
                  <a:lnTo>
                    <a:pt x="185407" y="8214"/>
                  </a:lnTo>
                  <a:lnTo>
                    <a:pt x="190778" y="19588"/>
                  </a:lnTo>
                  <a:lnTo>
                    <a:pt x="191019" y="30493"/>
                  </a:lnTo>
                  <a:lnTo>
                    <a:pt x="188614" y="60290"/>
                  </a:lnTo>
                  <a:lnTo>
                    <a:pt x="189063" y="73431"/>
                  </a:lnTo>
                  <a:lnTo>
                    <a:pt x="190202" y="75573"/>
                  </a:lnTo>
                  <a:lnTo>
                    <a:pt x="191667" y="77001"/>
                  </a:lnTo>
                  <a:lnTo>
                    <a:pt x="193351" y="77247"/>
                  </a:lnTo>
                  <a:lnTo>
                    <a:pt x="197102" y="75639"/>
                  </a:lnTo>
                  <a:lnTo>
                    <a:pt x="203180" y="70767"/>
                  </a:lnTo>
                  <a:lnTo>
                    <a:pt x="205468" y="64998"/>
                  </a:lnTo>
                  <a:lnTo>
                    <a:pt x="206078" y="61484"/>
                  </a:lnTo>
                  <a:lnTo>
                    <a:pt x="205780" y="59141"/>
                  </a:lnTo>
                  <a:lnTo>
                    <a:pt x="204875" y="57579"/>
                  </a:lnTo>
                  <a:lnTo>
                    <a:pt x="203566" y="56538"/>
                  </a:lnTo>
                  <a:lnTo>
                    <a:pt x="202112" y="53500"/>
                  </a:lnTo>
                  <a:lnTo>
                    <a:pt x="200949" y="481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3" name="SMARTInkShape-2776"/>
            <p:cNvSpPr/>
            <p:nvPr>
              <p:custDataLst>
                <p:tags r:id="rId119"/>
              </p:custDataLst>
            </p:nvPr>
          </p:nvSpPr>
          <p:spPr>
            <a:xfrm>
              <a:off x="5702300" y="118110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12700"/>
                  </a:moveTo>
                  <a:lnTo>
                    <a:pt x="0" y="127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4" name="SMARTInkShape-2777"/>
            <p:cNvSpPr/>
            <p:nvPr>
              <p:custDataLst>
                <p:tags r:id="rId120"/>
              </p:custDataLst>
            </p:nvPr>
          </p:nvSpPr>
          <p:spPr>
            <a:xfrm>
              <a:off x="5712536" y="1149350"/>
              <a:ext cx="291509" cy="210288"/>
            </a:xfrm>
            <a:custGeom>
              <a:avLst/>
              <a:gdLst/>
              <a:ahLst/>
              <a:cxnLst/>
              <a:rect l="0" t="0" r="0" b="0"/>
              <a:pathLst>
                <a:path w="291509" h="210288">
                  <a:moveTo>
                    <a:pt x="72314" y="0"/>
                  </a:moveTo>
                  <a:lnTo>
                    <a:pt x="72314" y="0"/>
                  </a:lnTo>
                  <a:lnTo>
                    <a:pt x="65833" y="28170"/>
                  </a:lnTo>
                  <a:lnTo>
                    <a:pt x="56734" y="57676"/>
                  </a:lnTo>
                  <a:lnTo>
                    <a:pt x="50639" y="74434"/>
                  </a:lnTo>
                  <a:lnTo>
                    <a:pt x="43752" y="91956"/>
                  </a:lnTo>
                  <a:lnTo>
                    <a:pt x="36339" y="109987"/>
                  </a:lnTo>
                  <a:lnTo>
                    <a:pt x="29987" y="126947"/>
                  </a:lnTo>
                  <a:lnTo>
                    <a:pt x="24341" y="143192"/>
                  </a:lnTo>
                  <a:lnTo>
                    <a:pt x="15009" y="171591"/>
                  </a:lnTo>
                  <a:lnTo>
                    <a:pt x="3269" y="203306"/>
                  </a:lnTo>
                  <a:lnTo>
                    <a:pt x="0" y="209597"/>
                  </a:lnTo>
                  <a:lnTo>
                    <a:pt x="116" y="210287"/>
                  </a:lnTo>
                  <a:lnTo>
                    <a:pt x="898" y="210041"/>
                  </a:lnTo>
                  <a:lnTo>
                    <a:pt x="2258" y="180103"/>
                  </a:lnTo>
                  <a:lnTo>
                    <a:pt x="2328" y="170869"/>
                  </a:lnTo>
                  <a:lnTo>
                    <a:pt x="8047" y="153082"/>
                  </a:lnTo>
                  <a:lnTo>
                    <a:pt x="22225" y="125410"/>
                  </a:lnTo>
                  <a:lnTo>
                    <a:pt x="25515" y="121707"/>
                  </a:lnTo>
                  <a:lnTo>
                    <a:pt x="57137" y="105945"/>
                  </a:lnTo>
                  <a:lnTo>
                    <a:pt x="87895" y="90621"/>
                  </a:lnTo>
                  <a:lnTo>
                    <a:pt x="116128" y="71457"/>
                  </a:lnTo>
                  <a:lnTo>
                    <a:pt x="141359" y="41815"/>
                  </a:lnTo>
                  <a:lnTo>
                    <a:pt x="148391" y="33166"/>
                  </a:lnTo>
                  <a:lnTo>
                    <a:pt x="149138" y="32694"/>
                  </a:lnTo>
                  <a:lnTo>
                    <a:pt x="129877" y="62710"/>
                  </a:lnTo>
                  <a:lnTo>
                    <a:pt x="113184" y="90665"/>
                  </a:lnTo>
                  <a:lnTo>
                    <a:pt x="103794" y="107010"/>
                  </a:lnTo>
                  <a:lnTo>
                    <a:pt x="85834" y="138342"/>
                  </a:lnTo>
                  <a:lnTo>
                    <a:pt x="69856" y="165907"/>
                  </a:lnTo>
                  <a:lnTo>
                    <a:pt x="51864" y="197088"/>
                  </a:lnTo>
                  <a:lnTo>
                    <a:pt x="49114" y="203306"/>
                  </a:lnTo>
                  <a:lnTo>
                    <a:pt x="48381" y="203976"/>
                  </a:lnTo>
                  <a:lnTo>
                    <a:pt x="47892" y="203717"/>
                  </a:lnTo>
                  <a:lnTo>
                    <a:pt x="58976" y="175638"/>
                  </a:lnTo>
                  <a:lnTo>
                    <a:pt x="64975" y="161317"/>
                  </a:lnTo>
                  <a:lnTo>
                    <a:pt x="79547" y="146027"/>
                  </a:lnTo>
                  <a:lnTo>
                    <a:pt x="94526" y="136714"/>
                  </a:lnTo>
                  <a:lnTo>
                    <a:pt x="122275" y="129128"/>
                  </a:lnTo>
                  <a:lnTo>
                    <a:pt x="151719" y="127420"/>
                  </a:lnTo>
                  <a:lnTo>
                    <a:pt x="178232" y="122013"/>
                  </a:lnTo>
                  <a:lnTo>
                    <a:pt x="185946" y="118199"/>
                  </a:lnTo>
                  <a:lnTo>
                    <a:pt x="189845" y="114151"/>
                  </a:lnTo>
                  <a:lnTo>
                    <a:pt x="190884" y="112084"/>
                  </a:lnTo>
                  <a:lnTo>
                    <a:pt x="188756" y="111412"/>
                  </a:lnTo>
                  <a:lnTo>
                    <a:pt x="178864" y="112546"/>
                  </a:lnTo>
                  <a:lnTo>
                    <a:pt x="154057" y="123893"/>
                  </a:lnTo>
                  <a:lnTo>
                    <a:pt x="134478" y="137290"/>
                  </a:lnTo>
                  <a:lnTo>
                    <a:pt x="131395" y="142327"/>
                  </a:lnTo>
                  <a:lnTo>
                    <a:pt x="129852" y="153567"/>
                  </a:lnTo>
                  <a:lnTo>
                    <a:pt x="131839" y="158117"/>
                  </a:lnTo>
                  <a:lnTo>
                    <a:pt x="139692" y="165054"/>
                  </a:lnTo>
                  <a:lnTo>
                    <a:pt x="167755" y="175256"/>
                  </a:lnTo>
                  <a:lnTo>
                    <a:pt x="196392" y="181201"/>
                  </a:lnTo>
                  <a:lnTo>
                    <a:pt x="225808" y="183982"/>
                  </a:lnTo>
                  <a:lnTo>
                    <a:pt x="255426" y="189003"/>
                  </a:lnTo>
                  <a:lnTo>
                    <a:pt x="285273" y="190412"/>
                  </a:lnTo>
                  <a:lnTo>
                    <a:pt x="286253" y="189736"/>
                  </a:lnTo>
                  <a:lnTo>
                    <a:pt x="286907" y="188580"/>
                  </a:lnTo>
                  <a:lnTo>
                    <a:pt x="291508" y="165458"/>
                  </a:lnTo>
                  <a:lnTo>
                    <a:pt x="289136" y="135279"/>
                  </a:lnTo>
                  <a:lnTo>
                    <a:pt x="288214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846" name="SMARTInkShape-2778"/>
          <p:cNvSpPr/>
          <p:nvPr>
            <p:custDataLst>
              <p:tags r:id="rId8"/>
            </p:custDataLst>
          </p:nvPr>
        </p:nvSpPr>
        <p:spPr>
          <a:xfrm>
            <a:off x="4921250" y="1225550"/>
            <a:ext cx="6351" cy="6351"/>
          </a:xfrm>
          <a:custGeom>
            <a:avLst/>
            <a:gdLst/>
            <a:ahLst/>
            <a:cxnLst/>
            <a:rect l="0" t="0" r="0" b="0"/>
            <a:pathLst>
              <a:path w="6351" h="6351">
                <a:moveTo>
                  <a:pt x="6350" y="0"/>
                </a:moveTo>
                <a:lnTo>
                  <a:pt x="6350" y="0"/>
                </a:lnTo>
                <a:lnTo>
                  <a:pt x="0" y="6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47" name="SMARTInkShape-2779"/>
          <p:cNvSpPr/>
          <p:nvPr>
            <p:custDataLst>
              <p:tags r:id="rId9"/>
            </p:custDataLst>
          </p:nvPr>
        </p:nvSpPr>
        <p:spPr>
          <a:xfrm>
            <a:off x="4909695" y="1308100"/>
            <a:ext cx="62356" cy="86648"/>
          </a:xfrm>
          <a:custGeom>
            <a:avLst/>
            <a:gdLst/>
            <a:ahLst/>
            <a:cxnLst/>
            <a:rect l="0" t="0" r="0" b="0"/>
            <a:pathLst>
              <a:path w="62356" h="86648">
                <a:moveTo>
                  <a:pt x="11555" y="0"/>
                </a:moveTo>
                <a:lnTo>
                  <a:pt x="11555" y="0"/>
                </a:lnTo>
                <a:lnTo>
                  <a:pt x="2718" y="21048"/>
                </a:lnTo>
                <a:lnTo>
                  <a:pt x="0" y="42063"/>
                </a:lnTo>
                <a:lnTo>
                  <a:pt x="2565" y="66164"/>
                </a:lnTo>
                <a:lnTo>
                  <a:pt x="7795" y="77149"/>
                </a:lnTo>
                <a:lnTo>
                  <a:pt x="11165" y="81066"/>
                </a:lnTo>
                <a:lnTo>
                  <a:pt x="22435" y="85418"/>
                </a:lnTo>
                <a:lnTo>
                  <a:pt x="36146" y="86647"/>
                </a:lnTo>
                <a:lnTo>
                  <a:pt x="62355" y="825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851" name="SMARTInkShape-Group777"/>
          <p:cNvGrpSpPr/>
          <p:nvPr/>
        </p:nvGrpSpPr>
        <p:grpSpPr>
          <a:xfrm>
            <a:off x="3853879" y="1220716"/>
            <a:ext cx="718122" cy="382507"/>
            <a:chOff x="3853879" y="1220716"/>
            <a:chExt cx="718122" cy="382507"/>
          </a:xfrm>
        </p:grpSpPr>
        <p:sp>
          <p:nvSpPr>
            <p:cNvPr id="1848" name="SMARTInkShape-2780"/>
            <p:cNvSpPr/>
            <p:nvPr>
              <p:custDataLst>
                <p:tags r:id="rId114"/>
              </p:custDataLst>
            </p:nvPr>
          </p:nvSpPr>
          <p:spPr>
            <a:xfrm>
              <a:off x="3853879" y="1350729"/>
              <a:ext cx="83122" cy="112460"/>
            </a:xfrm>
            <a:custGeom>
              <a:avLst/>
              <a:gdLst/>
              <a:ahLst/>
              <a:cxnLst/>
              <a:rect l="0" t="0" r="0" b="0"/>
              <a:pathLst>
                <a:path w="83122" h="112460">
                  <a:moveTo>
                    <a:pt x="83121" y="8171"/>
                  </a:moveTo>
                  <a:lnTo>
                    <a:pt x="83121" y="8171"/>
                  </a:lnTo>
                  <a:lnTo>
                    <a:pt x="69637" y="1429"/>
                  </a:lnTo>
                  <a:lnTo>
                    <a:pt x="53610" y="0"/>
                  </a:lnTo>
                  <a:lnTo>
                    <a:pt x="26634" y="3163"/>
                  </a:lnTo>
                  <a:lnTo>
                    <a:pt x="17947" y="4832"/>
                  </a:lnTo>
                  <a:lnTo>
                    <a:pt x="11449" y="8062"/>
                  </a:lnTo>
                  <a:lnTo>
                    <a:pt x="2348" y="17295"/>
                  </a:lnTo>
                  <a:lnTo>
                    <a:pt x="345" y="22015"/>
                  </a:lnTo>
                  <a:lnTo>
                    <a:pt x="0" y="31022"/>
                  </a:lnTo>
                  <a:lnTo>
                    <a:pt x="9725" y="43492"/>
                  </a:lnTo>
                  <a:lnTo>
                    <a:pt x="26511" y="57030"/>
                  </a:lnTo>
                  <a:lnTo>
                    <a:pt x="56940" y="73291"/>
                  </a:lnTo>
                  <a:lnTo>
                    <a:pt x="74736" y="89790"/>
                  </a:lnTo>
                  <a:lnTo>
                    <a:pt x="79394" y="96892"/>
                  </a:lnTo>
                  <a:lnTo>
                    <a:pt x="77109" y="99774"/>
                  </a:lnTo>
                  <a:lnTo>
                    <a:pt x="57037" y="107201"/>
                  </a:lnTo>
                  <a:lnTo>
                    <a:pt x="30864" y="112459"/>
                  </a:lnTo>
                  <a:lnTo>
                    <a:pt x="6921" y="1097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9" name="SMARTInkShape-2781"/>
            <p:cNvSpPr/>
            <p:nvPr>
              <p:custDataLst>
                <p:tags r:id="rId115"/>
              </p:custDataLst>
            </p:nvPr>
          </p:nvSpPr>
          <p:spPr>
            <a:xfrm>
              <a:off x="4071754" y="1220716"/>
              <a:ext cx="500247" cy="204855"/>
            </a:xfrm>
            <a:custGeom>
              <a:avLst/>
              <a:gdLst/>
              <a:ahLst/>
              <a:cxnLst/>
              <a:rect l="0" t="0" r="0" b="0"/>
              <a:pathLst>
                <a:path w="500247" h="204855">
                  <a:moveTo>
                    <a:pt x="68446" y="157234"/>
                  </a:moveTo>
                  <a:lnTo>
                    <a:pt x="68446" y="157234"/>
                  </a:lnTo>
                  <a:lnTo>
                    <a:pt x="81538" y="143436"/>
                  </a:lnTo>
                  <a:lnTo>
                    <a:pt x="84848" y="137461"/>
                  </a:lnTo>
                  <a:lnTo>
                    <a:pt x="84319" y="134174"/>
                  </a:lnTo>
                  <a:lnTo>
                    <a:pt x="79969" y="126759"/>
                  </a:lnTo>
                  <a:lnTo>
                    <a:pt x="74717" y="126334"/>
                  </a:lnTo>
                  <a:lnTo>
                    <a:pt x="50470" y="135849"/>
                  </a:lnTo>
                  <a:lnTo>
                    <a:pt x="22355" y="152074"/>
                  </a:lnTo>
                  <a:lnTo>
                    <a:pt x="7039" y="164113"/>
                  </a:lnTo>
                  <a:lnTo>
                    <a:pt x="2813" y="170286"/>
                  </a:lnTo>
                  <a:lnTo>
                    <a:pt x="0" y="182791"/>
                  </a:lnTo>
                  <a:lnTo>
                    <a:pt x="1649" y="187677"/>
                  </a:lnTo>
                  <a:lnTo>
                    <a:pt x="9125" y="194988"/>
                  </a:lnTo>
                  <a:lnTo>
                    <a:pt x="19503" y="198708"/>
                  </a:lnTo>
                  <a:lnTo>
                    <a:pt x="25234" y="199700"/>
                  </a:lnTo>
                  <a:lnTo>
                    <a:pt x="37246" y="197039"/>
                  </a:lnTo>
                  <a:lnTo>
                    <a:pt x="48935" y="190447"/>
                  </a:lnTo>
                  <a:lnTo>
                    <a:pt x="62743" y="174836"/>
                  </a:lnTo>
                  <a:lnTo>
                    <a:pt x="75969" y="148716"/>
                  </a:lnTo>
                  <a:lnTo>
                    <a:pt x="85219" y="130073"/>
                  </a:lnTo>
                  <a:lnTo>
                    <a:pt x="83861" y="130660"/>
                  </a:lnTo>
                  <a:lnTo>
                    <a:pt x="72543" y="142305"/>
                  </a:lnTo>
                  <a:lnTo>
                    <a:pt x="57601" y="171166"/>
                  </a:lnTo>
                  <a:lnTo>
                    <a:pt x="54865" y="179222"/>
                  </a:lnTo>
                  <a:lnTo>
                    <a:pt x="55159" y="186004"/>
                  </a:lnTo>
                  <a:lnTo>
                    <a:pt x="57471" y="191936"/>
                  </a:lnTo>
                  <a:lnTo>
                    <a:pt x="61129" y="197302"/>
                  </a:lnTo>
                  <a:lnTo>
                    <a:pt x="65685" y="200879"/>
                  </a:lnTo>
                  <a:lnTo>
                    <a:pt x="76391" y="204854"/>
                  </a:lnTo>
                  <a:lnTo>
                    <a:pt x="101060" y="200350"/>
                  </a:lnTo>
                  <a:lnTo>
                    <a:pt x="130713" y="179965"/>
                  </a:lnTo>
                  <a:lnTo>
                    <a:pt x="158470" y="151583"/>
                  </a:lnTo>
                  <a:lnTo>
                    <a:pt x="174074" y="127441"/>
                  </a:lnTo>
                  <a:lnTo>
                    <a:pt x="188064" y="99543"/>
                  </a:lnTo>
                  <a:lnTo>
                    <a:pt x="201337" y="68329"/>
                  </a:lnTo>
                  <a:lnTo>
                    <a:pt x="208648" y="45048"/>
                  </a:lnTo>
                  <a:lnTo>
                    <a:pt x="210597" y="35877"/>
                  </a:lnTo>
                  <a:lnTo>
                    <a:pt x="210485" y="30468"/>
                  </a:lnTo>
                  <a:lnTo>
                    <a:pt x="209000" y="27568"/>
                  </a:lnTo>
                  <a:lnTo>
                    <a:pt x="206599" y="26340"/>
                  </a:lnTo>
                  <a:lnTo>
                    <a:pt x="196404" y="34383"/>
                  </a:lnTo>
                  <a:lnTo>
                    <a:pt x="172917" y="62508"/>
                  </a:lnTo>
                  <a:lnTo>
                    <a:pt x="155094" y="89028"/>
                  </a:lnTo>
                  <a:lnTo>
                    <a:pt x="140118" y="119629"/>
                  </a:lnTo>
                  <a:lnTo>
                    <a:pt x="133932" y="146400"/>
                  </a:lnTo>
                  <a:lnTo>
                    <a:pt x="133270" y="158478"/>
                  </a:lnTo>
                  <a:lnTo>
                    <a:pt x="136356" y="168647"/>
                  </a:lnTo>
                  <a:lnTo>
                    <a:pt x="149193" y="185590"/>
                  </a:lnTo>
                  <a:lnTo>
                    <a:pt x="164776" y="196412"/>
                  </a:lnTo>
                  <a:lnTo>
                    <a:pt x="172883" y="200286"/>
                  </a:lnTo>
                  <a:lnTo>
                    <a:pt x="181815" y="200047"/>
                  </a:lnTo>
                  <a:lnTo>
                    <a:pt x="201147" y="192254"/>
                  </a:lnTo>
                  <a:lnTo>
                    <a:pt x="231864" y="168630"/>
                  </a:lnTo>
                  <a:lnTo>
                    <a:pt x="250908" y="145600"/>
                  </a:lnTo>
                  <a:lnTo>
                    <a:pt x="269485" y="117491"/>
                  </a:lnTo>
                  <a:lnTo>
                    <a:pt x="279377" y="101105"/>
                  </a:lnTo>
                  <a:lnTo>
                    <a:pt x="289500" y="83832"/>
                  </a:lnTo>
                  <a:lnTo>
                    <a:pt x="299071" y="67377"/>
                  </a:lnTo>
                  <a:lnTo>
                    <a:pt x="317231" y="35923"/>
                  </a:lnTo>
                  <a:lnTo>
                    <a:pt x="329838" y="7304"/>
                  </a:lnTo>
                  <a:lnTo>
                    <a:pt x="332787" y="758"/>
                  </a:lnTo>
                  <a:lnTo>
                    <a:pt x="333573" y="0"/>
                  </a:lnTo>
                  <a:lnTo>
                    <a:pt x="317825" y="22530"/>
                  </a:lnTo>
                  <a:lnTo>
                    <a:pt x="300402" y="48917"/>
                  </a:lnTo>
                  <a:lnTo>
                    <a:pt x="290816" y="63856"/>
                  </a:lnTo>
                  <a:lnTo>
                    <a:pt x="280898" y="80871"/>
                  </a:lnTo>
                  <a:lnTo>
                    <a:pt x="270758" y="99270"/>
                  </a:lnTo>
                  <a:lnTo>
                    <a:pt x="260471" y="118591"/>
                  </a:lnTo>
                  <a:lnTo>
                    <a:pt x="245277" y="149467"/>
                  </a:lnTo>
                  <a:lnTo>
                    <a:pt x="232553" y="181038"/>
                  </a:lnTo>
                  <a:lnTo>
                    <a:pt x="228254" y="197606"/>
                  </a:lnTo>
                  <a:lnTo>
                    <a:pt x="236124" y="171635"/>
                  </a:lnTo>
                  <a:lnTo>
                    <a:pt x="245128" y="146920"/>
                  </a:lnTo>
                  <a:lnTo>
                    <a:pt x="250688" y="134305"/>
                  </a:lnTo>
                  <a:lnTo>
                    <a:pt x="257863" y="126347"/>
                  </a:lnTo>
                  <a:lnTo>
                    <a:pt x="269518" y="122340"/>
                  </a:lnTo>
                  <a:lnTo>
                    <a:pt x="283400" y="121264"/>
                  </a:lnTo>
                  <a:lnTo>
                    <a:pt x="311441" y="124441"/>
                  </a:lnTo>
                  <a:lnTo>
                    <a:pt x="333767" y="123294"/>
                  </a:lnTo>
                  <a:lnTo>
                    <a:pt x="356902" y="116585"/>
                  </a:lnTo>
                  <a:lnTo>
                    <a:pt x="360234" y="113907"/>
                  </a:lnTo>
                  <a:lnTo>
                    <a:pt x="363935" y="107168"/>
                  </a:lnTo>
                  <a:lnTo>
                    <a:pt x="364216" y="104101"/>
                  </a:lnTo>
                  <a:lnTo>
                    <a:pt x="362647" y="98812"/>
                  </a:lnTo>
                  <a:lnTo>
                    <a:pt x="359125" y="98530"/>
                  </a:lnTo>
                  <a:lnTo>
                    <a:pt x="347685" y="101981"/>
                  </a:lnTo>
                  <a:lnTo>
                    <a:pt x="325377" y="118598"/>
                  </a:lnTo>
                  <a:lnTo>
                    <a:pt x="307635" y="138025"/>
                  </a:lnTo>
                  <a:lnTo>
                    <a:pt x="304811" y="144428"/>
                  </a:lnTo>
                  <a:lnTo>
                    <a:pt x="303555" y="157187"/>
                  </a:lnTo>
                  <a:lnTo>
                    <a:pt x="304913" y="162141"/>
                  </a:lnTo>
                  <a:lnTo>
                    <a:pt x="310185" y="169528"/>
                  </a:lnTo>
                  <a:lnTo>
                    <a:pt x="320995" y="173281"/>
                  </a:lnTo>
                  <a:lnTo>
                    <a:pt x="327829" y="174282"/>
                  </a:lnTo>
                  <a:lnTo>
                    <a:pt x="339185" y="171631"/>
                  </a:lnTo>
                  <a:lnTo>
                    <a:pt x="364714" y="158432"/>
                  </a:lnTo>
                  <a:lnTo>
                    <a:pt x="394818" y="133508"/>
                  </a:lnTo>
                  <a:lnTo>
                    <a:pt x="409030" y="115792"/>
                  </a:lnTo>
                  <a:lnTo>
                    <a:pt x="409802" y="116906"/>
                  </a:lnTo>
                  <a:lnTo>
                    <a:pt x="410660" y="123788"/>
                  </a:lnTo>
                  <a:lnTo>
                    <a:pt x="399322" y="154641"/>
                  </a:lnTo>
                  <a:lnTo>
                    <a:pt x="393684" y="170284"/>
                  </a:lnTo>
                  <a:lnTo>
                    <a:pt x="394632" y="171578"/>
                  </a:lnTo>
                  <a:lnTo>
                    <a:pt x="396675" y="171736"/>
                  </a:lnTo>
                  <a:lnTo>
                    <a:pt x="416836" y="163548"/>
                  </a:lnTo>
                  <a:lnTo>
                    <a:pt x="443632" y="143273"/>
                  </a:lnTo>
                  <a:lnTo>
                    <a:pt x="470178" y="122731"/>
                  </a:lnTo>
                  <a:lnTo>
                    <a:pt x="471734" y="122237"/>
                  </a:lnTo>
                  <a:lnTo>
                    <a:pt x="472771" y="122614"/>
                  </a:lnTo>
                  <a:lnTo>
                    <a:pt x="473463" y="123571"/>
                  </a:lnTo>
                  <a:lnTo>
                    <a:pt x="471519" y="147836"/>
                  </a:lnTo>
                  <a:lnTo>
                    <a:pt x="477560" y="175682"/>
                  </a:lnTo>
                  <a:lnTo>
                    <a:pt x="485225" y="186835"/>
                  </a:lnTo>
                  <a:lnTo>
                    <a:pt x="500246" y="2016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0" name="SMARTInkShape-2782"/>
            <p:cNvSpPr/>
            <p:nvPr>
              <p:custDataLst>
                <p:tags r:id="rId116"/>
              </p:custDataLst>
            </p:nvPr>
          </p:nvSpPr>
          <p:spPr>
            <a:xfrm>
              <a:off x="3977797" y="1305280"/>
              <a:ext cx="71744" cy="297943"/>
            </a:xfrm>
            <a:custGeom>
              <a:avLst/>
              <a:gdLst/>
              <a:ahLst/>
              <a:cxnLst/>
              <a:rect l="0" t="0" r="0" b="0"/>
              <a:pathLst>
                <a:path w="71744" h="297943">
                  <a:moveTo>
                    <a:pt x="3653" y="79020"/>
                  </a:moveTo>
                  <a:lnTo>
                    <a:pt x="3653" y="79020"/>
                  </a:lnTo>
                  <a:lnTo>
                    <a:pt x="7024" y="82391"/>
                  </a:lnTo>
                  <a:lnTo>
                    <a:pt x="14484" y="107176"/>
                  </a:lnTo>
                  <a:lnTo>
                    <a:pt x="18580" y="130575"/>
                  </a:lnTo>
                  <a:lnTo>
                    <a:pt x="20871" y="159318"/>
                  </a:lnTo>
                  <a:lnTo>
                    <a:pt x="20478" y="190908"/>
                  </a:lnTo>
                  <a:lnTo>
                    <a:pt x="18397" y="207234"/>
                  </a:lnTo>
                  <a:lnTo>
                    <a:pt x="13734" y="238310"/>
                  </a:lnTo>
                  <a:lnTo>
                    <a:pt x="11661" y="263880"/>
                  </a:lnTo>
                  <a:lnTo>
                    <a:pt x="5196" y="295371"/>
                  </a:lnTo>
                  <a:lnTo>
                    <a:pt x="4681" y="297337"/>
                  </a:lnTo>
                  <a:lnTo>
                    <a:pt x="4338" y="297942"/>
                  </a:lnTo>
                  <a:lnTo>
                    <a:pt x="4110" y="297640"/>
                  </a:lnTo>
                  <a:lnTo>
                    <a:pt x="3713" y="272178"/>
                  </a:lnTo>
                  <a:lnTo>
                    <a:pt x="3680" y="246242"/>
                  </a:lnTo>
                  <a:lnTo>
                    <a:pt x="2965" y="229307"/>
                  </a:lnTo>
                  <a:lnTo>
                    <a:pt x="1783" y="210256"/>
                  </a:lnTo>
                  <a:lnTo>
                    <a:pt x="290" y="189794"/>
                  </a:lnTo>
                  <a:lnTo>
                    <a:pt x="0" y="167686"/>
                  </a:lnTo>
                  <a:lnTo>
                    <a:pt x="512" y="144481"/>
                  </a:lnTo>
                  <a:lnTo>
                    <a:pt x="1559" y="120544"/>
                  </a:lnTo>
                  <a:lnTo>
                    <a:pt x="3668" y="97530"/>
                  </a:lnTo>
                  <a:lnTo>
                    <a:pt x="6485" y="75132"/>
                  </a:lnTo>
                  <a:lnTo>
                    <a:pt x="9774" y="53145"/>
                  </a:lnTo>
                  <a:lnTo>
                    <a:pt x="15311" y="23070"/>
                  </a:lnTo>
                  <a:lnTo>
                    <a:pt x="17775" y="12086"/>
                  </a:lnTo>
                  <a:lnTo>
                    <a:pt x="22240" y="5470"/>
                  </a:lnTo>
                  <a:lnTo>
                    <a:pt x="28039" y="1764"/>
                  </a:lnTo>
                  <a:lnTo>
                    <a:pt x="34727" y="0"/>
                  </a:lnTo>
                  <a:lnTo>
                    <a:pt x="41302" y="2351"/>
                  </a:lnTo>
                  <a:lnTo>
                    <a:pt x="54253" y="14371"/>
                  </a:lnTo>
                  <a:lnTo>
                    <a:pt x="65183" y="35235"/>
                  </a:lnTo>
                  <a:lnTo>
                    <a:pt x="70073" y="47713"/>
                  </a:lnTo>
                  <a:lnTo>
                    <a:pt x="71743" y="74749"/>
                  </a:lnTo>
                  <a:lnTo>
                    <a:pt x="67076" y="101816"/>
                  </a:lnTo>
                  <a:lnTo>
                    <a:pt x="57947" y="125605"/>
                  </a:lnTo>
                  <a:lnTo>
                    <a:pt x="44952" y="142293"/>
                  </a:lnTo>
                  <a:lnTo>
                    <a:pt x="31180" y="152297"/>
                  </a:lnTo>
                  <a:lnTo>
                    <a:pt x="10003" y="1552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55" name="SMARTInkShape-Group778"/>
          <p:cNvGrpSpPr/>
          <p:nvPr/>
        </p:nvGrpSpPr>
        <p:grpSpPr>
          <a:xfrm>
            <a:off x="3365349" y="1356608"/>
            <a:ext cx="276263" cy="242229"/>
            <a:chOff x="3365349" y="1356608"/>
            <a:chExt cx="276263" cy="242229"/>
          </a:xfrm>
        </p:grpSpPr>
        <p:sp>
          <p:nvSpPr>
            <p:cNvPr id="1852" name="SMARTInkShape-2783"/>
            <p:cNvSpPr/>
            <p:nvPr>
              <p:custDataLst>
                <p:tags r:id="rId111"/>
              </p:custDataLst>
            </p:nvPr>
          </p:nvSpPr>
          <p:spPr>
            <a:xfrm>
              <a:off x="3365349" y="1389780"/>
              <a:ext cx="76705" cy="87842"/>
            </a:xfrm>
            <a:custGeom>
              <a:avLst/>
              <a:gdLst/>
              <a:ahLst/>
              <a:cxnLst/>
              <a:rect l="0" t="0" r="0" b="0"/>
              <a:pathLst>
                <a:path w="76705" h="87842">
                  <a:moveTo>
                    <a:pt x="57301" y="19920"/>
                  </a:moveTo>
                  <a:lnTo>
                    <a:pt x="57301" y="19920"/>
                  </a:lnTo>
                  <a:lnTo>
                    <a:pt x="50559" y="13178"/>
                  </a:lnTo>
                  <a:lnTo>
                    <a:pt x="46456" y="11898"/>
                  </a:lnTo>
                  <a:lnTo>
                    <a:pt x="36253" y="12356"/>
                  </a:lnTo>
                  <a:lnTo>
                    <a:pt x="18609" y="19952"/>
                  </a:lnTo>
                  <a:lnTo>
                    <a:pt x="8120" y="30988"/>
                  </a:lnTo>
                  <a:lnTo>
                    <a:pt x="870" y="43889"/>
                  </a:lnTo>
                  <a:lnTo>
                    <a:pt x="0" y="54327"/>
                  </a:lnTo>
                  <a:lnTo>
                    <a:pt x="6848" y="71507"/>
                  </a:lnTo>
                  <a:lnTo>
                    <a:pt x="17709" y="80007"/>
                  </a:lnTo>
                  <a:lnTo>
                    <a:pt x="31238" y="85431"/>
                  </a:lnTo>
                  <a:lnTo>
                    <a:pt x="44306" y="87841"/>
                  </a:lnTo>
                  <a:lnTo>
                    <a:pt x="55289" y="85150"/>
                  </a:lnTo>
                  <a:lnTo>
                    <a:pt x="64873" y="78544"/>
                  </a:lnTo>
                  <a:lnTo>
                    <a:pt x="73837" y="68553"/>
                  </a:lnTo>
                  <a:lnTo>
                    <a:pt x="76086" y="62925"/>
                  </a:lnTo>
                  <a:lnTo>
                    <a:pt x="76704" y="51028"/>
                  </a:lnTo>
                  <a:lnTo>
                    <a:pt x="73085" y="29059"/>
                  </a:lnTo>
                  <a:lnTo>
                    <a:pt x="64173" y="11417"/>
                  </a:lnTo>
                  <a:lnTo>
                    <a:pt x="52595" y="624"/>
                  </a:lnTo>
                  <a:lnTo>
                    <a:pt x="47814" y="0"/>
                  </a:lnTo>
                  <a:lnTo>
                    <a:pt x="25551" y="72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3" name="SMARTInkShape-2784"/>
            <p:cNvSpPr/>
            <p:nvPr>
              <p:custDataLst>
                <p:tags r:id="rId112"/>
              </p:custDataLst>
            </p:nvPr>
          </p:nvSpPr>
          <p:spPr>
            <a:xfrm>
              <a:off x="3449217" y="1363220"/>
              <a:ext cx="95810" cy="235617"/>
            </a:xfrm>
            <a:custGeom>
              <a:avLst/>
              <a:gdLst/>
              <a:ahLst/>
              <a:cxnLst/>
              <a:rect l="0" t="0" r="0" b="0"/>
              <a:pathLst>
                <a:path w="95810" h="235617">
                  <a:moveTo>
                    <a:pt x="17883" y="59180"/>
                  </a:moveTo>
                  <a:lnTo>
                    <a:pt x="17883" y="59180"/>
                  </a:lnTo>
                  <a:lnTo>
                    <a:pt x="17883" y="90341"/>
                  </a:lnTo>
                  <a:lnTo>
                    <a:pt x="17883" y="112540"/>
                  </a:lnTo>
                  <a:lnTo>
                    <a:pt x="17178" y="136518"/>
                  </a:lnTo>
                  <a:lnTo>
                    <a:pt x="14512" y="161286"/>
                  </a:lnTo>
                  <a:lnTo>
                    <a:pt x="12857" y="184523"/>
                  </a:lnTo>
                  <a:lnTo>
                    <a:pt x="10044" y="213676"/>
                  </a:lnTo>
                  <a:lnTo>
                    <a:pt x="6638" y="226623"/>
                  </a:lnTo>
                  <a:lnTo>
                    <a:pt x="0" y="235616"/>
                  </a:lnTo>
                  <a:lnTo>
                    <a:pt x="5894" y="205408"/>
                  </a:lnTo>
                  <a:lnTo>
                    <a:pt x="9027" y="182026"/>
                  </a:lnTo>
                  <a:lnTo>
                    <a:pt x="10419" y="152819"/>
                  </a:lnTo>
                  <a:lnTo>
                    <a:pt x="11496" y="135717"/>
                  </a:lnTo>
                  <a:lnTo>
                    <a:pt x="12919" y="117260"/>
                  </a:lnTo>
                  <a:lnTo>
                    <a:pt x="14574" y="97900"/>
                  </a:lnTo>
                  <a:lnTo>
                    <a:pt x="17793" y="80055"/>
                  </a:lnTo>
                  <a:lnTo>
                    <a:pt x="22057" y="63219"/>
                  </a:lnTo>
                  <a:lnTo>
                    <a:pt x="32438" y="34164"/>
                  </a:lnTo>
                  <a:lnTo>
                    <a:pt x="44108" y="14195"/>
                  </a:lnTo>
                  <a:lnTo>
                    <a:pt x="56350" y="3909"/>
                  </a:lnTo>
                  <a:lnTo>
                    <a:pt x="62577" y="1166"/>
                  </a:lnTo>
                  <a:lnTo>
                    <a:pt x="77023" y="0"/>
                  </a:lnTo>
                  <a:lnTo>
                    <a:pt x="84827" y="676"/>
                  </a:lnTo>
                  <a:lnTo>
                    <a:pt x="90029" y="3950"/>
                  </a:lnTo>
                  <a:lnTo>
                    <a:pt x="93497" y="8954"/>
                  </a:lnTo>
                  <a:lnTo>
                    <a:pt x="95809" y="15113"/>
                  </a:lnTo>
                  <a:lnTo>
                    <a:pt x="94615" y="33245"/>
                  </a:lnTo>
                  <a:lnTo>
                    <a:pt x="87969" y="54709"/>
                  </a:lnTo>
                  <a:lnTo>
                    <a:pt x="69067" y="84509"/>
                  </a:lnTo>
                  <a:lnTo>
                    <a:pt x="51158" y="101806"/>
                  </a:lnTo>
                  <a:lnTo>
                    <a:pt x="43726" y="106347"/>
                  </a:lnTo>
                  <a:lnTo>
                    <a:pt x="40756" y="106147"/>
                  </a:lnTo>
                  <a:lnTo>
                    <a:pt x="38071" y="104602"/>
                  </a:lnTo>
                  <a:lnTo>
                    <a:pt x="30583" y="972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4" name="SMARTInkShape-2785"/>
            <p:cNvSpPr/>
            <p:nvPr>
              <p:custDataLst>
                <p:tags r:id="rId113"/>
              </p:custDataLst>
            </p:nvPr>
          </p:nvSpPr>
          <p:spPr>
            <a:xfrm>
              <a:off x="3556080" y="1356608"/>
              <a:ext cx="85532" cy="241133"/>
            </a:xfrm>
            <a:custGeom>
              <a:avLst/>
              <a:gdLst/>
              <a:ahLst/>
              <a:cxnLst/>
              <a:rect l="0" t="0" r="0" b="0"/>
              <a:pathLst>
                <a:path w="85532" h="241133">
                  <a:moveTo>
                    <a:pt x="25320" y="59442"/>
                  </a:moveTo>
                  <a:lnTo>
                    <a:pt x="25320" y="59442"/>
                  </a:lnTo>
                  <a:lnTo>
                    <a:pt x="28691" y="69555"/>
                  </a:lnTo>
                  <a:lnTo>
                    <a:pt x="27416" y="99441"/>
                  </a:lnTo>
                  <a:lnTo>
                    <a:pt x="22489" y="127549"/>
                  </a:lnTo>
                  <a:lnTo>
                    <a:pt x="17006" y="157445"/>
                  </a:lnTo>
                  <a:lnTo>
                    <a:pt x="14569" y="184843"/>
                  </a:lnTo>
                  <a:lnTo>
                    <a:pt x="11605" y="207368"/>
                  </a:lnTo>
                  <a:lnTo>
                    <a:pt x="6973" y="237672"/>
                  </a:lnTo>
                  <a:lnTo>
                    <a:pt x="6582" y="240961"/>
                  </a:lnTo>
                  <a:lnTo>
                    <a:pt x="5773" y="241132"/>
                  </a:lnTo>
                  <a:lnTo>
                    <a:pt x="2992" y="239441"/>
                  </a:lnTo>
                  <a:lnTo>
                    <a:pt x="527" y="210918"/>
                  </a:lnTo>
                  <a:lnTo>
                    <a:pt x="190" y="186502"/>
                  </a:lnTo>
                  <a:lnTo>
                    <a:pt x="100" y="170960"/>
                  </a:lnTo>
                  <a:lnTo>
                    <a:pt x="40" y="153543"/>
                  </a:lnTo>
                  <a:lnTo>
                    <a:pt x="0" y="134876"/>
                  </a:lnTo>
                  <a:lnTo>
                    <a:pt x="2090" y="116081"/>
                  </a:lnTo>
                  <a:lnTo>
                    <a:pt x="5600" y="97201"/>
                  </a:lnTo>
                  <a:lnTo>
                    <a:pt x="10057" y="78265"/>
                  </a:lnTo>
                  <a:lnTo>
                    <a:pt x="22535" y="47817"/>
                  </a:lnTo>
                  <a:lnTo>
                    <a:pt x="41663" y="16486"/>
                  </a:lnTo>
                  <a:lnTo>
                    <a:pt x="46799" y="9638"/>
                  </a:lnTo>
                  <a:lnTo>
                    <a:pt x="58149" y="2029"/>
                  </a:lnTo>
                  <a:lnTo>
                    <a:pt x="64140" y="0"/>
                  </a:lnTo>
                  <a:lnTo>
                    <a:pt x="69544" y="2175"/>
                  </a:lnTo>
                  <a:lnTo>
                    <a:pt x="79312" y="13999"/>
                  </a:lnTo>
                  <a:lnTo>
                    <a:pt x="84594" y="31014"/>
                  </a:lnTo>
                  <a:lnTo>
                    <a:pt x="85531" y="50335"/>
                  </a:lnTo>
                  <a:lnTo>
                    <a:pt x="77419" y="80341"/>
                  </a:lnTo>
                  <a:lnTo>
                    <a:pt x="67525" y="98599"/>
                  </a:lnTo>
                  <a:lnTo>
                    <a:pt x="46684" y="118003"/>
                  </a:lnTo>
                  <a:lnTo>
                    <a:pt x="32698" y="122393"/>
                  </a:lnTo>
                  <a:lnTo>
                    <a:pt x="12620" y="1229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58" name="SMARTInkShape-Group779"/>
          <p:cNvGrpSpPr/>
          <p:nvPr/>
        </p:nvGrpSpPr>
        <p:grpSpPr>
          <a:xfrm>
            <a:off x="2516895" y="1249642"/>
            <a:ext cx="626356" cy="294083"/>
            <a:chOff x="2516895" y="1249642"/>
            <a:chExt cx="626356" cy="294083"/>
          </a:xfrm>
        </p:grpSpPr>
        <p:sp>
          <p:nvSpPr>
            <p:cNvPr id="1856" name="SMARTInkShape-2786"/>
            <p:cNvSpPr/>
            <p:nvPr>
              <p:custDataLst>
                <p:tags r:id="rId109"/>
              </p:custDataLst>
            </p:nvPr>
          </p:nvSpPr>
          <p:spPr>
            <a:xfrm>
              <a:off x="2516895" y="1249642"/>
              <a:ext cx="389286" cy="294083"/>
            </a:xfrm>
            <a:custGeom>
              <a:avLst/>
              <a:gdLst/>
              <a:ahLst/>
              <a:cxnLst/>
              <a:rect l="0" t="0" r="0" b="0"/>
              <a:pathLst>
                <a:path w="389286" h="294083">
                  <a:moveTo>
                    <a:pt x="118355" y="217208"/>
                  </a:moveTo>
                  <a:lnTo>
                    <a:pt x="118355" y="217208"/>
                  </a:lnTo>
                  <a:lnTo>
                    <a:pt x="106146" y="190693"/>
                  </a:lnTo>
                  <a:lnTo>
                    <a:pt x="94590" y="179170"/>
                  </a:lnTo>
                  <a:lnTo>
                    <a:pt x="80747" y="177489"/>
                  </a:lnTo>
                  <a:lnTo>
                    <a:pt x="63540" y="180505"/>
                  </a:lnTo>
                  <a:lnTo>
                    <a:pt x="46485" y="188901"/>
                  </a:lnTo>
                  <a:lnTo>
                    <a:pt x="21017" y="212270"/>
                  </a:lnTo>
                  <a:lnTo>
                    <a:pt x="7831" y="233358"/>
                  </a:lnTo>
                  <a:lnTo>
                    <a:pt x="2339" y="244908"/>
                  </a:lnTo>
                  <a:lnTo>
                    <a:pt x="0" y="265267"/>
                  </a:lnTo>
                  <a:lnTo>
                    <a:pt x="1352" y="274648"/>
                  </a:lnTo>
                  <a:lnTo>
                    <a:pt x="5780" y="281607"/>
                  </a:lnTo>
                  <a:lnTo>
                    <a:pt x="20109" y="291220"/>
                  </a:lnTo>
                  <a:lnTo>
                    <a:pt x="40118" y="294082"/>
                  </a:lnTo>
                  <a:lnTo>
                    <a:pt x="61711" y="291591"/>
                  </a:lnTo>
                  <a:lnTo>
                    <a:pt x="80715" y="283428"/>
                  </a:lnTo>
                  <a:lnTo>
                    <a:pt x="110652" y="256819"/>
                  </a:lnTo>
                  <a:lnTo>
                    <a:pt x="127631" y="228463"/>
                  </a:lnTo>
                  <a:lnTo>
                    <a:pt x="135123" y="212011"/>
                  </a:lnTo>
                  <a:lnTo>
                    <a:pt x="142233" y="194693"/>
                  </a:lnTo>
                  <a:lnTo>
                    <a:pt x="149091" y="176798"/>
                  </a:lnTo>
                  <a:lnTo>
                    <a:pt x="155779" y="158518"/>
                  </a:lnTo>
                  <a:lnTo>
                    <a:pt x="161648" y="140687"/>
                  </a:lnTo>
                  <a:lnTo>
                    <a:pt x="166973" y="123155"/>
                  </a:lnTo>
                  <a:lnTo>
                    <a:pt x="175241" y="92857"/>
                  </a:lnTo>
                  <a:lnTo>
                    <a:pt x="179190" y="69983"/>
                  </a:lnTo>
                  <a:lnTo>
                    <a:pt x="178667" y="67552"/>
                  </a:lnTo>
                  <a:lnTo>
                    <a:pt x="177613" y="66638"/>
                  </a:lnTo>
                  <a:lnTo>
                    <a:pt x="166016" y="78834"/>
                  </a:lnTo>
                  <a:lnTo>
                    <a:pt x="153179" y="100205"/>
                  </a:lnTo>
                  <a:lnTo>
                    <a:pt x="139477" y="129223"/>
                  </a:lnTo>
                  <a:lnTo>
                    <a:pt x="133847" y="145852"/>
                  </a:lnTo>
                  <a:lnTo>
                    <a:pt x="128683" y="163287"/>
                  </a:lnTo>
                  <a:lnTo>
                    <a:pt x="125946" y="180555"/>
                  </a:lnTo>
                  <a:lnTo>
                    <a:pt x="124827" y="197712"/>
                  </a:lnTo>
                  <a:lnTo>
                    <a:pt x="124786" y="214794"/>
                  </a:lnTo>
                  <a:lnTo>
                    <a:pt x="132267" y="243181"/>
                  </a:lnTo>
                  <a:lnTo>
                    <a:pt x="144999" y="265441"/>
                  </a:lnTo>
                  <a:lnTo>
                    <a:pt x="160065" y="280037"/>
                  </a:lnTo>
                  <a:lnTo>
                    <a:pt x="178050" y="285584"/>
                  </a:lnTo>
                  <a:lnTo>
                    <a:pt x="187785" y="286075"/>
                  </a:lnTo>
                  <a:lnTo>
                    <a:pt x="208009" y="279095"/>
                  </a:lnTo>
                  <a:lnTo>
                    <a:pt x="226640" y="265880"/>
                  </a:lnTo>
                  <a:lnTo>
                    <a:pt x="239625" y="248248"/>
                  </a:lnTo>
                  <a:lnTo>
                    <a:pt x="244454" y="230533"/>
                  </a:lnTo>
                  <a:lnTo>
                    <a:pt x="245177" y="199536"/>
                  </a:lnTo>
                  <a:lnTo>
                    <a:pt x="245302" y="189629"/>
                  </a:lnTo>
                  <a:lnTo>
                    <a:pt x="243909" y="188944"/>
                  </a:lnTo>
                  <a:lnTo>
                    <a:pt x="238597" y="190065"/>
                  </a:lnTo>
                  <a:lnTo>
                    <a:pt x="224303" y="201405"/>
                  </a:lnTo>
                  <a:lnTo>
                    <a:pt x="216478" y="214182"/>
                  </a:lnTo>
                  <a:lnTo>
                    <a:pt x="212060" y="228563"/>
                  </a:lnTo>
                  <a:lnTo>
                    <a:pt x="212448" y="242010"/>
                  </a:lnTo>
                  <a:lnTo>
                    <a:pt x="214950" y="247148"/>
                  </a:lnTo>
                  <a:lnTo>
                    <a:pt x="223375" y="254739"/>
                  </a:lnTo>
                  <a:lnTo>
                    <a:pt x="234175" y="258583"/>
                  </a:lnTo>
                  <a:lnTo>
                    <a:pt x="240019" y="259608"/>
                  </a:lnTo>
                  <a:lnTo>
                    <a:pt x="252155" y="256984"/>
                  </a:lnTo>
                  <a:lnTo>
                    <a:pt x="264605" y="250408"/>
                  </a:lnTo>
                  <a:lnTo>
                    <a:pt x="277194" y="240430"/>
                  </a:lnTo>
                  <a:lnTo>
                    <a:pt x="296182" y="212800"/>
                  </a:lnTo>
                  <a:lnTo>
                    <a:pt x="312630" y="184204"/>
                  </a:lnTo>
                  <a:lnTo>
                    <a:pt x="321955" y="167689"/>
                  </a:lnTo>
                  <a:lnTo>
                    <a:pt x="330994" y="148212"/>
                  </a:lnTo>
                  <a:lnTo>
                    <a:pt x="339842" y="126761"/>
                  </a:lnTo>
                  <a:lnTo>
                    <a:pt x="348563" y="103993"/>
                  </a:lnTo>
                  <a:lnTo>
                    <a:pt x="356494" y="83170"/>
                  </a:lnTo>
                  <a:lnTo>
                    <a:pt x="363897" y="63644"/>
                  </a:lnTo>
                  <a:lnTo>
                    <a:pt x="370950" y="44982"/>
                  </a:lnTo>
                  <a:lnTo>
                    <a:pt x="380668" y="20483"/>
                  </a:lnTo>
                  <a:lnTo>
                    <a:pt x="389284" y="0"/>
                  </a:lnTo>
                  <a:lnTo>
                    <a:pt x="389285" y="436"/>
                  </a:lnTo>
                  <a:lnTo>
                    <a:pt x="378574" y="27633"/>
                  </a:lnTo>
                  <a:lnTo>
                    <a:pt x="372268" y="42142"/>
                  </a:lnTo>
                  <a:lnTo>
                    <a:pt x="365241" y="59575"/>
                  </a:lnTo>
                  <a:lnTo>
                    <a:pt x="357735" y="78958"/>
                  </a:lnTo>
                  <a:lnTo>
                    <a:pt x="349908" y="99641"/>
                  </a:lnTo>
                  <a:lnTo>
                    <a:pt x="342574" y="119780"/>
                  </a:lnTo>
                  <a:lnTo>
                    <a:pt x="335568" y="139556"/>
                  </a:lnTo>
                  <a:lnTo>
                    <a:pt x="328780" y="159090"/>
                  </a:lnTo>
                  <a:lnTo>
                    <a:pt x="325666" y="177052"/>
                  </a:lnTo>
                  <a:lnTo>
                    <a:pt x="325002" y="193965"/>
                  </a:lnTo>
                  <a:lnTo>
                    <a:pt x="328026" y="223106"/>
                  </a:lnTo>
                  <a:lnTo>
                    <a:pt x="334073" y="243112"/>
                  </a:lnTo>
                  <a:lnTo>
                    <a:pt x="345228" y="257179"/>
                  </a:lnTo>
                  <a:lnTo>
                    <a:pt x="358888" y="266723"/>
                  </a:lnTo>
                  <a:lnTo>
                    <a:pt x="385055" y="2743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7" name="SMARTInkShape-2787"/>
            <p:cNvSpPr/>
            <p:nvPr>
              <p:custDataLst>
                <p:tags r:id="rId110"/>
              </p:custDataLst>
            </p:nvPr>
          </p:nvSpPr>
          <p:spPr>
            <a:xfrm>
              <a:off x="2952750" y="1416050"/>
              <a:ext cx="190501" cy="92988"/>
            </a:xfrm>
            <a:custGeom>
              <a:avLst/>
              <a:gdLst/>
              <a:ahLst/>
              <a:cxnLst/>
              <a:rect l="0" t="0" r="0" b="0"/>
              <a:pathLst>
                <a:path w="190501" h="92988">
                  <a:moveTo>
                    <a:pt x="0" y="57150"/>
                  </a:moveTo>
                  <a:lnTo>
                    <a:pt x="0" y="57150"/>
                  </a:lnTo>
                  <a:lnTo>
                    <a:pt x="0" y="53779"/>
                  </a:lnTo>
                  <a:lnTo>
                    <a:pt x="705" y="52786"/>
                  </a:lnTo>
                  <a:lnTo>
                    <a:pt x="1881" y="52124"/>
                  </a:lnTo>
                  <a:lnTo>
                    <a:pt x="8789" y="51192"/>
                  </a:lnTo>
                  <a:lnTo>
                    <a:pt x="23765" y="50878"/>
                  </a:lnTo>
                  <a:lnTo>
                    <a:pt x="31964" y="47071"/>
                  </a:lnTo>
                  <a:lnTo>
                    <a:pt x="48726" y="36501"/>
                  </a:lnTo>
                  <a:lnTo>
                    <a:pt x="51534" y="32801"/>
                  </a:lnTo>
                  <a:lnTo>
                    <a:pt x="55486" y="18891"/>
                  </a:lnTo>
                  <a:lnTo>
                    <a:pt x="56411" y="12394"/>
                  </a:lnTo>
                  <a:lnTo>
                    <a:pt x="55246" y="10379"/>
                  </a:lnTo>
                  <a:lnTo>
                    <a:pt x="53058" y="9036"/>
                  </a:lnTo>
                  <a:lnTo>
                    <a:pt x="50189" y="8141"/>
                  </a:lnTo>
                  <a:lnTo>
                    <a:pt x="43238" y="9027"/>
                  </a:lnTo>
                  <a:lnTo>
                    <a:pt x="39408" y="10252"/>
                  </a:lnTo>
                  <a:lnTo>
                    <a:pt x="20535" y="25459"/>
                  </a:lnTo>
                  <a:lnTo>
                    <a:pt x="10773" y="40007"/>
                  </a:lnTo>
                  <a:lnTo>
                    <a:pt x="4788" y="55881"/>
                  </a:lnTo>
                  <a:lnTo>
                    <a:pt x="2128" y="72343"/>
                  </a:lnTo>
                  <a:lnTo>
                    <a:pt x="3535" y="78568"/>
                  </a:lnTo>
                  <a:lnTo>
                    <a:pt x="6590" y="83423"/>
                  </a:lnTo>
                  <a:lnTo>
                    <a:pt x="10744" y="87365"/>
                  </a:lnTo>
                  <a:lnTo>
                    <a:pt x="22884" y="91746"/>
                  </a:lnTo>
                  <a:lnTo>
                    <a:pt x="38393" y="92987"/>
                  </a:lnTo>
                  <a:lnTo>
                    <a:pt x="66252" y="89013"/>
                  </a:lnTo>
                  <a:lnTo>
                    <a:pt x="93400" y="79918"/>
                  </a:lnTo>
                  <a:lnTo>
                    <a:pt x="122062" y="73147"/>
                  </a:lnTo>
                  <a:lnTo>
                    <a:pt x="144587" y="71532"/>
                  </a:lnTo>
                  <a:lnTo>
                    <a:pt x="174236" y="75446"/>
                  </a:lnTo>
                  <a:lnTo>
                    <a:pt x="177541" y="76403"/>
                  </a:lnTo>
                  <a:lnTo>
                    <a:pt x="179744" y="77746"/>
                  </a:lnTo>
                  <a:lnTo>
                    <a:pt x="181213" y="79347"/>
                  </a:lnTo>
                  <a:lnTo>
                    <a:pt x="182192" y="79709"/>
                  </a:lnTo>
                  <a:lnTo>
                    <a:pt x="182845" y="79245"/>
                  </a:lnTo>
                  <a:lnTo>
                    <a:pt x="187263" y="70060"/>
                  </a:lnTo>
                  <a:lnTo>
                    <a:pt x="187180" y="60771"/>
                  </a:lnTo>
                  <a:lnTo>
                    <a:pt x="184549" y="31391"/>
                  </a:lnTo>
                  <a:lnTo>
                    <a:pt x="184974" y="14005"/>
                  </a:lnTo>
                  <a:lnTo>
                    <a:pt x="190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67" name="SMARTInkShape-Group780"/>
          <p:cNvGrpSpPr/>
          <p:nvPr/>
        </p:nvGrpSpPr>
        <p:grpSpPr>
          <a:xfrm>
            <a:off x="869950" y="2851150"/>
            <a:ext cx="311151" cy="635001"/>
            <a:chOff x="869950" y="2851150"/>
            <a:chExt cx="311151" cy="635001"/>
          </a:xfrm>
        </p:grpSpPr>
        <p:sp>
          <p:nvSpPr>
            <p:cNvPr id="1859" name="SMARTInkShape-2788"/>
            <p:cNvSpPr/>
            <p:nvPr>
              <p:custDataLst>
                <p:tags r:id="rId101"/>
              </p:custDataLst>
            </p:nvPr>
          </p:nvSpPr>
          <p:spPr>
            <a:xfrm>
              <a:off x="895350" y="2952750"/>
              <a:ext cx="196851" cy="6273"/>
            </a:xfrm>
            <a:custGeom>
              <a:avLst/>
              <a:gdLst/>
              <a:ahLst/>
              <a:cxnLst/>
              <a:rect l="0" t="0" r="0" b="0"/>
              <a:pathLst>
                <a:path w="196851" h="6273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5417" y="5026"/>
                  </a:lnTo>
                  <a:lnTo>
                    <a:pt x="56450" y="5957"/>
                  </a:lnTo>
                  <a:lnTo>
                    <a:pt x="82944" y="6176"/>
                  </a:lnTo>
                  <a:lnTo>
                    <a:pt x="111183" y="6272"/>
                  </a:lnTo>
                  <a:lnTo>
                    <a:pt x="136433" y="4434"/>
                  </a:lnTo>
                  <a:lnTo>
                    <a:pt x="158709" y="1970"/>
                  </a:lnTo>
                  <a:lnTo>
                    <a:pt x="196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0" name="SMARTInkShape-2789"/>
            <p:cNvSpPr/>
            <p:nvPr>
              <p:custDataLst>
                <p:tags r:id="rId102"/>
              </p:custDataLst>
            </p:nvPr>
          </p:nvSpPr>
          <p:spPr>
            <a:xfrm>
              <a:off x="927100" y="3048000"/>
              <a:ext cx="228601" cy="1"/>
            </a:xfrm>
            <a:custGeom>
              <a:avLst/>
              <a:gdLst/>
              <a:ahLst/>
              <a:cxnLst/>
              <a:rect l="0" t="0" r="0" b="0"/>
              <a:pathLst>
                <a:path w="228601" h="1">
                  <a:moveTo>
                    <a:pt x="0" y="0"/>
                  </a:moveTo>
                  <a:lnTo>
                    <a:pt x="0" y="0"/>
                  </a:lnTo>
                  <a:lnTo>
                    <a:pt x="27299" y="0"/>
                  </a:lnTo>
                  <a:lnTo>
                    <a:pt x="48116" y="0"/>
                  </a:lnTo>
                  <a:lnTo>
                    <a:pt x="71479" y="0"/>
                  </a:lnTo>
                  <a:lnTo>
                    <a:pt x="95974" y="0"/>
                  </a:lnTo>
                  <a:lnTo>
                    <a:pt x="120972" y="0"/>
                  </a:lnTo>
                  <a:lnTo>
                    <a:pt x="146193" y="0"/>
                  </a:lnTo>
                  <a:lnTo>
                    <a:pt x="169632" y="0"/>
                  </a:lnTo>
                  <a:lnTo>
                    <a:pt x="200780" y="0"/>
                  </a:lnTo>
                  <a:lnTo>
                    <a:pt x="228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1" name="SMARTInkShape-2790"/>
            <p:cNvSpPr/>
            <p:nvPr>
              <p:custDataLst>
                <p:tags r:id="rId103"/>
              </p:custDataLst>
            </p:nvPr>
          </p:nvSpPr>
          <p:spPr>
            <a:xfrm>
              <a:off x="920750" y="3149600"/>
              <a:ext cx="260351" cy="5958"/>
            </a:xfrm>
            <a:custGeom>
              <a:avLst/>
              <a:gdLst/>
              <a:ahLst/>
              <a:cxnLst/>
              <a:rect l="0" t="0" r="0" b="0"/>
              <a:pathLst>
                <a:path w="260351" h="5958">
                  <a:moveTo>
                    <a:pt x="0" y="0"/>
                  </a:moveTo>
                  <a:lnTo>
                    <a:pt x="0" y="0"/>
                  </a:lnTo>
                  <a:lnTo>
                    <a:pt x="31393" y="1881"/>
                  </a:lnTo>
                  <a:lnTo>
                    <a:pt x="54169" y="4364"/>
                  </a:lnTo>
                  <a:lnTo>
                    <a:pt x="80755" y="5467"/>
                  </a:lnTo>
                  <a:lnTo>
                    <a:pt x="110915" y="5957"/>
                  </a:lnTo>
                  <a:lnTo>
                    <a:pt x="142429" y="5470"/>
                  </a:lnTo>
                  <a:lnTo>
                    <a:pt x="172898" y="2901"/>
                  </a:lnTo>
                  <a:lnTo>
                    <a:pt x="199140" y="1289"/>
                  </a:lnTo>
                  <a:lnTo>
                    <a:pt x="221857" y="573"/>
                  </a:lnTo>
                  <a:lnTo>
                    <a:pt x="260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2" name="SMARTInkShape-2791"/>
            <p:cNvSpPr/>
            <p:nvPr>
              <p:custDataLst>
                <p:tags r:id="rId104"/>
              </p:custDataLst>
            </p:nvPr>
          </p:nvSpPr>
          <p:spPr>
            <a:xfrm>
              <a:off x="920750" y="3327400"/>
              <a:ext cx="247651" cy="12701"/>
            </a:xfrm>
            <a:custGeom>
              <a:avLst/>
              <a:gdLst/>
              <a:ahLst/>
              <a:cxnLst/>
              <a:rect l="0" t="0" r="0" b="0"/>
              <a:pathLst>
                <a:path w="247651" h="12701">
                  <a:moveTo>
                    <a:pt x="0" y="12700"/>
                  </a:moveTo>
                  <a:lnTo>
                    <a:pt x="0" y="12700"/>
                  </a:lnTo>
                  <a:lnTo>
                    <a:pt x="24419" y="12700"/>
                  </a:lnTo>
                  <a:lnTo>
                    <a:pt x="54272" y="12700"/>
                  </a:lnTo>
                  <a:lnTo>
                    <a:pt x="81506" y="12700"/>
                  </a:lnTo>
                  <a:lnTo>
                    <a:pt x="111719" y="11288"/>
                  </a:lnTo>
                  <a:lnTo>
                    <a:pt x="141611" y="5958"/>
                  </a:lnTo>
                  <a:lnTo>
                    <a:pt x="169477" y="2648"/>
                  </a:lnTo>
                  <a:lnTo>
                    <a:pt x="193856" y="1177"/>
                  </a:lnTo>
                  <a:lnTo>
                    <a:pt x="219482" y="349"/>
                  </a:lnTo>
                  <a:lnTo>
                    <a:pt x="247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3" name="SMARTInkShape-2792"/>
            <p:cNvSpPr/>
            <p:nvPr>
              <p:custDataLst>
                <p:tags r:id="rId105"/>
              </p:custDataLst>
            </p:nvPr>
          </p:nvSpPr>
          <p:spPr>
            <a:xfrm>
              <a:off x="952500" y="3232150"/>
              <a:ext cx="228601" cy="9722"/>
            </a:xfrm>
            <a:custGeom>
              <a:avLst/>
              <a:gdLst/>
              <a:ahLst/>
              <a:cxnLst/>
              <a:rect l="0" t="0" r="0" b="0"/>
              <a:pathLst>
                <a:path w="228601" h="9722">
                  <a:moveTo>
                    <a:pt x="0" y="6350"/>
                  </a:moveTo>
                  <a:lnTo>
                    <a:pt x="0" y="6350"/>
                  </a:lnTo>
                  <a:lnTo>
                    <a:pt x="24419" y="9721"/>
                  </a:lnTo>
                  <a:lnTo>
                    <a:pt x="45190" y="9494"/>
                  </a:lnTo>
                  <a:lnTo>
                    <a:pt x="71590" y="7747"/>
                  </a:lnTo>
                  <a:lnTo>
                    <a:pt x="102138" y="6971"/>
                  </a:lnTo>
                  <a:lnTo>
                    <a:pt x="132648" y="4745"/>
                  </a:lnTo>
                  <a:lnTo>
                    <a:pt x="161261" y="2109"/>
                  </a:lnTo>
                  <a:lnTo>
                    <a:pt x="185736" y="937"/>
                  </a:lnTo>
                  <a:lnTo>
                    <a:pt x="212607" y="278"/>
                  </a:lnTo>
                  <a:lnTo>
                    <a:pt x="228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4" name="SMARTInkShape-2793"/>
            <p:cNvSpPr/>
            <p:nvPr>
              <p:custDataLst>
                <p:tags r:id="rId106"/>
              </p:custDataLst>
            </p:nvPr>
          </p:nvSpPr>
          <p:spPr>
            <a:xfrm>
              <a:off x="927100" y="3390900"/>
              <a:ext cx="184151" cy="11355"/>
            </a:xfrm>
            <a:custGeom>
              <a:avLst/>
              <a:gdLst/>
              <a:ahLst/>
              <a:cxnLst/>
              <a:rect l="0" t="0" r="0" b="0"/>
              <a:pathLst>
                <a:path w="184151" h="11355">
                  <a:moveTo>
                    <a:pt x="0" y="0"/>
                  </a:moveTo>
                  <a:lnTo>
                    <a:pt x="0" y="0"/>
                  </a:lnTo>
                  <a:lnTo>
                    <a:pt x="27790" y="3371"/>
                  </a:lnTo>
                  <a:lnTo>
                    <a:pt x="48334" y="5026"/>
                  </a:lnTo>
                  <a:lnTo>
                    <a:pt x="71576" y="6467"/>
                  </a:lnTo>
                  <a:lnTo>
                    <a:pt x="96017" y="9459"/>
                  </a:lnTo>
                  <a:lnTo>
                    <a:pt x="120991" y="11260"/>
                  </a:lnTo>
                  <a:lnTo>
                    <a:pt x="144791" y="11354"/>
                  </a:lnTo>
                  <a:lnTo>
                    <a:pt x="184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5" name="SMARTInkShape-2794"/>
            <p:cNvSpPr/>
            <p:nvPr>
              <p:custDataLst>
                <p:tags r:id="rId107"/>
              </p:custDataLst>
            </p:nvPr>
          </p:nvSpPr>
          <p:spPr>
            <a:xfrm>
              <a:off x="901700" y="3467100"/>
              <a:ext cx="254001" cy="19051"/>
            </a:xfrm>
            <a:custGeom>
              <a:avLst/>
              <a:gdLst/>
              <a:ahLst/>
              <a:cxnLst/>
              <a:rect l="0" t="0" r="0" b="0"/>
              <a:pathLst>
                <a:path w="25400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5679"/>
                  </a:lnTo>
                  <a:lnTo>
                    <a:pt x="32520" y="12583"/>
                  </a:lnTo>
                  <a:lnTo>
                    <a:pt x="57022" y="9590"/>
                  </a:lnTo>
                  <a:lnTo>
                    <a:pt x="86256" y="7790"/>
                  </a:lnTo>
                  <a:lnTo>
                    <a:pt x="117358" y="6990"/>
                  </a:lnTo>
                  <a:lnTo>
                    <a:pt x="147644" y="6634"/>
                  </a:lnTo>
                  <a:lnTo>
                    <a:pt x="173805" y="4595"/>
                  </a:lnTo>
                  <a:lnTo>
                    <a:pt x="197191" y="2042"/>
                  </a:lnTo>
                  <a:lnTo>
                    <a:pt x="228074" y="605"/>
                  </a:lnTo>
                  <a:lnTo>
                    <a:pt x="254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6" name="SMARTInkShape-2795"/>
            <p:cNvSpPr/>
            <p:nvPr>
              <p:custDataLst>
                <p:tags r:id="rId108"/>
              </p:custDataLst>
            </p:nvPr>
          </p:nvSpPr>
          <p:spPr>
            <a:xfrm>
              <a:off x="869950" y="2851150"/>
              <a:ext cx="260351" cy="12701"/>
            </a:xfrm>
            <a:custGeom>
              <a:avLst/>
              <a:gdLst/>
              <a:ahLst/>
              <a:cxnLst/>
              <a:rect l="0" t="0" r="0" b="0"/>
              <a:pathLst>
                <a:path w="260351" h="12701">
                  <a:moveTo>
                    <a:pt x="0" y="12700"/>
                  </a:moveTo>
                  <a:lnTo>
                    <a:pt x="0" y="12700"/>
                  </a:lnTo>
                  <a:lnTo>
                    <a:pt x="29770" y="12700"/>
                  </a:lnTo>
                  <a:lnTo>
                    <a:pt x="57739" y="12700"/>
                  </a:lnTo>
                  <a:lnTo>
                    <a:pt x="84223" y="12700"/>
                  </a:lnTo>
                  <a:lnTo>
                    <a:pt x="114808" y="12700"/>
                  </a:lnTo>
                  <a:lnTo>
                    <a:pt x="143454" y="10818"/>
                  </a:lnTo>
                  <a:lnTo>
                    <a:pt x="170296" y="7631"/>
                  </a:lnTo>
                  <a:lnTo>
                    <a:pt x="196337" y="3862"/>
                  </a:lnTo>
                  <a:lnTo>
                    <a:pt x="228056" y="1144"/>
                  </a:lnTo>
                  <a:lnTo>
                    <a:pt x="260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75" name="SMARTInkShape-Group781"/>
          <p:cNvGrpSpPr/>
          <p:nvPr/>
        </p:nvGrpSpPr>
        <p:grpSpPr>
          <a:xfrm>
            <a:off x="349250" y="2730578"/>
            <a:ext cx="292101" cy="901623"/>
            <a:chOff x="349250" y="2730578"/>
            <a:chExt cx="292101" cy="901623"/>
          </a:xfrm>
        </p:grpSpPr>
        <p:sp>
          <p:nvSpPr>
            <p:cNvPr id="1868" name="SMARTInkShape-2796"/>
            <p:cNvSpPr/>
            <p:nvPr>
              <p:custDataLst>
                <p:tags r:id="rId94"/>
              </p:custDataLst>
            </p:nvPr>
          </p:nvSpPr>
          <p:spPr>
            <a:xfrm>
              <a:off x="349250" y="3613150"/>
              <a:ext cx="292101" cy="19051"/>
            </a:xfrm>
            <a:custGeom>
              <a:avLst/>
              <a:gdLst/>
              <a:ahLst/>
              <a:cxnLst/>
              <a:rect l="0" t="0" r="0" b="0"/>
              <a:pathLst>
                <a:path w="292101" h="19051">
                  <a:moveTo>
                    <a:pt x="0" y="19050"/>
                  </a:moveTo>
                  <a:lnTo>
                    <a:pt x="0" y="19050"/>
                  </a:lnTo>
                  <a:lnTo>
                    <a:pt x="30443" y="19050"/>
                  </a:lnTo>
                  <a:lnTo>
                    <a:pt x="50925" y="19050"/>
                  </a:lnTo>
                  <a:lnTo>
                    <a:pt x="78843" y="19050"/>
                  </a:lnTo>
                  <a:lnTo>
                    <a:pt x="95601" y="17639"/>
                  </a:lnTo>
                  <a:lnTo>
                    <a:pt x="113828" y="15287"/>
                  </a:lnTo>
                  <a:lnTo>
                    <a:pt x="133036" y="12308"/>
                  </a:lnTo>
                  <a:lnTo>
                    <a:pt x="150779" y="11027"/>
                  </a:lnTo>
                  <a:lnTo>
                    <a:pt x="167547" y="10879"/>
                  </a:lnTo>
                  <a:lnTo>
                    <a:pt x="198643" y="11185"/>
                  </a:lnTo>
                  <a:lnTo>
                    <a:pt x="226575" y="8969"/>
                  </a:lnTo>
                  <a:lnTo>
                    <a:pt x="249337" y="5633"/>
                  </a:lnTo>
                  <a:lnTo>
                    <a:pt x="280511" y="742"/>
                  </a:lnTo>
                  <a:lnTo>
                    <a:pt x="292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9" name="SMARTInkShape-2797"/>
            <p:cNvSpPr/>
            <p:nvPr>
              <p:custDataLst>
                <p:tags r:id="rId95"/>
              </p:custDataLst>
            </p:nvPr>
          </p:nvSpPr>
          <p:spPr>
            <a:xfrm>
              <a:off x="477133" y="2730578"/>
              <a:ext cx="137800" cy="9762"/>
            </a:xfrm>
            <a:custGeom>
              <a:avLst/>
              <a:gdLst/>
              <a:ahLst/>
              <a:cxnLst/>
              <a:rect l="0" t="0" r="0" b="0"/>
              <a:pathLst>
                <a:path w="137800" h="9762">
                  <a:moveTo>
                    <a:pt x="5467" y="6272"/>
                  </a:moveTo>
                  <a:lnTo>
                    <a:pt x="5467" y="6272"/>
                  </a:lnTo>
                  <a:lnTo>
                    <a:pt x="0" y="805"/>
                  </a:lnTo>
                  <a:lnTo>
                    <a:pt x="411" y="510"/>
                  </a:lnTo>
                  <a:lnTo>
                    <a:pt x="14775" y="0"/>
                  </a:lnTo>
                  <a:lnTo>
                    <a:pt x="41856" y="3316"/>
                  </a:lnTo>
                  <a:lnTo>
                    <a:pt x="64679" y="4958"/>
                  </a:lnTo>
                  <a:lnTo>
                    <a:pt x="87522" y="5688"/>
                  </a:lnTo>
                  <a:lnTo>
                    <a:pt x="114838" y="6099"/>
                  </a:lnTo>
                  <a:lnTo>
                    <a:pt x="137799" y="6265"/>
                  </a:lnTo>
                  <a:lnTo>
                    <a:pt x="106943" y="6272"/>
                  </a:lnTo>
                  <a:lnTo>
                    <a:pt x="85140" y="6272"/>
                  </a:lnTo>
                  <a:lnTo>
                    <a:pt x="55807" y="2901"/>
                  </a:lnTo>
                  <a:lnTo>
                    <a:pt x="27914" y="184"/>
                  </a:lnTo>
                  <a:lnTo>
                    <a:pt x="35637" y="3370"/>
                  </a:lnTo>
                  <a:lnTo>
                    <a:pt x="62279" y="6404"/>
                  </a:lnTo>
                  <a:lnTo>
                    <a:pt x="86427" y="9761"/>
                  </a:lnTo>
                  <a:lnTo>
                    <a:pt x="119767" y="62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0" name="SMARTInkShape-2798"/>
            <p:cNvSpPr/>
            <p:nvPr>
              <p:custDataLst>
                <p:tags r:id="rId96"/>
              </p:custDataLst>
            </p:nvPr>
          </p:nvSpPr>
          <p:spPr>
            <a:xfrm>
              <a:off x="476250" y="2743200"/>
              <a:ext cx="125356" cy="106411"/>
            </a:xfrm>
            <a:custGeom>
              <a:avLst/>
              <a:gdLst/>
              <a:ahLst/>
              <a:cxnLst/>
              <a:rect l="0" t="0" r="0" b="0"/>
              <a:pathLst>
                <a:path w="125356" h="106411">
                  <a:moveTo>
                    <a:pt x="57150" y="0"/>
                  </a:moveTo>
                  <a:lnTo>
                    <a:pt x="57150" y="0"/>
                  </a:lnTo>
                  <a:lnTo>
                    <a:pt x="60521" y="0"/>
                  </a:lnTo>
                  <a:lnTo>
                    <a:pt x="60809" y="1411"/>
                  </a:lnTo>
                  <a:lnTo>
                    <a:pt x="51029" y="27790"/>
                  </a:lnTo>
                  <a:lnTo>
                    <a:pt x="36287" y="52997"/>
                  </a:lnTo>
                  <a:lnTo>
                    <a:pt x="13753" y="84683"/>
                  </a:lnTo>
                  <a:lnTo>
                    <a:pt x="5094" y="96274"/>
                  </a:lnTo>
                  <a:lnTo>
                    <a:pt x="4807" y="98049"/>
                  </a:lnTo>
                  <a:lnTo>
                    <a:pt x="5322" y="99233"/>
                  </a:lnTo>
                  <a:lnTo>
                    <a:pt x="6370" y="98611"/>
                  </a:lnTo>
                  <a:lnTo>
                    <a:pt x="22191" y="69660"/>
                  </a:lnTo>
                  <a:lnTo>
                    <a:pt x="36421" y="39526"/>
                  </a:lnTo>
                  <a:lnTo>
                    <a:pt x="48462" y="13018"/>
                  </a:lnTo>
                  <a:lnTo>
                    <a:pt x="55867" y="7228"/>
                  </a:lnTo>
                  <a:lnTo>
                    <a:pt x="57000" y="7641"/>
                  </a:lnTo>
                  <a:lnTo>
                    <a:pt x="60141" y="9981"/>
                  </a:lnTo>
                  <a:lnTo>
                    <a:pt x="78754" y="34946"/>
                  </a:lnTo>
                  <a:lnTo>
                    <a:pt x="103217" y="64365"/>
                  </a:lnTo>
                  <a:lnTo>
                    <a:pt x="121447" y="86619"/>
                  </a:lnTo>
                  <a:lnTo>
                    <a:pt x="125355" y="96063"/>
                  </a:lnTo>
                  <a:lnTo>
                    <a:pt x="125198" y="97909"/>
                  </a:lnTo>
                  <a:lnTo>
                    <a:pt x="124387" y="99139"/>
                  </a:lnTo>
                  <a:lnTo>
                    <a:pt x="116113" y="102752"/>
                  </a:lnTo>
                  <a:lnTo>
                    <a:pt x="100256" y="106410"/>
                  </a:lnTo>
                  <a:lnTo>
                    <a:pt x="78389" y="105612"/>
                  </a:lnTo>
                  <a:lnTo>
                    <a:pt x="49508" y="102392"/>
                  </a:lnTo>
                  <a:lnTo>
                    <a:pt x="20761" y="101704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1" name="SMARTInkShape-2799"/>
            <p:cNvSpPr/>
            <p:nvPr>
              <p:custDataLst>
                <p:tags r:id="rId97"/>
              </p:custDataLst>
            </p:nvPr>
          </p:nvSpPr>
          <p:spPr>
            <a:xfrm>
              <a:off x="510979" y="2876550"/>
              <a:ext cx="9722" cy="95251"/>
            </a:xfrm>
            <a:custGeom>
              <a:avLst/>
              <a:gdLst/>
              <a:ahLst/>
              <a:cxnLst/>
              <a:rect l="0" t="0" r="0" b="0"/>
              <a:pathLst>
                <a:path w="9722" h="95251">
                  <a:moveTo>
                    <a:pt x="3371" y="0"/>
                  </a:moveTo>
                  <a:lnTo>
                    <a:pt x="3371" y="0"/>
                  </a:lnTo>
                  <a:lnTo>
                    <a:pt x="0" y="24419"/>
                  </a:lnTo>
                  <a:lnTo>
                    <a:pt x="1974" y="54970"/>
                  </a:lnTo>
                  <a:lnTo>
                    <a:pt x="4977" y="80238"/>
                  </a:lnTo>
                  <a:lnTo>
                    <a:pt x="9721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2" name="SMARTInkShape-2800"/>
            <p:cNvSpPr/>
            <p:nvPr>
              <p:custDataLst>
                <p:tags r:id="rId98"/>
              </p:custDataLst>
            </p:nvPr>
          </p:nvSpPr>
          <p:spPr>
            <a:xfrm>
              <a:off x="426269" y="3060293"/>
              <a:ext cx="138882" cy="192110"/>
            </a:xfrm>
            <a:custGeom>
              <a:avLst/>
              <a:gdLst/>
              <a:ahLst/>
              <a:cxnLst/>
              <a:rect l="0" t="0" r="0" b="0"/>
              <a:pathLst>
                <a:path w="138882" h="192110">
                  <a:moveTo>
                    <a:pt x="69031" y="146457"/>
                  </a:moveTo>
                  <a:lnTo>
                    <a:pt x="69031" y="146457"/>
                  </a:lnTo>
                  <a:lnTo>
                    <a:pt x="55216" y="134523"/>
                  </a:lnTo>
                  <a:lnTo>
                    <a:pt x="47369" y="130570"/>
                  </a:lnTo>
                  <a:lnTo>
                    <a:pt x="39177" y="128813"/>
                  </a:lnTo>
                  <a:lnTo>
                    <a:pt x="23262" y="131194"/>
                  </a:lnTo>
                  <a:lnTo>
                    <a:pt x="13176" y="138262"/>
                  </a:lnTo>
                  <a:lnTo>
                    <a:pt x="8511" y="143111"/>
                  </a:lnTo>
                  <a:lnTo>
                    <a:pt x="3328" y="154142"/>
                  </a:lnTo>
                  <a:lnTo>
                    <a:pt x="0" y="178471"/>
                  </a:lnTo>
                  <a:lnTo>
                    <a:pt x="1138" y="183321"/>
                  </a:lnTo>
                  <a:lnTo>
                    <a:pt x="6166" y="190593"/>
                  </a:lnTo>
                  <a:lnTo>
                    <a:pt x="10188" y="192109"/>
                  </a:lnTo>
                  <a:lnTo>
                    <a:pt x="20301" y="191912"/>
                  </a:lnTo>
                  <a:lnTo>
                    <a:pt x="31851" y="183828"/>
                  </a:lnTo>
                  <a:lnTo>
                    <a:pt x="43334" y="170122"/>
                  </a:lnTo>
                  <a:lnTo>
                    <a:pt x="57733" y="141161"/>
                  </a:lnTo>
                  <a:lnTo>
                    <a:pt x="66597" y="115646"/>
                  </a:lnTo>
                  <a:lnTo>
                    <a:pt x="73358" y="87843"/>
                  </a:lnTo>
                  <a:lnTo>
                    <a:pt x="78715" y="60434"/>
                  </a:lnTo>
                  <a:lnTo>
                    <a:pt x="83448" y="36493"/>
                  </a:lnTo>
                  <a:lnTo>
                    <a:pt x="87166" y="8293"/>
                  </a:lnTo>
                  <a:lnTo>
                    <a:pt x="87810" y="0"/>
                  </a:lnTo>
                  <a:lnTo>
                    <a:pt x="87961" y="2813"/>
                  </a:lnTo>
                  <a:lnTo>
                    <a:pt x="78624" y="28373"/>
                  </a:lnTo>
                  <a:lnTo>
                    <a:pt x="73765" y="51877"/>
                  </a:lnTo>
                  <a:lnTo>
                    <a:pt x="73017" y="75023"/>
                  </a:lnTo>
                  <a:lnTo>
                    <a:pt x="76447" y="95659"/>
                  </a:lnTo>
                  <a:lnTo>
                    <a:pt x="85027" y="111885"/>
                  </a:lnTo>
                  <a:lnTo>
                    <a:pt x="101758" y="129550"/>
                  </a:lnTo>
                  <a:lnTo>
                    <a:pt x="138881" y="1464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3" name="SMARTInkShape-2801"/>
            <p:cNvSpPr/>
            <p:nvPr>
              <p:custDataLst>
                <p:tags r:id="rId99"/>
              </p:custDataLst>
            </p:nvPr>
          </p:nvSpPr>
          <p:spPr>
            <a:xfrm>
              <a:off x="479168" y="3314723"/>
              <a:ext cx="22406" cy="209528"/>
            </a:xfrm>
            <a:custGeom>
              <a:avLst/>
              <a:gdLst/>
              <a:ahLst/>
              <a:cxnLst/>
              <a:rect l="0" t="0" r="0" b="0"/>
              <a:pathLst>
                <a:path w="22406" h="209528">
                  <a:moveTo>
                    <a:pt x="16132" y="6327"/>
                  </a:moveTo>
                  <a:lnTo>
                    <a:pt x="16132" y="6327"/>
                  </a:lnTo>
                  <a:lnTo>
                    <a:pt x="22405" y="55"/>
                  </a:lnTo>
                  <a:lnTo>
                    <a:pt x="19088" y="0"/>
                  </a:lnTo>
                  <a:lnTo>
                    <a:pt x="18103" y="2109"/>
                  </a:lnTo>
                  <a:lnTo>
                    <a:pt x="16392" y="29865"/>
                  </a:lnTo>
                  <a:lnTo>
                    <a:pt x="16209" y="56967"/>
                  </a:lnTo>
                  <a:lnTo>
                    <a:pt x="14285" y="78928"/>
                  </a:lnTo>
                  <a:lnTo>
                    <a:pt x="11078" y="102800"/>
                  </a:lnTo>
                  <a:lnTo>
                    <a:pt x="7301" y="127520"/>
                  </a:lnTo>
                  <a:lnTo>
                    <a:pt x="4578" y="158496"/>
                  </a:lnTo>
                  <a:lnTo>
                    <a:pt x="0" y="183402"/>
                  </a:lnTo>
                  <a:lnTo>
                    <a:pt x="2841" y="194920"/>
                  </a:lnTo>
                  <a:lnTo>
                    <a:pt x="3743" y="195555"/>
                  </a:lnTo>
                  <a:lnTo>
                    <a:pt x="6628" y="196262"/>
                  </a:lnTo>
                  <a:lnTo>
                    <a:pt x="7679" y="197861"/>
                  </a:lnTo>
                  <a:lnTo>
                    <a:pt x="9782" y="2095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4" name="SMARTInkShape-2802"/>
            <p:cNvSpPr/>
            <p:nvPr>
              <p:custDataLst>
                <p:tags r:id="rId100"/>
              </p:custDataLst>
            </p:nvPr>
          </p:nvSpPr>
          <p:spPr>
            <a:xfrm>
              <a:off x="419100" y="3524250"/>
              <a:ext cx="107832" cy="99212"/>
            </a:xfrm>
            <a:custGeom>
              <a:avLst/>
              <a:gdLst/>
              <a:ahLst/>
              <a:cxnLst/>
              <a:rect l="0" t="0" r="0" b="0"/>
              <a:pathLst>
                <a:path w="107832" h="99212">
                  <a:moveTo>
                    <a:pt x="0" y="31750"/>
                  </a:moveTo>
                  <a:lnTo>
                    <a:pt x="0" y="31750"/>
                  </a:lnTo>
                  <a:lnTo>
                    <a:pt x="14747" y="62506"/>
                  </a:lnTo>
                  <a:lnTo>
                    <a:pt x="42453" y="93075"/>
                  </a:lnTo>
                  <a:lnTo>
                    <a:pt x="48972" y="97811"/>
                  </a:lnTo>
                  <a:lnTo>
                    <a:pt x="51698" y="99074"/>
                  </a:lnTo>
                  <a:lnTo>
                    <a:pt x="53515" y="99211"/>
                  </a:lnTo>
                  <a:lnTo>
                    <a:pt x="54727" y="98596"/>
                  </a:lnTo>
                  <a:lnTo>
                    <a:pt x="70752" y="72940"/>
                  </a:lnTo>
                  <a:lnTo>
                    <a:pt x="86962" y="45060"/>
                  </a:lnTo>
                  <a:lnTo>
                    <a:pt x="101066" y="18425"/>
                  </a:lnTo>
                  <a:lnTo>
                    <a:pt x="104891" y="14539"/>
                  </a:lnTo>
                  <a:lnTo>
                    <a:pt x="107831" y="6710"/>
                  </a:lnTo>
                  <a:lnTo>
                    <a:pt x="104544" y="3086"/>
                  </a:lnTo>
                  <a:lnTo>
                    <a:pt x="81903" y="610"/>
                  </a:lnTo>
                  <a:lnTo>
                    <a:pt x="52136" y="120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78" name="SMARTInkShape-Group782"/>
          <p:cNvGrpSpPr/>
          <p:nvPr/>
        </p:nvGrpSpPr>
        <p:grpSpPr>
          <a:xfrm>
            <a:off x="781050" y="3556008"/>
            <a:ext cx="552451" cy="2044693"/>
            <a:chOff x="781050" y="3556008"/>
            <a:chExt cx="552451" cy="2044693"/>
          </a:xfrm>
        </p:grpSpPr>
        <p:sp>
          <p:nvSpPr>
            <p:cNvPr id="1876" name="SMARTInkShape-2803"/>
            <p:cNvSpPr/>
            <p:nvPr>
              <p:custDataLst>
                <p:tags r:id="rId92"/>
              </p:custDataLst>
            </p:nvPr>
          </p:nvSpPr>
          <p:spPr>
            <a:xfrm>
              <a:off x="781050" y="3556008"/>
              <a:ext cx="552451" cy="2044693"/>
            </a:xfrm>
            <a:custGeom>
              <a:avLst/>
              <a:gdLst/>
              <a:ahLst/>
              <a:cxnLst/>
              <a:rect l="0" t="0" r="0" b="0"/>
              <a:pathLst>
                <a:path w="552451" h="2044693">
                  <a:moveTo>
                    <a:pt x="0" y="2006592"/>
                  </a:moveTo>
                  <a:lnTo>
                    <a:pt x="0" y="2006592"/>
                  </a:lnTo>
                  <a:lnTo>
                    <a:pt x="1882" y="1982106"/>
                  </a:lnTo>
                  <a:lnTo>
                    <a:pt x="6908" y="1952300"/>
                  </a:lnTo>
                  <a:lnTo>
                    <a:pt x="10831" y="1928840"/>
                  </a:lnTo>
                  <a:lnTo>
                    <a:pt x="14927" y="1904302"/>
                  </a:lnTo>
                  <a:lnTo>
                    <a:pt x="19099" y="1879285"/>
                  </a:lnTo>
                  <a:lnTo>
                    <a:pt x="22600" y="1852644"/>
                  </a:lnTo>
                  <a:lnTo>
                    <a:pt x="24155" y="1821989"/>
                  </a:lnTo>
                  <a:lnTo>
                    <a:pt x="26728" y="1791431"/>
                  </a:lnTo>
                  <a:lnTo>
                    <a:pt x="30224" y="1760681"/>
                  </a:lnTo>
                  <a:lnTo>
                    <a:pt x="32144" y="1744579"/>
                  </a:lnTo>
                  <a:lnTo>
                    <a:pt x="34129" y="1728200"/>
                  </a:lnTo>
                  <a:lnTo>
                    <a:pt x="36158" y="1711636"/>
                  </a:lnTo>
                  <a:lnTo>
                    <a:pt x="38217" y="1694949"/>
                  </a:lnTo>
                  <a:lnTo>
                    <a:pt x="40294" y="1678180"/>
                  </a:lnTo>
                  <a:lnTo>
                    <a:pt x="41680" y="1661356"/>
                  </a:lnTo>
                  <a:lnTo>
                    <a:pt x="42603" y="1644495"/>
                  </a:lnTo>
                  <a:lnTo>
                    <a:pt x="43219" y="1627611"/>
                  </a:lnTo>
                  <a:lnTo>
                    <a:pt x="43629" y="1611415"/>
                  </a:lnTo>
                  <a:lnTo>
                    <a:pt x="44085" y="1580251"/>
                  </a:lnTo>
                  <a:lnTo>
                    <a:pt x="44207" y="1564320"/>
                  </a:lnTo>
                  <a:lnTo>
                    <a:pt x="44288" y="1548055"/>
                  </a:lnTo>
                  <a:lnTo>
                    <a:pt x="44342" y="1531568"/>
                  </a:lnTo>
                  <a:lnTo>
                    <a:pt x="44378" y="1514931"/>
                  </a:lnTo>
                  <a:lnTo>
                    <a:pt x="44402" y="1498196"/>
                  </a:lnTo>
                  <a:lnTo>
                    <a:pt x="44418" y="1481395"/>
                  </a:lnTo>
                  <a:lnTo>
                    <a:pt x="43723" y="1464549"/>
                  </a:lnTo>
                  <a:lnTo>
                    <a:pt x="42554" y="1447674"/>
                  </a:lnTo>
                  <a:lnTo>
                    <a:pt x="41070" y="1430780"/>
                  </a:lnTo>
                  <a:lnTo>
                    <a:pt x="40785" y="1413873"/>
                  </a:lnTo>
                  <a:lnTo>
                    <a:pt x="41301" y="1396957"/>
                  </a:lnTo>
                  <a:lnTo>
                    <a:pt x="42351" y="1380036"/>
                  </a:lnTo>
                  <a:lnTo>
                    <a:pt x="43051" y="1363110"/>
                  </a:lnTo>
                  <a:lnTo>
                    <a:pt x="43517" y="1346182"/>
                  </a:lnTo>
                  <a:lnTo>
                    <a:pt x="43828" y="1329251"/>
                  </a:lnTo>
                  <a:lnTo>
                    <a:pt x="44035" y="1312321"/>
                  </a:lnTo>
                  <a:lnTo>
                    <a:pt x="44174" y="1295389"/>
                  </a:lnTo>
                  <a:lnTo>
                    <a:pt x="44266" y="1278457"/>
                  </a:lnTo>
                  <a:lnTo>
                    <a:pt x="43622" y="1261524"/>
                  </a:lnTo>
                  <a:lnTo>
                    <a:pt x="42487" y="1244591"/>
                  </a:lnTo>
                  <a:lnTo>
                    <a:pt x="41025" y="1227658"/>
                  </a:lnTo>
                  <a:lnTo>
                    <a:pt x="40050" y="1210725"/>
                  </a:lnTo>
                  <a:lnTo>
                    <a:pt x="39400" y="1193792"/>
                  </a:lnTo>
                  <a:lnTo>
                    <a:pt x="38967" y="1176858"/>
                  </a:lnTo>
                  <a:lnTo>
                    <a:pt x="38678" y="1160630"/>
                  </a:lnTo>
                  <a:lnTo>
                    <a:pt x="38357" y="1129430"/>
                  </a:lnTo>
                  <a:lnTo>
                    <a:pt x="38977" y="1113489"/>
                  </a:lnTo>
                  <a:lnTo>
                    <a:pt x="40096" y="1097218"/>
                  </a:lnTo>
                  <a:lnTo>
                    <a:pt x="41547" y="1080726"/>
                  </a:lnTo>
                  <a:lnTo>
                    <a:pt x="43160" y="1049231"/>
                  </a:lnTo>
                  <a:lnTo>
                    <a:pt x="43877" y="1018770"/>
                  </a:lnTo>
                  <a:lnTo>
                    <a:pt x="44195" y="988770"/>
                  </a:lnTo>
                  <a:lnTo>
                    <a:pt x="44337" y="960854"/>
                  </a:lnTo>
                  <a:lnTo>
                    <a:pt x="44400" y="934336"/>
                  </a:lnTo>
                  <a:lnTo>
                    <a:pt x="44428" y="908440"/>
                  </a:lnTo>
                  <a:lnTo>
                    <a:pt x="46322" y="882819"/>
                  </a:lnTo>
                  <a:lnTo>
                    <a:pt x="48810" y="856615"/>
                  </a:lnTo>
                  <a:lnTo>
                    <a:pt x="49916" y="828506"/>
                  </a:lnTo>
                  <a:lnTo>
                    <a:pt x="50407" y="803313"/>
                  </a:lnTo>
                  <a:lnTo>
                    <a:pt x="51331" y="779651"/>
                  </a:lnTo>
                  <a:lnTo>
                    <a:pt x="54094" y="755024"/>
                  </a:lnTo>
                  <a:lnTo>
                    <a:pt x="55792" y="729967"/>
                  </a:lnTo>
                  <a:lnTo>
                    <a:pt x="57252" y="704014"/>
                  </a:lnTo>
                  <a:lnTo>
                    <a:pt x="60253" y="676017"/>
                  </a:lnTo>
                  <a:lnTo>
                    <a:pt x="63938" y="648992"/>
                  </a:lnTo>
                  <a:lnTo>
                    <a:pt x="67928" y="622869"/>
                  </a:lnTo>
                  <a:lnTo>
                    <a:pt x="72053" y="597149"/>
                  </a:lnTo>
                  <a:lnTo>
                    <a:pt x="74357" y="571606"/>
                  </a:lnTo>
                  <a:lnTo>
                    <a:pt x="76087" y="546848"/>
                  </a:lnTo>
                  <a:lnTo>
                    <a:pt x="79207" y="524086"/>
                  </a:lnTo>
                  <a:lnTo>
                    <a:pt x="81064" y="502209"/>
                  </a:lnTo>
                  <a:lnTo>
                    <a:pt x="82595" y="480727"/>
                  </a:lnTo>
                  <a:lnTo>
                    <a:pt x="85628" y="459421"/>
                  </a:lnTo>
                  <a:lnTo>
                    <a:pt x="87446" y="438192"/>
                  </a:lnTo>
                  <a:lnTo>
                    <a:pt x="90351" y="408288"/>
                  </a:lnTo>
                  <a:lnTo>
                    <a:pt x="93798" y="379672"/>
                  </a:lnTo>
                  <a:lnTo>
                    <a:pt x="96701" y="350732"/>
                  </a:lnTo>
                  <a:lnTo>
                    <a:pt x="100149" y="322402"/>
                  </a:lnTo>
                  <a:lnTo>
                    <a:pt x="103052" y="293547"/>
                  </a:lnTo>
                  <a:lnTo>
                    <a:pt x="106983" y="261884"/>
                  </a:lnTo>
                  <a:lnTo>
                    <a:pt x="107663" y="235006"/>
                  </a:lnTo>
                  <a:lnTo>
                    <a:pt x="111236" y="208072"/>
                  </a:lnTo>
                  <a:lnTo>
                    <a:pt x="113392" y="182217"/>
                  </a:lnTo>
                  <a:lnTo>
                    <a:pt x="117402" y="156682"/>
                  </a:lnTo>
                  <a:lnTo>
                    <a:pt x="120009" y="128545"/>
                  </a:lnTo>
                  <a:lnTo>
                    <a:pt x="120594" y="99798"/>
                  </a:lnTo>
                  <a:lnTo>
                    <a:pt x="120650" y="70247"/>
                  </a:lnTo>
                  <a:lnTo>
                    <a:pt x="127392" y="66591"/>
                  </a:lnTo>
                  <a:lnTo>
                    <a:pt x="153875" y="60393"/>
                  </a:lnTo>
                  <a:lnTo>
                    <a:pt x="178797" y="57078"/>
                  </a:lnTo>
                  <a:lnTo>
                    <a:pt x="210165" y="50361"/>
                  </a:lnTo>
                  <a:lnTo>
                    <a:pt x="235132" y="46196"/>
                  </a:lnTo>
                  <a:lnTo>
                    <a:pt x="265482" y="44788"/>
                  </a:lnTo>
                  <a:lnTo>
                    <a:pt x="296929" y="44510"/>
                  </a:lnTo>
                  <a:lnTo>
                    <a:pt x="321910" y="43757"/>
                  </a:lnTo>
                  <a:lnTo>
                    <a:pt x="347186" y="38673"/>
                  </a:lnTo>
                  <a:lnTo>
                    <a:pt x="372549" y="28543"/>
                  </a:lnTo>
                  <a:lnTo>
                    <a:pt x="397232" y="17310"/>
                  </a:lnTo>
                  <a:lnTo>
                    <a:pt x="424894" y="8718"/>
                  </a:lnTo>
                  <a:lnTo>
                    <a:pt x="456594" y="1524"/>
                  </a:lnTo>
                  <a:lnTo>
                    <a:pt x="487660" y="0"/>
                  </a:lnTo>
                  <a:lnTo>
                    <a:pt x="495688" y="5019"/>
                  </a:lnTo>
                  <a:lnTo>
                    <a:pt x="516474" y="6319"/>
                  </a:lnTo>
                  <a:lnTo>
                    <a:pt x="517882" y="7032"/>
                  </a:lnTo>
                  <a:lnTo>
                    <a:pt x="518822" y="8213"/>
                  </a:lnTo>
                  <a:lnTo>
                    <a:pt x="519448" y="9706"/>
                  </a:lnTo>
                  <a:lnTo>
                    <a:pt x="520571" y="10701"/>
                  </a:lnTo>
                  <a:lnTo>
                    <a:pt x="523700" y="11807"/>
                  </a:lnTo>
                  <a:lnTo>
                    <a:pt x="524817" y="12807"/>
                  </a:lnTo>
                  <a:lnTo>
                    <a:pt x="531218" y="27835"/>
                  </a:lnTo>
                  <a:lnTo>
                    <a:pt x="538782" y="55327"/>
                  </a:lnTo>
                  <a:lnTo>
                    <a:pt x="543217" y="77793"/>
                  </a:lnTo>
                  <a:lnTo>
                    <a:pt x="542525" y="108676"/>
                  </a:lnTo>
                  <a:lnTo>
                    <a:pt x="545041" y="133559"/>
                  </a:lnTo>
                  <a:lnTo>
                    <a:pt x="545786" y="160688"/>
                  </a:lnTo>
                  <a:lnTo>
                    <a:pt x="545255" y="181479"/>
                  </a:lnTo>
                  <a:lnTo>
                    <a:pt x="542667" y="204831"/>
                  </a:lnTo>
                  <a:lnTo>
                    <a:pt x="539165" y="231202"/>
                  </a:lnTo>
                  <a:lnTo>
                    <a:pt x="535962" y="259385"/>
                  </a:lnTo>
                  <a:lnTo>
                    <a:pt x="534539" y="288374"/>
                  </a:lnTo>
                  <a:lnTo>
                    <a:pt x="532025" y="315840"/>
                  </a:lnTo>
                  <a:lnTo>
                    <a:pt x="528555" y="343569"/>
                  </a:lnTo>
                  <a:lnTo>
                    <a:pt x="524662" y="374707"/>
                  </a:lnTo>
                  <a:lnTo>
                    <a:pt x="523341" y="390913"/>
                  </a:lnTo>
                  <a:lnTo>
                    <a:pt x="522461" y="407362"/>
                  </a:lnTo>
                  <a:lnTo>
                    <a:pt x="521874" y="423972"/>
                  </a:lnTo>
                  <a:lnTo>
                    <a:pt x="519340" y="455598"/>
                  </a:lnTo>
                  <a:lnTo>
                    <a:pt x="515862" y="486822"/>
                  </a:lnTo>
                  <a:lnTo>
                    <a:pt x="513947" y="503051"/>
                  </a:lnTo>
                  <a:lnTo>
                    <a:pt x="511965" y="519515"/>
                  </a:lnTo>
                  <a:lnTo>
                    <a:pt x="509938" y="536134"/>
                  </a:lnTo>
                  <a:lnTo>
                    <a:pt x="507881" y="552859"/>
                  </a:lnTo>
                  <a:lnTo>
                    <a:pt x="505804" y="569653"/>
                  </a:lnTo>
                  <a:lnTo>
                    <a:pt x="504419" y="585789"/>
                  </a:lnTo>
                  <a:lnTo>
                    <a:pt x="502881" y="616887"/>
                  </a:lnTo>
                  <a:lnTo>
                    <a:pt x="502471" y="632800"/>
                  </a:lnTo>
                  <a:lnTo>
                    <a:pt x="502197" y="649053"/>
                  </a:lnTo>
                  <a:lnTo>
                    <a:pt x="502015" y="665532"/>
                  </a:lnTo>
                  <a:lnTo>
                    <a:pt x="501893" y="682163"/>
                  </a:lnTo>
                  <a:lnTo>
                    <a:pt x="501812" y="698895"/>
                  </a:lnTo>
                  <a:lnTo>
                    <a:pt x="501758" y="715694"/>
                  </a:lnTo>
                  <a:lnTo>
                    <a:pt x="501722" y="731832"/>
                  </a:lnTo>
                  <a:lnTo>
                    <a:pt x="501682" y="762934"/>
                  </a:lnTo>
                  <a:lnTo>
                    <a:pt x="501671" y="778848"/>
                  </a:lnTo>
                  <a:lnTo>
                    <a:pt x="501664" y="795102"/>
                  </a:lnTo>
                  <a:lnTo>
                    <a:pt x="501660" y="811582"/>
                  </a:lnTo>
                  <a:lnTo>
                    <a:pt x="501654" y="843063"/>
                  </a:lnTo>
                  <a:lnTo>
                    <a:pt x="501653" y="858373"/>
                  </a:lnTo>
                  <a:lnTo>
                    <a:pt x="501652" y="874929"/>
                  </a:lnTo>
                  <a:lnTo>
                    <a:pt x="501651" y="892317"/>
                  </a:lnTo>
                  <a:lnTo>
                    <a:pt x="501651" y="910258"/>
                  </a:lnTo>
                  <a:lnTo>
                    <a:pt x="502356" y="927159"/>
                  </a:lnTo>
                  <a:lnTo>
                    <a:pt x="503532" y="943364"/>
                  </a:lnTo>
                  <a:lnTo>
                    <a:pt x="505021" y="959107"/>
                  </a:lnTo>
                  <a:lnTo>
                    <a:pt x="505309" y="975952"/>
                  </a:lnTo>
                  <a:lnTo>
                    <a:pt x="504795" y="993532"/>
                  </a:lnTo>
                  <a:lnTo>
                    <a:pt x="503747" y="1011602"/>
                  </a:lnTo>
                  <a:lnTo>
                    <a:pt x="503048" y="1030704"/>
                  </a:lnTo>
                  <a:lnTo>
                    <a:pt x="502582" y="1050495"/>
                  </a:lnTo>
                  <a:lnTo>
                    <a:pt x="502271" y="1070744"/>
                  </a:lnTo>
                  <a:lnTo>
                    <a:pt x="502064" y="1090593"/>
                  </a:lnTo>
                  <a:lnTo>
                    <a:pt x="501926" y="1110176"/>
                  </a:lnTo>
                  <a:lnTo>
                    <a:pt x="501834" y="1129581"/>
                  </a:lnTo>
                  <a:lnTo>
                    <a:pt x="501773" y="1149574"/>
                  </a:lnTo>
                  <a:lnTo>
                    <a:pt x="501732" y="1169958"/>
                  </a:lnTo>
                  <a:lnTo>
                    <a:pt x="501705" y="1190602"/>
                  </a:lnTo>
                  <a:lnTo>
                    <a:pt x="501687" y="1211421"/>
                  </a:lnTo>
                  <a:lnTo>
                    <a:pt x="501674" y="1232356"/>
                  </a:lnTo>
                  <a:lnTo>
                    <a:pt x="501666" y="1253368"/>
                  </a:lnTo>
                  <a:lnTo>
                    <a:pt x="501661" y="1274431"/>
                  </a:lnTo>
                  <a:lnTo>
                    <a:pt x="501657" y="1295529"/>
                  </a:lnTo>
                  <a:lnTo>
                    <a:pt x="501655" y="1316650"/>
                  </a:lnTo>
                  <a:lnTo>
                    <a:pt x="501653" y="1337081"/>
                  </a:lnTo>
                  <a:lnTo>
                    <a:pt x="501652" y="1357051"/>
                  </a:lnTo>
                  <a:lnTo>
                    <a:pt x="501652" y="1376715"/>
                  </a:lnTo>
                  <a:lnTo>
                    <a:pt x="501651" y="1396174"/>
                  </a:lnTo>
                  <a:lnTo>
                    <a:pt x="501651" y="1415497"/>
                  </a:lnTo>
                  <a:lnTo>
                    <a:pt x="501651" y="1434728"/>
                  </a:lnTo>
                  <a:lnTo>
                    <a:pt x="501650" y="1454606"/>
                  </a:lnTo>
                  <a:lnTo>
                    <a:pt x="501650" y="1474912"/>
                  </a:lnTo>
                  <a:lnTo>
                    <a:pt x="501650" y="1495505"/>
                  </a:lnTo>
                  <a:lnTo>
                    <a:pt x="501650" y="1515584"/>
                  </a:lnTo>
                  <a:lnTo>
                    <a:pt x="501650" y="1535320"/>
                  </a:lnTo>
                  <a:lnTo>
                    <a:pt x="501650" y="1554827"/>
                  </a:lnTo>
                  <a:lnTo>
                    <a:pt x="502356" y="1574182"/>
                  </a:lnTo>
                  <a:lnTo>
                    <a:pt x="503532" y="1593435"/>
                  </a:lnTo>
                  <a:lnTo>
                    <a:pt x="505021" y="1612621"/>
                  </a:lnTo>
                  <a:lnTo>
                    <a:pt x="506014" y="1631056"/>
                  </a:lnTo>
                  <a:lnTo>
                    <a:pt x="506676" y="1648990"/>
                  </a:lnTo>
                  <a:lnTo>
                    <a:pt x="507117" y="1666591"/>
                  </a:lnTo>
                  <a:lnTo>
                    <a:pt x="508117" y="1684674"/>
                  </a:lnTo>
                  <a:lnTo>
                    <a:pt x="509489" y="1703080"/>
                  </a:lnTo>
                  <a:lnTo>
                    <a:pt x="511110" y="1721701"/>
                  </a:lnTo>
                  <a:lnTo>
                    <a:pt x="512895" y="1739053"/>
                  </a:lnTo>
                  <a:lnTo>
                    <a:pt x="514791" y="1755560"/>
                  </a:lnTo>
                  <a:lnTo>
                    <a:pt x="516761" y="1771504"/>
                  </a:lnTo>
                  <a:lnTo>
                    <a:pt x="518074" y="1787778"/>
                  </a:lnTo>
                  <a:lnTo>
                    <a:pt x="518949" y="1804271"/>
                  </a:lnTo>
                  <a:lnTo>
                    <a:pt x="519533" y="1820911"/>
                  </a:lnTo>
                  <a:lnTo>
                    <a:pt x="522063" y="1852571"/>
                  </a:lnTo>
                  <a:lnTo>
                    <a:pt x="525539" y="1883105"/>
                  </a:lnTo>
                  <a:lnTo>
                    <a:pt x="529436" y="1913138"/>
                  </a:lnTo>
                  <a:lnTo>
                    <a:pt x="531638" y="1941068"/>
                  </a:lnTo>
                  <a:lnTo>
                    <a:pt x="534028" y="1966181"/>
                  </a:lnTo>
                  <a:lnTo>
                    <a:pt x="541896" y="1995480"/>
                  </a:lnTo>
                  <a:lnTo>
                    <a:pt x="547151" y="2022820"/>
                  </a:lnTo>
                  <a:lnTo>
                    <a:pt x="552450" y="20446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7" name="SMARTInkShape-2804"/>
            <p:cNvSpPr/>
            <p:nvPr>
              <p:custDataLst>
                <p:tags r:id="rId93"/>
              </p:custDataLst>
            </p:nvPr>
          </p:nvSpPr>
          <p:spPr>
            <a:xfrm>
              <a:off x="927764" y="3619500"/>
              <a:ext cx="337773" cy="1916534"/>
            </a:xfrm>
            <a:custGeom>
              <a:avLst/>
              <a:gdLst/>
              <a:ahLst/>
              <a:cxnLst/>
              <a:rect l="0" t="0" r="0" b="0"/>
              <a:pathLst>
                <a:path w="337773" h="1916534">
                  <a:moveTo>
                    <a:pt x="151736" y="0"/>
                  </a:moveTo>
                  <a:lnTo>
                    <a:pt x="151736" y="0"/>
                  </a:lnTo>
                  <a:lnTo>
                    <a:pt x="132785" y="31161"/>
                  </a:lnTo>
                  <a:lnTo>
                    <a:pt x="118149" y="60886"/>
                  </a:lnTo>
                  <a:lnTo>
                    <a:pt x="110294" y="78691"/>
                  </a:lnTo>
                  <a:lnTo>
                    <a:pt x="100825" y="99733"/>
                  </a:lnTo>
                  <a:lnTo>
                    <a:pt x="90279" y="122933"/>
                  </a:lnTo>
                  <a:lnTo>
                    <a:pt x="79014" y="147572"/>
                  </a:lnTo>
                  <a:lnTo>
                    <a:pt x="67977" y="173170"/>
                  </a:lnTo>
                  <a:lnTo>
                    <a:pt x="57091" y="199408"/>
                  </a:lnTo>
                  <a:lnTo>
                    <a:pt x="46306" y="226072"/>
                  </a:lnTo>
                  <a:lnTo>
                    <a:pt x="36294" y="250903"/>
                  </a:lnTo>
                  <a:lnTo>
                    <a:pt x="26797" y="274513"/>
                  </a:lnTo>
                  <a:lnTo>
                    <a:pt x="17643" y="297309"/>
                  </a:lnTo>
                  <a:lnTo>
                    <a:pt x="10835" y="316739"/>
                  </a:lnTo>
                  <a:lnTo>
                    <a:pt x="5591" y="333926"/>
                  </a:lnTo>
                  <a:lnTo>
                    <a:pt x="0" y="360784"/>
                  </a:lnTo>
                  <a:lnTo>
                    <a:pt x="2218" y="375072"/>
                  </a:lnTo>
                  <a:lnTo>
                    <a:pt x="6196" y="377048"/>
                  </a:lnTo>
                  <a:lnTo>
                    <a:pt x="11671" y="376249"/>
                  </a:lnTo>
                  <a:lnTo>
                    <a:pt x="28101" y="366894"/>
                  </a:lnTo>
                  <a:lnTo>
                    <a:pt x="54219" y="346273"/>
                  </a:lnTo>
                  <a:lnTo>
                    <a:pt x="82760" y="322527"/>
                  </a:lnTo>
                  <a:lnTo>
                    <a:pt x="110497" y="300684"/>
                  </a:lnTo>
                  <a:lnTo>
                    <a:pt x="134583" y="286272"/>
                  </a:lnTo>
                  <a:lnTo>
                    <a:pt x="161235" y="276968"/>
                  </a:lnTo>
                  <a:lnTo>
                    <a:pt x="166536" y="279895"/>
                  </a:lnTo>
                  <a:lnTo>
                    <a:pt x="170069" y="286080"/>
                  </a:lnTo>
                  <a:lnTo>
                    <a:pt x="172425" y="294437"/>
                  </a:lnTo>
                  <a:lnTo>
                    <a:pt x="169398" y="322537"/>
                  </a:lnTo>
                  <a:lnTo>
                    <a:pt x="165627" y="339908"/>
                  </a:lnTo>
                  <a:lnTo>
                    <a:pt x="158880" y="360661"/>
                  </a:lnTo>
                  <a:lnTo>
                    <a:pt x="150149" y="383668"/>
                  </a:lnTo>
                  <a:lnTo>
                    <a:pt x="140095" y="408179"/>
                  </a:lnTo>
                  <a:lnTo>
                    <a:pt x="128453" y="435103"/>
                  </a:lnTo>
                  <a:lnTo>
                    <a:pt x="115753" y="463635"/>
                  </a:lnTo>
                  <a:lnTo>
                    <a:pt x="102347" y="493240"/>
                  </a:lnTo>
                  <a:lnTo>
                    <a:pt x="89882" y="521443"/>
                  </a:lnTo>
                  <a:lnTo>
                    <a:pt x="78045" y="548712"/>
                  </a:lnTo>
                  <a:lnTo>
                    <a:pt x="66625" y="575358"/>
                  </a:lnTo>
                  <a:lnTo>
                    <a:pt x="57601" y="598767"/>
                  </a:lnTo>
                  <a:lnTo>
                    <a:pt x="50174" y="620016"/>
                  </a:lnTo>
                  <a:lnTo>
                    <a:pt x="43811" y="639828"/>
                  </a:lnTo>
                  <a:lnTo>
                    <a:pt x="38623" y="667484"/>
                  </a:lnTo>
                  <a:lnTo>
                    <a:pt x="38228" y="677823"/>
                  </a:lnTo>
                  <a:lnTo>
                    <a:pt x="41492" y="684010"/>
                  </a:lnTo>
                  <a:lnTo>
                    <a:pt x="47195" y="687429"/>
                  </a:lnTo>
                  <a:lnTo>
                    <a:pt x="54526" y="689003"/>
                  </a:lnTo>
                  <a:lnTo>
                    <a:pt x="79604" y="681344"/>
                  </a:lnTo>
                  <a:lnTo>
                    <a:pt x="95181" y="674362"/>
                  </a:lnTo>
                  <a:lnTo>
                    <a:pt x="112622" y="665475"/>
                  </a:lnTo>
                  <a:lnTo>
                    <a:pt x="131304" y="655317"/>
                  </a:lnTo>
                  <a:lnTo>
                    <a:pt x="150815" y="644311"/>
                  </a:lnTo>
                  <a:lnTo>
                    <a:pt x="170172" y="633446"/>
                  </a:lnTo>
                  <a:lnTo>
                    <a:pt x="189427" y="622675"/>
                  </a:lnTo>
                  <a:lnTo>
                    <a:pt x="208613" y="611967"/>
                  </a:lnTo>
                  <a:lnTo>
                    <a:pt x="227049" y="602006"/>
                  </a:lnTo>
                  <a:lnTo>
                    <a:pt x="244983" y="592543"/>
                  </a:lnTo>
                  <a:lnTo>
                    <a:pt x="276435" y="578736"/>
                  </a:lnTo>
                  <a:lnTo>
                    <a:pt x="297469" y="577303"/>
                  </a:lnTo>
                  <a:lnTo>
                    <a:pt x="303219" y="583130"/>
                  </a:lnTo>
                  <a:lnTo>
                    <a:pt x="307727" y="604656"/>
                  </a:lnTo>
                  <a:lnTo>
                    <a:pt x="303708" y="622531"/>
                  </a:lnTo>
                  <a:lnTo>
                    <a:pt x="296089" y="644327"/>
                  </a:lnTo>
                  <a:lnTo>
                    <a:pt x="286072" y="668734"/>
                  </a:lnTo>
                  <a:lnTo>
                    <a:pt x="273043" y="697000"/>
                  </a:lnTo>
                  <a:lnTo>
                    <a:pt x="258007" y="727839"/>
                  </a:lnTo>
                  <a:lnTo>
                    <a:pt x="241634" y="760393"/>
                  </a:lnTo>
                  <a:lnTo>
                    <a:pt x="223662" y="795501"/>
                  </a:lnTo>
                  <a:lnTo>
                    <a:pt x="204626" y="832311"/>
                  </a:lnTo>
                  <a:lnTo>
                    <a:pt x="184879" y="870258"/>
                  </a:lnTo>
                  <a:lnTo>
                    <a:pt x="166070" y="907550"/>
                  </a:lnTo>
                  <a:lnTo>
                    <a:pt x="147887" y="944405"/>
                  </a:lnTo>
                  <a:lnTo>
                    <a:pt x="130120" y="980970"/>
                  </a:lnTo>
                  <a:lnTo>
                    <a:pt x="115453" y="1014519"/>
                  </a:lnTo>
                  <a:lnTo>
                    <a:pt x="102853" y="1046057"/>
                  </a:lnTo>
                  <a:lnTo>
                    <a:pt x="91631" y="1076254"/>
                  </a:lnTo>
                  <a:lnTo>
                    <a:pt x="84855" y="1101325"/>
                  </a:lnTo>
                  <a:lnTo>
                    <a:pt x="81043" y="1122978"/>
                  </a:lnTo>
                  <a:lnTo>
                    <a:pt x="79207" y="1142352"/>
                  </a:lnTo>
                  <a:lnTo>
                    <a:pt x="82217" y="1156679"/>
                  </a:lnTo>
                  <a:lnTo>
                    <a:pt x="88457" y="1167642"/>
                  </a:lnTo>
                  <a:lnTo>
                    <a:pt x="96850" y="1176361"/>
                  </a:lnTo>
                  <a:lnTo>
                    <a:pt x="108795" y="1179352"/>
                  </a:lnTo>
                  <a:lnTo>
                    <a:pt x="139001" y="1175149"/>
                  </a:lnTo>
                  <a:lnTo>
                    <a:pt x="157357" y="1169371"/>
                  </a:lnTo>
                  <a:lnTo>
                    <a:pt x="177356" y="1161992"/>
                  </a:lnTo>
                  <a:lnTo>
                    <a:pt x="198449" y="1153545"/>
                  </a:lnTo>
                  <a:lnTo>
                    <a:pt x="219567" y="1145091"/>
                  </a:lnTo>
                  <a:lnTo>
                    <a:pt x="240701" y="1136633"/>
                  </a:lnTo>
                  <a:lnTo>
                    <a:pt x="261846" y="1128172"/>
                  </a:lnTo>
                  <a:lnTo>
                    <a:pt x="280176" y="1122531"/>
                  </a:lnTo>
                  <a:lnTo>
                    <a:pt x="311832" y="1116264"/>
                  </a:lnTo>
                  <a:lnTo>
                    <a:pt x="322672" y="1118121"/>
                  </a:lnTo>
                  <a:lnTo>
                    <a:pt x="330604" y="1122886"/>
                  </a:lnTo>
                  <a:lnTo>
                    <a:pt x="336598" y="1129590"/>
                  </a:lnTo>
                  <a:lnTo>
                    <a:pt x="337772" y="1141116"/>
                  </a:lnTo>
                  <a:lnTo>
                    <a:pt x="331550" y="1172737"/>
                  </a:lnTo>
                  <a:lnTo>
                    <a:pt x="322412" y="1195280"/>
                  </a:lnTo>
                  <a:lnTo>
                    <a:pt x="309970" y="1221598"/>
                  </a:lnTo>
                  <a:lnTo>
                    <a:pt x="295325" y="1250432"/>
                  </a:lnTo>
                  <a:lnTo>
                    <a:pt x="277801" y="1281649"/>
                  </a:lnTo>
                  <a:lnTo>
                    <a:pt x="258357" y="1314455"/>
                  </a:lnTo>
                  <a:lnTo>
                    <a:pt x="237634" y="1348319"/>
                  </a:lnTo>
                  <a:lnTo>
                    <a:pt x="216057" y="1382891"/>
                  </a:lnTo>
                  <a:lnTo>
                    <a:pt x="193911" y="1417933"/>
                  </a:lnTo>
                  <a:lnTo>
                    <a:pt x="171386" y="1453289"/>
                  </a:lnTo>
                  <a:lnTo>
                    <a:pt x="152842" y="1483915"/>
                  </a:lnTo>
                  <a:lnTo>
                    <a:pt x="136951" y="1511388"/>
                  </a:lnTo>
                  <a:lnTo>
                    <a:pt x="122829" y="1536758"/>
                  </a:lnTo>
                  <a:lnTo>
                    <a:pt x="113415" y="1557200"/>
                  </a:lnTo>
                  <a:lnTo>
                    <a:pt x="107139" y="1574356"/>
                  </a:lnTo>
                  <a:lnTo>
                    <a:pt x="102954" y="1589320"/>
                  </a:lnTo>
                  <a:lnTo>
                    <a:pt x="102987" y="1598592"/>
                  </a:lnTo>
                  <a:lnTo>
                    <a:pt x="105831" y="1604066"/>
                  </a:lnTo>
                  <a:lnTo>
                    <a:pt x="110550" y="1607010"/>
                  </a:lnTo>
                  <a:lnTo>
                    <a:pt x="130844" y="1598994"/>
                  </a:lnTo>
                  <a:lnTo>
                    <a:pt x="160795" y="1579907"/>
                  </a:lnTo>
                  <a:lnTo>
                    <a:pt x="179648" y="1566917"/>
                  </a:lnTo>
                  <a:lnTo>
                    <a:pt x="199977" y="1552611"/>
                  </a:lnTo>
                  <a:lnTo>
                    <a:pt x="219880" y="1538840"/>
                  </a:lnTo>
                  <a:lnTo>
                    <a:pt x="239499" y="1525427"/>
                  </a:lnTo>
                  <a:lnTo>
                    <a:pt x="258928" y="1512251"/>
                  </a:lnTo>
                  <a:lnTo>
                    <a:pt x="289923" y="1493849"/>
                  </a:lnTo>
                  <a:lnTo>
                    <a:pt x="303127" y="1486966"/>
                  </a:lnTo>
                  <a:lnTo>
                    <a:pt x="311930" y="1485199"/>
                  </a:lnTo>
                  <a:lnTo>
                    <a:pt x="317799" y="1486843"/>
                  </a:lnTo>
                  <a:lnTo>
                    <a:pt x="321711" y="1490762"/>
                  </a:lnTo>
                  <a:lnTo>
                    <a:pt x="314770" y="1515813"/>
                  </a:lnTo>
                  <a:lnTo>
                    <a:pt x="306992" y="1533359"/>
                  </a:lnTo>
                  <a:lnTo>
                    <a:pt x="294045" y="1555639"/>
                  </a:lnTo>
                  <a:lnTo>
                    <a:pt x="277654" y="1581076"/>
                  </a:lnTo>
                  <a:lnTo>
                    <a:pt x="258964" y="1608617"/>
                  </a:lnTo>
                  <a:lnTo>
                    <a:pt x="238038" y="1639678"/>
                  </a:lnTo>
                  <a:lnTo>
                    <a:pt x="215621" y="1673085"/>
                  </a:lnTo>
                  <a:lnTo>
                    <a:pt x="192209" y="1708057"/>
                  </a:lnTo>
                  <a:lnTo>
                    <a:pt x="169546" y="1741249"/>
                  </a:lnTo>
                  <a:lnTo>
                    <a:pt x="147382" y="1773255"/>
                  </a:lnTo>
                  <a:lnTo>
                    <a:pt x="125550" y="1804470"/>
                  </a:lnTo>
                  <a:lnTo>
                    <a:pt x="108173" y="1830924"/>
                  </a:lnTo>
                  <a:lnTo>
                    <a:pt x="93766" y="1854205"/>
                  </a:lnTo>
                  <a:lnTo>
                    <a:pt x="81340" y="1875370"/>
                  </a:lnTo>
                  <a:lnTo>
                    <a:pt x="63769" y="1902650"/>
                  </a:lnTo>
                  <a:lnTo>
                    <a:pt x="54784" y="1915950"/>
                  </a:lnTo>
                  <a:lnTo>
                    <a:pt x="55351" y="1916533"/>
                  </a:lnTo>
                  <a:lnTo>
                    <a:pt x="82129" y="1891754"/>
                  </a:lnTo>
                  <a:lnTo>
                    <a:pt x="108458" y="1867550"/>
                  </a:lnTo>
                  <a:lnTo>
                    <a:pt x="112300" y="1865216"/>
                  </a:lnTo>
                  <a:lnTo>
                    <a:pt x="114862" y="1865778"/>
                  </a:lnTo>
                  <a:lnTo>
                    <a:pt x="116570" y="1868268"/>
                  </a:lnTo>
                  <a:lnTo>
                    <a:pt x="117709" y="1872045"/>
                  </a:lnTo>
                  <a:lnTo>
                    <a:pt x="111448" y="1885650"/>
                  </a:lnTo>
                  <a:lnTo>
                    <a:pt x="94586" y="1911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81" name="SMARTInkShape-Group783"/>
          <p:cNvGrpSpPr/>
          <p:nvPr/>
        </p:nvGrpSpPr>
        <p:grpSpPr>
          <a:xfrm>
            <a:off x="850900" y="996950"/>
            <a:ext cx="520363" cy="1778001"/>
            <a:chOff x="850900" y="996950"/>
            <a:chExt cx="520363" cy="1778001"/>
          </a:xfrm>
        </p:grpSpPr>
        <p:sp>
          <p:nvSpPr>
            <p:cNvPr id="1879" name="SMARTInkShape-2805"/>
            <p:cNvSpPr/>
            <p:nvPr>
              <p:custDataLst>
                <p:tags r:id="rId90"/>
              </p:custDataLst>
            </p:nvPr>
          </p:nvSpPr>
          <p:spPr>
            <a:xfrm>
              <a:off x="850900" y="996950"/>
              <a:ext cx="520363" cy="1778001"/>
            </a:xfrm>
            <a:custGeom>
              <a:avLst/>
              <a:gdLst/>
              <a:ahLst/>
              <a:cxnLst/>
              <a:rect l="0" t="0" r="0" b="0"/>
              <a:pathLst>
                <a:path w="520363" h="1778001">
                  <a:moveTo>
                    <a:pt x="63500" y="63500"/>
                  </a:moveTo>
                  <a:lnTo>
                    <a:pt x="63500" y="63500"/>
                  </a:lnTo>
                  <a:lnTo>
                    <a:pt x="64206" y="85576"/>
                  </a:lnTo>
                  <a:lnTo>
                    <a:pt x="68967" y="105953"/>
                  </a:lnTo>
                  <a:lnTo>
                    <a:pt x="69676" y="132224"/>
                  </a:lnTo>
                  <a:lnTo>
                    <a:pt x="67934" y="158528"/>
                  </a:lnTo>
                  <a:lnTo>
                    <a:pt x="66176" y="172057"/>
                  </a:lnTo>
                  <a:lnTo>
                    <a:pt x="67034" y="201856"/>
                  </a:lnTo>
                  <a:lnTo>
                    <a:pt x="64198" y="231706"/>
                  </a:lnTo>
                  <a:lnTo>
                    <a:pt x="63707" y="256410"/>
                  </a:lnTo>
                  <a:lnTo>
                    <a:pt x="63561" y="281604"/>
                  </a:lnTo>
                  <a:lnTo>
                    <a:pt x="63518" y="306942"/>
                  </a:lnTo>
                  <a:lnTo>
                    <a:pt x="60135" y="332324"/>
                  </a:lnTo>
                  <a:lnTo>
                    <a:pt x="58034" y="357719"/>
                  </a:lnTo>
                  <a:lnTo>
                    <a:pt x="57412" y="383117"/>
                  </a:lnTo>
                  <a:lnTo>
                    <a:pt x="57228" y="408517"/>
                  </a:lnTo>
                  <a:lnTo>
                    <a:pt x="52801" y="438725"/>
                  </a:lnTo>
                  <a:lnTo>
                    <a:pt x="51393" y="465680"/>
                  </a:lnTo>
                  <a:lnTo>
                    <a:pt x="49036" y="496348"/>
                  </a:lnTo>
                  <a:lnTo>
                    <a:pt x="43927" y="521011"/>
                  </a:lnTo>
                  <a:lnTo>
                    <a:pt x="39827" y="548073"/>
                  </a:lnTo>
                  <a:lnTo>
                    <a:pt x="36730" y="576553"/>
                  </a:lnTo>
                  <a:lnTo>
                    <a:pt x="31344" y="604747"/>
                  </a:lnTo>
                  <a:lnTo>
                    <a:pt x="27161" y="633562"/>
                  </a:lnTo>
                  <a:lnTo>
                    <a:pt x="24040" y="659974"/>
                  </a:lnTo>
                  <a:lnTo>
                    <a:pt x="20529" y="687555"/>
                  </a:lnTo>
                  <a:lnTo>
                    <a:pt x="19488" y="718070"/>
                  </a:lnTo>
                  <a:lnTo>
                    <a:pt x="17298" y="749454"/>
                  </a:lnTo>
                  <a:lnTo>
                    <a:pt x="14063" y="781096"/>
                  </a:lnTo>
                  <a:lnTo>
                    <a:pt x="13104" y="810932"/>
                  </a:lnTo>
                  <a:lnTo>
                    <a:pt x="12820" y="841409"/>
                  </a:lnTo>
                  <a:lnTo>
                    <a:pt x="12753" y="864321"/>
                  </a:lnTo>
                  <a:lnTo>
                    <a:pt x="12724" y="886263"/>
                  </a:lnTo>
                  <a:lnTo>
                    <a:pt x="12711" y="909656"/>
                  </a:lnTo>
                  <a:lnTo>
                    <a:pt x="12705" y="933458"/>
                  </a:lnTo>
                  <a:lnTo>
                    <a:pt x="12702" y="955796"/>
                  </a:lnTo>
                  <a:lnTo>
                    <a:pt x="12701" y="977483"/>
                  </a:lnTo>
                  <a:lnTo>
                    <a:pt x="12700" y="998881"/>
                  </a:lnTo>
                  <a:lnTo>
                    <a:pt x="12700" y="1020151"/>
                  </a:lnTo>
                  <a:lnTo>
                    <a:pt x="12700" y="1043245"/>
                  </a:lnTo>
                  <a:lnTo>
                    <a:pt x="12700" y="1066914"/>
                  </a:lnTo>
                  <a:lnTo>
                    <a:pt x="12700" y="1089193"/>
                  </a:lnTo>
                  <a:lnTo>
                    <a:pt x="12700" y="1112736"/>
                  </a:lnTo>
                  <a:lnTo>
                    <a:pt x="12700" y="1136605"/>
                  </a:lnTo>
                  <a:lnTo>
                    <a:pt x="12700" y="1158972"/>
                  </a:lnTo>
                  <a:lnTo>
                    <a:pt x="12700" y="1182555"/>
                  </a:lnTo>
                  <a:lnTo>
                    <a:pt x="11995" y="1206441"/>
                  </a:lnTo>
                  <a:lnTo>
                    <a:pt x="9329" y="1228816"/>
                  </a:lnTo>
                  <a:lnTo>
                    <a:pt x="7674" y="1252402"/>
                  </a:lnTo>
                  <a:lnTo>
                    <a:pt x="6939" y="1276290"/>
                  </a:lnTo>
                  <a:lnTo>
                    <a:pt x="6612" y="1298666"/>
                  </a:lnTo>
                  <a:lnTo>
                    <a:pt x="8348" y="1320370"/>
                  </a:lnTo>
                  <a:lnTo>
                    <a:pt x="10766" y="1341775"/>
                  </a:lnTo>
                  <a:lnTo>
                    <a:pt x="11840" y="1363048"/>
                  </a:lnTo>
                  <a:lnTo>
                    <a:pt x="12318" y="1386144"/>
                  </a:lnTo>
                  <a:lnTo>
                    <a:pt x="12530" y="1410519"/>
                  </a:lnTo>
                  <a:lnTo>
                    <a:pt x="12625" y="1435464"/>
                  </a:lnTo>
                  <a:lnTo>
                    <a:pt x="10785" y="1458780"/>
                  </a:lnTo>
                  <a:lnTo>
                    <a:pt x="8321" y="1481608"/>
                  </a:lnTo>
                  <a:lnTo>
                    <a:pt x="7226" y="1505865"/>
                  </a:lnTo>
                  <a:lnTo>
                    <a:pt x="6739" y="1530757"/>
                  </a:lnTo>
                  <a:lnTo>
                    <a:pt x="6523" y="1555931"/>
                  </a:lnTo>
                  <a:lnTo>
                    <a:pt x="6427" y="1581230"/>
                  </a:lnTo>
                  <a:lnTo>
                    <a:pt x="6384" y="1604704"/>
                  </a:lnTo>
                  <a:lnTo>
                    <a:pt x="6365" y="1626896"/>
                  </a:lnTo>
                  <a:lnTo>
                    <a:pt x="6357" y="1648519"/>
                  </a:lnTo>
                  <a:lnTo>
                    <a:pt x="6353" y="1669888"/>
                  </a:lnTo>
                  <a:lnTo>
                    <a:pt x="4469" y="1699871"/>
                  </a:lnTo>
                  <a:lnTo>
                    <a:pt x="1324" y="1724747"/>
                  </a:lnTo>
                  <a:lnTo>
                    <a:pt x="116" y="1756296"/>
                  </a:lnTo>
                  <a:lnTo>
                    <a:pt x="0" y="1771639"/>
                  </a:lnTo>
                  <a:lnTo>
                    <a:pt x="27146" y="1772355"/>
                  </a:lnTo>
                  <a:lnTo>
                    <a:pt x="53027" y="1776676"/>
                  </a:lnTo>
                  <a:lnTo>
                    <a:pt x="76860" y="1777607"/>
                  </a:lnTo>
                  <a:lnTo>
                    <a:pt x="103677" y="1777884"/>
                  </a:lnTo>
                  <a:lnTo>
                    <a:pt x="124395" y="1777948"/>
                  </a:lnTo>
                  <a:lnTo>
                    <a:pt x="147715" y="1777977"/>
                  </a:lnTo>
                  <a:lnTo>
                    <a:pt x="172190" y="1777990"/>
                  </a:lnTo>
                  <a:lnTo>
                    <a:pt x="197179" y="1777995"/>
                  </a:lnTo>
                  <a:lnTo>
                    <a:pt x="222396" y="1777998"/>
                  </a:lnTo>
                  <a:lnTo>
                    <a:pt x="247715" y="1777999"/>
                  </a:lnTo>
                  <a:lnTo>
                    <a:pt x="273079" y="1778000"/>
                  </a:lnTo>
                  <a:lnTo>
                    <a:pt x="298463" y="1778000"/>
                  </a:lnTo>
                  <a:lnTo>
                    <a:pt x="323856" y="1778000"/>
                  </a:lnTo>
                  <a:lnTo>
                    <a:pt x="348547" y="1778000"/>
                  </a:lnTo>
                  <a:lnTo>
                    <a:pt x="371280" y="1778000"/>
                  </a:lnTo>
                  <a:lnTo>
                    <a:pt x="395025" y="1778000"/>
                  </a:lnTo>
                  <a:lnTo>
                    <a:pt x="419689" y="1777294"/>
                  </a:lnTo>
                  <a:lnTo>
                    <a:pt x="444762" y="1774629"/>
                  </a:lnTo>
                  <a:lnTo>
                    <a:pt x="473662" y="1772238"/>
                  </a:lnTo>
                  <a:lnTo>
                    <a:pt x="482251" y="1771673"/>
                  </a:lnTo>
                  <a:lnTo>
                    <a:pt x="482497" y="1768286"/>
                  </a:lnTo>
                  <a:lnTo>
                    <a:pt x="481826" y="1767291"/>
                  </a:lnTo>
                  <a:lnTo>
                    <a:pt x="480673" y="1766627"/>
                  </a:lnTo>
                  <a:lnTo>
                    <a:pt x="479198" y="1766184"/>
                  </a:lnTo>
                  <a:lnTo>
                    <a:pt x="473753" y="1762191"/>
                  </a:lnTo>
                  <a:lnTo>
                    <a:pt x="471612" y="1758509"/>
                  </a:lnTo>
                  <a:lnTo>
                    <a:pt x="471042" y="1756539"/>
                  </a:lnTo>
                  <a:lnTo>
                    <a:pt x="471367" y="1754521"/>
                  </a:lnTo>
                  <a:lnTo>
                    <a:pt x="474490" y="1747603"/>
                  </a:lnTo>
                  <a:lnTo>
                    <a:pt x="479389" y="1722195"/>
                  </a:lnTo>
                  <a:lnTo>
                    <a:pt x="482672" y="1695010"/>
                  </a:lnTo>
                  <a:lnTo>
                    <a:pt x="486776" y="1670703"/>
                  </a:lnTo>
                  <a:lnTo>
                    <a:pt x="488306" y="1641473"/>
                  </a:lnTo>
                  <a:lnTo>
                    <a:pt x="488759" y="1610469"/>
                  </a:lnTo>
                  <a:lnTo>
                    <a:pt x="488894" y="1578940"/>
                  </a:lnTo>
                  <a:lnTo>
                    <a:pt x="488933" y="1547256"/>
                  </a:lnTo>
                  <a:lnTo>
                    <a:pt x="488943" y="1526105"/>
                  </a:lnTo>
                  <a:lnTo>
                    <a:pt x="487065" y="1503063"/>
                  </a:lnTo>
                  <a:lnTo>
                    <a:pt x="484585" y="1479417"/>
                  </a:lnTo>
                  <a:lnTo>
                    <a:pt x="483482" y="1457148"/>
                  </a:lnTo>
                  <a:lnTo>
                    <a:pt x="482992" y="1433610"/>
                  </a:lnTo>
                  <a:lnTo>
                    <a:pt x="482069" y="1408332"/>
                  </a:lnTo>
                  <a:lnTo>
                    <a:pt x="479307" y="1380635"/>
                  </a:lnTo>
                  <a:lnTo>
                    <a:pt x="477608" y="1351862"/>
                  </a:lnTo>
                  <a:lnTo>
                    <a:pt x="476854" y="1323316"/>
                  </a:lnTo>
                  <a:lnTo>
                    <a:pt x="476519" y="1296518"/>
                  </a:lnTo>
                  <a:lnTo>
                    <a:pt x="476369" y="1268616"/>
                  </a:lnTo>
                  <a:lnTo>
                    <a:pt x="476303" y="1239751"/>
                  </a:lnTo>
                  <a:lnTo>
                    <a:pt x="476274" y="1210460"/>
                  </a:lnTo>
                  <a:lnTo>
                    <a:pt x="476261" y="1180978"/>
                  </a:lnTo>
                  <a:lnTo>
                    <a:pt x="476255" y="1151413"/>
                  </a:lnTo>
                  <a:lnTo>
                    <a:pt x="476252" y="1121809"/>
                  </a:lnTo>
                  <a:lnTo>
                    <a:pt x="476251" y="1092189"/>
                  </a:lnTo>
                  <a:lnTo>
                    <a:pt x="476956" y="1063267"/>
                  </a:lnTo>
                  <a:lnTo>
                    <a:pt x="479621" y="1036302"/>
                  </a:lnTo>
                  <a:lnTo>
                    <a:pt x="481276" y="1008325"/>
                  </a:lnTo>
                  <a:lnTo>
                    <a:pt x="482012" y="979428"/>
                  </a:lnTo>
                  <a:lnTo>
                    <a:pt x="482339" y="950121"/>
                  </a:lnTo>
                  <a:lnTo>
                    <a:pt x="482484" y="922515"/>
                  </a:lnTo>
                  <a:lnTo>
                    <a:pt x="483254" y="896134"/>
                  </a:lnTo>
                  <a:lnTo>
                    <a:pt x="485948" y="870298"/>
                  </a:lnTo>
                  <a:lnTo>
                    <a:pt x="487616" y="842823"/>
                  </a:lnTo>
                  <a:lnTo>
                    <a:pt x="489063" y="814855"/>
                  </a:lnTo>
                  <a:lnTo>
                    <a:pt x="492058" y="788313"/>
                  </a:lnTo>
                  <a:lnTo>
                    <a:pt x="493859" y="762406"/>
                  </a:lnTo>
                  <a:lnTo>
                    <a:pt x="495365" y="736780"/>
                  </a:lnTo>
                  <a:lnTo>
                    <a:pt x="498386" y="711280"/>
                  </a:lnTo>
                  <a:lnTo>
                    <a:pt x="500200" y="683954"/>
                  </a:lnTo>
                  <a:lnTo>
                    <a:pt x="501005" y="656052"/>
                  </a:lnTo>
                  <a:lnTo>
                    <a:pt x="501364" y="629540"/>
                  </a:lnTo>
                  <a:lnTo>
                    <a:pt x="501523" y="603646"/>
                  </a:lnTo>
                  <a:lnTo>
                    <a:pt x="501593" y="578026"/>
                  </a:lnTo>
                  <a:lnTo>
                    <a:pt x="501625" y="552528"/>
                  </a:lnTo>
                  <a:lnTo>
                    <a:pt x="503520" y="528966"/>
                  </a:lnTo>
                  <a:lnTo>
                    <a:pt x="506009" y="506029"/>
                  </a:lnTo>
                  <a:lnTo>
                    <a:pt x="507115" y="481724"/>
                  </a:lnTo>
                  <a:lnTo>
                    <a:pt x="507607" y="456811"/>
                  </a:lnTo>
                  <a:lnTo>
                    <a:pt x="507825" y="432333"/>
                  </a:lnTo>
                  <a:lnTo>
                    <a:pt x="507922" y="409694"/>
                  </a:lnTo>
                  <a:lnTo>
                    <a:pt x="507966" y="384110"/>
                  </a:lnTo>
                  <a:lnTo>
                    <a:pt x="508690" y="357688"/>
                  </a:lnTo>
                  <a:lnTo>
                    <a:pt x="511364" y="334185"/>
                  </a:lnTo>
                  <a:lnTo>
                    <a:pt x="513023" y="310099"/>
                  </a:lnTo>
                  <a:lnTo>
                    <a:pt x="513760" y="285283"/>
                  </a:lnTo>
                  <a:lnTo>
                    <a:pt x="514088" y="260142"/>
                  </a:lnTo>
                  <a:lnTo>
                    <a:pt x="512352" y="234858"/>
                  </a:lnTo>
                  <a:lnTo>
                    <a:pt x="509934" y="210214"/>
                  </a:lnTo>
                  <a:lnTo>
                    <a:pt x="508860" y="187503"/>
                  </a:lnTo>
                  <a:lnTo>
                    <a:pt x="508382" y="165649"/>
                  </a:lnTo>
                  <a:lnTo>
                    <a:pt x="508113" y="135394"/>
                  </a:lnTo>
                  <a:lnTo>
                    <a:pt x="509915" y="106674"/>
                  </a:lnTo>
                  <a:lnTo>
                    <a:pt x="514918" y="77703"/>
                  </a:lnTo>
                  <a:lnTo>
                    <a:pt x="518987" y="51245"/>
                  </a:lnTo>
                  <a:lnTo>
                    <a:pt x="520362" y="23763"/>
                  </a:lnTo>
                  <a:lnTo>
                    <a:pt x="516787" y="13854"/>
                  </a:lnTo>
                  <a:lnTo>
                    <a:pt x="508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0" name="SMARTInkShape-2806"/>
            <p:cNvSpPr/>
            <p:nvPr>
              <p:custDataLst>
                <p:tags r:id="rId91"/>
              </p:custDataLst>
            </p:nvPr>
          </p:nvSpPr>
          <p:spPr>
            <a:xfrm>
              <a:off x="917215" y="1009650"/>
              <a:ext cx="294225" cy="1644651"/>
            </a:xfrm>
            <a:custGeom>
              <a:avLst/>
              <a:gdLst/>
              <a:ahLst/>
              <a:cxnLst/>
              <a:rect l="0" t="0" r="0" b="0"/>
              <a:pathLst>
                <a:path w="294225" h="1644651">
                  <a:moveTo>
                    <a:pt x="136885" y="0"/>
                  </a:moveTo>
                  <a:lnTo>
                    <a:pt x="136885" y="0"/>
                  </a:lnTo>
                  <a:lnTo>
                    <a:pt x="140256" y="0"/>
                  </a:lnTo>
                  <a:lnTo>
                    <a:pt x="141249" y="1411"/>
                  </a:lnTo>
                  <a:lnTo>
                    <a:pt x="142352" y="6742"/>
                  </a:lnTo>
                  <a:lnTo>
                    <a:pt x="139603" y="31161"/>
                  </a:lnTo>
                  <a:lnTo>
                    <a:pt x="132449" y="60886"/>
                  </a:lnTo>
                  <a:lnTo>
                    <a:pt x="127577" y="78691"/>
                  </a:lnTo>
                  <a:lnTo>
                    <a:pt x="120097" y="98322"/>
                  </a:lnTo>
                  <a:lnTo>
                    <a:pt x="110876" y="119170"/>
                  </a:lnTo>
                  <a:lnTo>
                    <a:pt x="100496" y="140830"/>
                  </a:lnTo>
                  <a:lnTo>
                    <a:pt x="90753" y="165853"/>
                  </a:lnTo>
                  <a:lnTo>
                    <a:pt x="81436" y="193119"/>
                  </a:lnTo>
                  <a:lnTo>
                    <a:pt x="72402" y="221879"/>
                  </a:lnTo>
                  <a:lnTo>
                    <a:pt x="62852" y="250225"/>
                  </a:lnTo>
                  <a:lnTo>
                    <a:pt x="52958" y="278294"/>
                  </a:lnTo>
                  <a:lnTo>
                    <a:pt x="42833" y="306180"/>
                  </a:lnTo>
                  <a:lnTo>
                    <a:pt x="34673" y="331120"/>
                  </a:lnTo>
                  <a:lnTo>
                    <a:pt x="27822" y="354096"/>
                  </a:lnTo>
                  <a:lnTo>
                    <a:pt x="21843" y="375764"/>
                  </a:lnTo>
                  <a:lnTo>
                    <a:pt x="16446" y="394443"/>
                  </a:lnTo>
                  <a:lnTo>
                    <a:pt x="11437" y="411129"/>
                  </a:lnTo>
                  <a:lnTo>
                    <a:pt x="3519" y="438135"/>
                  </a:lnTo>
                  <a:lnTo>
                    <a:pt x="0" y="454841"/>
                  </a:lnTo>
                  <a:lnTo>
                    <a:pt x="473" y="458450"/>
                  </a:lnTo>
                  <a:lnTo>
                    <a:pt x="2199" y="459444"/>
                  </a:lnTo>
                  <a:lnTo>
                    <a:pt x="4761" y="458696"/>
                  </a:lnTo>
                  <a:lnTo>
                    <a:pt x="21851" y="437417"/>
                  </a:lnTo>
                  <a:lnTo>
                    <a:pt x="38722" y="408426"/>
                  </a:lnTo>
                  <a:lnTo>
                    <a:pt x="48160" y="390817"/>
                  </a:lnTo>
                  <a:lnTo>
                    <a:pt x="59390" y="373434"/>
                  </a:lnTo>
                  <a:lnTo>
                    <a:pt x="71816" y="356200"/>
                  </a:lnTo>
                  <a:lnTo>
                    <a:pt x="85039" y="339067"/>
                  </a:lnTo>
                  <a:lnTo>
                    <a:pt x="98088" y="322706"/>
                  </a:lnTo>
                  <a:lnTo>
                    <a:pt x="123875" y="291356"/>
                  </a:lnTo>
                  <a:lnTo>
                    <a:pt x="149448" y="266605"/>
                  </a:lnTo>
                  <a:lnTo>
                    <a:pt x="172807" y="248313"/>
                  </a:lnTo>
                  <a:lnTo>
                    <a:pt x="190245" y="237832"/>
                  </a:lnTo>
                  <a:lnTo>
                    <a:pt x="195742" y="238282"/>
                  </a:lnTo>
                  <a:lnTo>
                    <a:pt x="199406" y="242110"/>
                  </a:lnTo>
                  <a:lnTo>
                    <a:pt x="201849" y="248190"/>
                  </a:lnTo>
                  <a:lnTo>
                    <a:pt x="197038" y="273760"/>
                  </a:lnTo>
                  <a:lnTo>
                    <a:pt x="191804" y="290457"/>
                  </a:lnTo>
                  <a:lnTo>
                    <a:pt x="185492" y="310760"/>
                  </a:lnTo>
                  <a:lnTo>
                    <a:pt x="178462" y="333468"/>
                  </a:lnTo>
                  <a:lnTo>
                    <a:pt x="170953" y="357779"/>
                  </a:lnTo>
                  <a:lnTo>
                    <a:pt x="162419" y="383863"/>
                  </a:lnTo>
                  <a:lnTo>
                    <a:pt x="153202" y="411131"/>
                  </a:lnTo>
                  <a:lnTo>
                    <a:pt x="143530" y="439187"/>
                  </a:lnTo>
                  <a:lnTo>
                    <a:pt x="132848" y="466358"/>
                  </a:lnTo>
                  <a:lnTo>
                    <a:pt x="121494" y="492939"/>
                  </a:lnTo>
                  <a:lnTo>
                    <a:pt x="109691" y="519126"/>
                  </a:lnTo>
                  <a:lnTo>
                    <a:pt x="99706" y="542934"/>
                  </a:lnTo>
                  <a:lnTo>
                    <a:pt x="90932" y="565156"/>
                  </a:lnTo>
                  <a:lnTo>
                    <a:pt x="82966" y="586321"/>
                  </a:lnTo>
                  <a:lnTo>
                    <a:pt x="74116" y="617363"/>
                  </a:lnTo>
                  <a:lnTo>
                    <a:pt x="71755" y="629592"/>
                  </a:lnTo>
                  <a:lnTo>
                    <a:pt x="72299" y="636333"/>
                  </a:lnTo>
                  <a:lnTo>
                    <a:pt x="74777" y="639417"/>
                  </a:lnTo>
                  <a:lnTo>
                    <a:pt x="78547" y="640061"/>
                  </a:lnTo>
                  <a:lnTo>
                    <a:pt x="107448" y="614000"/>
                  </a:lnTo>
                  <a:lnTo>
                    <a:pt x="137208" y="585920"/>
                  </a:lnTo>
                  <a:lnTo>
                    <a:pt x="154033" y="570530"/>
                  </a:lnTo>
                  <a:lnTo>
                    <a:pt x="170895" y="553920"/>
                  </a:lnTo>
                  <a:lnTo>
                    <a:pt x="187781" y="536497"/>
                  </a:lnTo>
                  <a:lnTo>
                    <a:pt x="204682" y="518531"/>
                  </a:lnTo>
                  <a:lnTo>
                    <a:pt x="232869" y="492925"/>
                  </a:lnTo>
                  <a:lnTo>
                    <a:pt x="262927" y="472254"/>
                  </a:lnTo>
                  <a:lnTo>
                    <a:pt x="269596" y="469352"/>
                  </a:lnTo>
                  <a:lnTo>
                    <a:pt x="272631" y="470946"/>
                  </a:lnTo>
                  <a:lnTo>
                    <a:pt x="273244" y="475536"/>
                  </a:lnTo>
                  <a:lnTo>
                    <a:pt x="272241" y="482124"/>
                  </a:lnTo>
                  <a:lnTo>
                    <a:pt x="256075" y="512022"/>
                  </a:lnTo>
                  <a:lnTo>
                    <a:pt x="243862" y="531848"/>
                  </a:lnTo>
                  <a:lnTo>
                    <a:pt x="227958" y="554943"/>
                  </a:lnTo>
                  <a:lnTo>
                    <a:pt x="209595" y="580218"/>
                  </a:lnTo>
                  <a:lnTo>
                    <a:pt x="189592" y="606945"/>
                  </a:lnTo>
                  <a:lnTo>
                    <a:pt x="169201" y="636052"/>
                  </a:lnTo>
                  <a:lnTo>
                    <a:pt x="148551" y="666746"/>
                  </a:lnTo>
                  <a:lnTo>
                    <a:pt x="127729" y="698497"/>
                  </a:lnTo>
                  <a:lnTo>
                    <a:pt x="109614" y="728837"/>
                  </a:lnTo>
                  <a:lnTo>
                    <a:pt x="93305" y="758236"/>
                  </a:lnTo>
                  <a:lnTo>
                    <a:pt x="78198" y="787007"/>
                  </a:lnTo>
                  <a:lnTo>
                    <a:pt x="66010" y="811127"/>
                  </a:lnTo>
                  <a:lnTo>
                    <a:pt x="55769" y="832146"/>
                  </a:lnTo>
                  <a:lnTo>
                    <a:pt x="46824" y="851097"/>
                  </a:lnTo>
                  <a:lnTo>
                    <a:pt x="38767" y="877799"/>
                  </a:lnTo>
                  <a:lnTo>
                    <a:pt x="37607" y="887882"/>
                  </a:lnTo>
                  <a:lnTo>
                    <a:pt x="41066" y="892488"/>
                  </a:lnTo>
                  <a:lnTo>
                    <a:pt x="47606" y="893442"/>
                  </a:lnTo>
                  <a:lnTo>
                    <a:pt x="56199" y="891961"/>
                  </a:lnTo>
                  <a:lnTo>
                    <a:pt x="78917" y="879027"/>
                  </a:lnTo>
                  <a:lnTo>
                    <a:pt x="106888" y="859873"/>
                  </a:lnTo>
                  <a:lnTo>
                    <a:pt x="123237" y="849827"/>
                  </a:lnTo>
                  <a:lnTo>
                    <a:pt x="140487" y="839601"/>
                  </a:lnTo>
                  <a:lnTo>
                    <a:pt x="156925" y="829256"/>
                  </a:lnTo>
                  <a:lnTo>
                    <a:pt x="188360" y="808355"/>
                  </a:lnTo>
                  <a:lnTo>
                    <a:pt x="213150" y="796713"/>
                  </a:lnTo>
                  <a:lnTo>
                    <a:pt x="223712" y="793609"/>
                  </a:lnTo>
                  <a:lnTo>
                    <a:pt x="232164" y="794361"/>
                  </a:lnTo>
                  <a:lnTo>
                    <a:pt x="239210" y="797685"/>
                  </a:lnTo>
                  <a:lnTo>
                    <a:pt x="245318" y="802723"/>
                  </a:lnTo>
                  <a:lnTo>
                    <a:pt x="247274" y="812432"/>
                  </a:lnTo>
                  <a:lnTo>
                    <a:pt x="243802" y="840153"/>
                  </a:lnTo>
                  <a:lnTo>
                    <a:pt x="237091" y="859963"/>
                  </a:lnTo>
                  <a:lnTo>
                    <a:pt x="227678" y="883048"/>
                  </a:lnTo>
                  <a:lnTo>
                    <a:pt x="216464" y="908315"/>
                  </a:lnTo>
                  <a:lnTo>
                    <a:pt x="201932" y="937860"/>
                  </a:lnTo>
                  <a:lnTo>
                    <a:pt x="185189" y="970257"/>
                  </a:lnTo>
                  <a:lnTo>
                    <a:pt x="166971" y="1004554"/>
                  </a:lnTo>
                  <a:lnTo>
                    <a:pt x="147064" y="1040120"/>
                  </a:lnTo>
                  <a:lnTo>
                    <a:pt x="126032" y="1076530"/>
                  </a:lnTo>
                  <a:lnTo>
                    <a:pt x="104250" y="1113503"/>
                  </a:lnTo>
                  <a:lnTo>
                    <a:pt x="84789" y="1147324"/>
                  </a:lnTo>
                  <a:lnTo>
                    <a:pt x="66877" y="1179044"/>
                  </a:lnTo>
                  <a:lnTo>
                    <a:pt x="49996" y="1209363"/>
                  </a:lnTo>
                  <a:lnTo>
                    <a:pt x="36626" y="1235220"/>
                  </a:lnTo>
                  <a:lnTo>
                    <a:pt x="25596" y="1258102"/>
                  </a:lnTo>
                  <a:lnTo>
                    <a:pt x="16125" y="1279001"/>
                  </a:lnTo>
                  <a:lnTo>
                    <a:pt x="9366" y="1304104"/>
                  </a:lnTo>
                  <a:lnTo>
                    <a:pt x="9539" y="1311786"/>
                  </a:lnTo>
                  <a:lnTo>
                    <a:pt x="12477" y="1314085"/>
                  </a:lnTo>
                  <a:lnTo>
                    <a:pt x="17257" y="1312796"/>
                  </a:lnTo>
                  <a:lnTo>
                    <a:pt x="32917" y="1300309"/>
                  </a:lnTo>
                  <a:lnTo>
                    <a:pt x="58692" y="1273593"/>
                  </a:lnTo>
                  <a:lnTo>
                    <a:pt x="74173" y="1257579"/>
                  </a:lnTo>
                  <a:lnTo>
                    <a:pt x="90844" y="1240553"/>
                  </a:lnTo>
                  <a:lnTo>
                    <a:pt x="108307" y="1222852"/>
                  </a:lnTo>
                  <a:lnTo>
                    <a:pt x="124183" y="1206112"/>
                  </a:lnTo>
                  <a:lnTo>
                    <a:pt x="139001" y="1190014"/>
                  </a:lnTo>
                  <a:lnTo>
                    <a:pt x="165342" y="1161778"/>
                  </a:lnTo>
                  <a:lnTo>
                    <a:pt x="195841" y="1133931"/>
                  </a:lnTo>
                  <a:lnTo>
                    <a:pt x="197356" y="1132721"/>
                  </a:lnTo>
                  <a:lnTo>
                    <a:pt x="186004" y="1157985"/>
                  </a:lnTo>
                  <a:lnTo>
                    <a:pt x="177392" y="1174157"/>
                  </a:lnTo>
                  <a:lnTo>
                    <a:pt x="166712" y="1193404"/>
                  </a:lnTo>
                  <a:lnTo>
                    <a:pt x="154653" y="1214703"/>
                  </a:lnTo>
                  <a:lnTo>
                    <a:pt x="140969" y="1238074"/>
                  </a:lnTo>
                  <a:lnTo>
                    <a:pt x="126202" y="1262827"/>
                  </a:lnTo>
                  <a:lnTo>
                    <a:pt x="110713" y="1288501"/>
                  </a:lnTo>
                  <a:lnTo>
                    <a:pt x="94743" y="1315495"/>
                  </a:lnTo>
                  <a:lnTo>
                    <a:pt x="78451" y="1343369"/>
                  </a:lnTo>
                  <a:lnTo>
                    <a:pt x="61946" y="1371829"/>
                  </a:lnTo>
                  <a:lnTo>
                    <a:pt x="48120" y="1397858"/>
                  </a:lnTo>
                  <a:lnTo>
                    <a:pt x="36081" y="1422267"/>
                  </a:lnTo>
                  <a:lnTo>
                    <a:pt x="25232" y="1445595"/>
                  </a:lnTo>
                  <a:lnTo>
                    <a:pt x="13178" y="1477159"/>
                  </a:lnTo>
                  <a:lnTo>
                    <a:pt x="9964" y="1488539"/>
                  </a:lnTo>
                  <a:lnTo>
                    <a:pt x="9938" y="1496126"/>
                  </a:lnTo>
                  <a:lnTo>
                    <a:pt x="12037" y="1501184"/>
                  </a:lnTo>
                  <a:lnTo>
                    <a:pt x="15553" y="1504556"/>
                  </a:lnTo>
                  <a:lnTo>
                    <a:pt x="22836" y="1502570"/>
                  </a:lnTo>
                  <a:lnTo>
                    <a:pt x="44098" y="1489076"/>
                  </a:lnTo>
                  <a:lnTo>
                    <a:pt x="73774" y="1459559"/>
                  </a:lnTo>
                  <a:lnTo>
                    <a:pt x="90578" y="1440823"/>
                  </a:lnTo>
                  <a:lnTo>
                    <a:pt x="108130" y="1422688"/>
                  </a:lnTo>
                  <a:lnTo>
                    <a:pt x="126182" y="1404953"/>
                  </a:lnTo>
                  <a:lnTo>
                    <a:pt x="144566" y="1387485"/>
                  </a:lnTo>
                  <a:lnTo>
                    <a:pt x="161761" y="1370901"/>
                  </a:lnTo>
                  <a:lnTo>
                    <a:pt x="178164" y="1354906"/>
                  </a:lnTo>
                  <a:lnTo>
                    <a:pt x="206737" y="1327492"/>
                  </a:lnTo>
                  <a:lnTo>
                    <a:pt x="231900" y="1306947"/>
                  </a:lnTo>
                  <a:lnTo>
                    <a:pt x="234801" y="1305920"/>
                  </a:lnTo>
                  <a:lnTo>
                    <a:pt x="236029" y="1306647"/>
                  </a:lnTo>
                  <a:lnTo>
                    <a:pt x="224273" y="1331266"/>
                  </a:lnTo>
                  <a:lnTo>
                    <a:pt x="214194" y="1346122"/>
                  </a:lnTo>
                  <a:lnTo>
                    <a:pt x="201124" y="1363787"/>
                  </a:lnTo>
                  <a:lnTo>
                    <a:pt x="186061" y="1383324"/>
                  </a:lnTo>
                  <a:lnTo>
                    <a:pt x="170375" y="1405522"/>
                  </a:lnTo>
                  <a:lnTo>
                    <a:pt x="154273" y="1429492"/>
                  </a:lnTo>
                  <a:lnTo>
                    <a:pt x="137893" y="1454645"/>
                  </a:lnTo>
                  <a:lnTo>
                    <a:pt x="122741" y="1478469"/>
                  </a:lnTo>
                  <a:lnTo>
                    <a:pt x="108406" y="1501407"/>
                  </a:lnTo>
                  <a:lnTo>
                    <a:pt x="94615" y="1523755"/>
                  </a:lnTo>
                  <a:lnTo>
                    <a:pt x="84716" y="1542181"/>
                  </a:lnTo>
                  <a:lnTo>
                    <a:pt x="71836" y="1572062"/>
                  </a:lnTo>
                  <a:lnTo>
                    <a:pt x="70236" y="1581441"/>
                  </a:lnTo>
                  <a:lnTo>
                    <a:pt x="71286" y="1587694"/>
                  </a:lnTo>
                  <a:lnTo>
                    <a:pt x="74102" y="1591863"/>
                  </a:lnTo>
                  <a:lnTo>
                    <a:pt x="80919" y="1591114"/>
                  </a:lnTo>
                  <a:lnTo>
                    <a:pt x="101663" y="1580875"/>
                  </a:lnTo>
                  <a:lnTo>
                    <a:pt x="132990" y="1555157"/>
                  </a:lnTo>
                  <a:lnTo>
                    <a:pt x="151222" y="1538422"/>
                  </a:lnTo>
                  <a:lnTo>
                    <a:pt x="170432" y="1521620"/>
                  </a:lnTo>
                  <a:lnTo>
                    <a:pt x="190294" y="1504774"/>
                  </a:lnTo>
                  <a:lnTo>
                    <a:pt x="210591" y="1487899"/>
                  </a:lnTo>
                  <a:lnTo>
                    <a:pt x="228356" y="1473122"/>
                  </a:lnTo>
                  <a:lnTo>
                    <a:pt x="259383" y="1447295"/>
                  </a:lnTo>
                  <a:lnTo>
                    <a:pt x="287167" y="1429776"/>
                  </a:lnTo>
                  <a:lnTo>
                    <a:pt x="291401" y="1430140"/>
                  </a:lnTo>
                  <a:lnTo>
                    <a:pt x="293518" y="1433204"/>
                  </a:lnTo>
                  <a:lnTo>
                    <a:pt x="294224" y="1438070"/>
                  </a:lnTo>
                  <a:lnTo>
                    <a:pt x="274991" y="1468514"/>
                  </a:lnTo>
                  <a:lnTo>
                    <a:pt x="252123" y="1496752"/>
                  </a:lnTo>
                  <a:lnTo>
                    <a:pt x="239110" y="1512185"/>
                  </a:lnTo>
                  <a:lnTo>
                    <a:pt x="224791" y="1528823"/>
                  </a:lnTo>
                  <a:lnTo>
                    <a:pt x="209600" y="1546266"/>
                  </a:lnTo>
                  <a:lnTo>
                    <a:pt x="193828" y="1564243"/>
                  </a:lnTo>
                  <a:lnTo>
                    <a:pt x="179786" y="1581168"/>
                  </a:lnTo>
                  <a:lnTo>
                    <a:pt x="166897" y="1597390"/>
                  </a:lnTo>
                  <a:lnTo>
                    <a:pt x="146696" y="1623645"/>
                  </a:lnTo>
                  <a:lnTo>
                    <a:pt x="130535" y="1644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86" name="SMARTInkShape-Group784"/>
          <p:cNvGrpSpPr/>
          <p:nvPr/>
        </p:nvGrpSpPr>
        <p:grpSpPr>
          <a:xfrm>
            <a:off x="4478503" y="2209800"/>
            <a:ext cx="366548" cy="340682"/>
            <a:chOff x="4478503" y="2209800"/>
            <a:chExt cx="366548" cy="340682"/>
          </a:xfrm>
        </p:grpSpPr>
        <p:sp>
          <p:nvSpPr>
            <p:cNvPr id="1882" name="SMARTInkShape-2807"/>
            <p:cNvSpPr/>
            <p:nvPr>
              <p:custDataLst>
                <p:tags r:id="rId86"/>
              </p:custDataLst>
            </p:nvPr>
          </p:nvSpPr>
          <p:spPr>
            <a:xfrm>
              <a:off x="4787900" y="238760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5901" y="3658"/>
                  </a:lnTo>
                  <a:lnTo>
                    <a:pt x="27838" y="2103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3" name="SMARTInkShape-2808"/>
            <p:cNvSpPr/>
            <p:nvPr>
              <p:custDataLst>
                <p:tags r:id="rId87"/>
              </p:custDataLst>
            </p:nvPr>
          </p:nvSpPr>
          <p:spPr>
            <a:xfrm>
              <a:off x="4478503" y="2306421"/>
              <a:ext cx="137974" cy="153740"/>
            </a:xfrm>
            <a:custGeom>
              <a:avLst/>
              <a:gdLst/>
              <a:ahLst/>
              <a:cxnLst/>
              <a:rect l="0" t="0" r="0" b="0"/>
              <a:pathLst>
                <a:path w="137974" h="153740">
                  <a:moveTo>
                    <a:pt x="87147" y="36729"/>
                  </a:moveTo>
                  <a:lnTo>
                    <a:pt x="87147" y="36729"/>
                  </a:lnTo>
                  <a:lnTo>
                    <a:pt x="83776" y="29987"/>
                  </a:lnTo>
                  <a:lnTo>
                    <a:pt x="80666" y="28001"/>
                  </a:lnTo>
                  <a:lnTo>
                    <a:pt x="65471" y="25206"/>
                  </a:lnTo>
                  <a:lnTo>
                    <a:pt x="37292" y="26143"/>
                  </a:lnTo>
                  <a:lnTo>
                    <a:pt x="30627" y="27555"/>
                  </a:lnTo>
                  <a:lnTo>
                    <a:pt x="19458" y="36650"/>
                  </a:lnTo>
                  <a:lnTo>
                    <a:pt x="10497" y="50805"/>
                  </a:lnTo>
                  <a:lnTo>
                    <a:pt x="2190" y="78607"/>
                  </a:lnTo>
                  <a:lnTo>
                    <a:pt x="0" y="98851"/>
                  </a:lnTo>
                  <a:lnTo>
                    <a:pt x="6552" y="117726"/>
                  </a:lnTo>
                  <a:lnTo>
                    <a:pt x="19577" y="134111"/>
                  </a:lnTo>
                  <a:lnTo>
                    <a:pt x="37125" y="146097"/>
                  </a:lnTo>
                  <a:lnTo>
                    <a:pt x="58565" y="152365"/>
                  </a:lnTo>
                  <a:lnTo>
                    <a:pt x="80089" y="153739"/>
                  </a:lnTo>
                  <a:lnTo>
                    <a:pt x="96710" y="149647"/>
                  </a:lnTo>
                  <a:lnTo>
                    <a:pt x="117967" y="136038"/>
                  </a:lnTo>
                  <a:lnTo>
                    <a:pt x="134301" y="115229"/>
                  </a:lnTo>
                  <a:lnTo>
                    <a:pt x="137973" y="97488"/>
                  </a:lnTo>
                  <a:lnTo>
                    <a:pt x="137954" y="65785"/>
                  </a:lnTo>
                  <a:lnTo>
                    <a:pt x="136539" y="42587"/>
                  </a:lnTo>
                  <a:lnTo>
                    <a:pt x="127809" y="12516"/>
                  </a:lnTo>
                  <a:lnTo>
                    <a:pt x="120271" y="1744"/>
                  </a:lnTo>
                  <a:lnTo>
                    <a:pt x="115580" y="0"/>
                  </a:lnTo>
                  <a:lnTo>
                    <a:pt x="110335" y="248"/>
                  </a:lnTo>
                  <a:lnTo>
                    <a:pt x="104723" y="1825"/>
                  </a:lnTo>
                  <a:lnTo>
                    <a:pt x="94723" y="9222"/>
                  </a:lnTo>
                  <a:lnTo>
                    <a:pt x="80797" y="240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4" name="SMARTInkShape-2809"/>
            <p:cNvSpPr/>
            <p:nvPr>
              <p:custDataLst>
                <p:tags r:id="rId88"/>
              </p:custDataLst>
            </p:nvPr>
          </p:nvSpPr>
          <p:spPr>
            <a:xfrm>
              <a:off x="4521644" y="2209800"/>
              <a:ext cx="60365" cy="340682"/>
            </a:xfrm>
            <a:custGeom>
              <a:avLst/>
              <a:gdLst/>
              <a:ahLst/>
              <a:cxnLst/>
              <a:rect l="0" t="0" r="0" b="0"/>
              <a:pathLst>
                <a:path w="60365" h="340682">
                  <a:moveTo>
                    <a:pt x="56706" y="0"/>
                  </a:moveTo>
                  <a:lnTo>
                    <a:pt x="56706" y="0"/>
                  </a:lnTo>
                  <a:lnTo>
                    <a:pt x="60077" y="0"/>
                  </a:lnTo>
                  <a:lnTo>
                    <a:pt x="60364" y="705"/>
                  </a:lnTo>
                  <a:lnTo>
                    <a:pt x="50585" y="29064"/>
                  </a:lnTo>
                  <a:lnTo>
                    <a:pt x="43167" y="54310"/>
                  </a:lnTo>
                  <a:lnTo>
                    <a:pt x="35167" y="84815"/>
                  </a:lnTo>
                  <a:lnTo>
                    <a:pt x="31057" y="103816"/>
                  </a:lnTo>
                  <a:lnTo>
                    <a:pt x="26907" y="124244"/>
                  </a:lnTo>
                  <a:lnTo>
                    <a:pt x="22023" y="146329"/>
                  </a:lnTo>
                  <a:lnTo>
                    <a:pt x="16650" y="169519"/>
                  </a:lnTo>
                  <a:lnTo>
                    <a:pt x="10952" y="193446"/>
                  </a:lnTo>
                  <a:lnTo>
                    <a:pt x="7154" y="215042"/>
                  </a:lnTo>
                  <a:lnTo>
                    <a:pt x="4621" y="235083"/>
                  </a:lnTo>
                  <a:lnTo>
                    <a:pt x="2933" y="254089"/>
                  </a:lnTo>
                  <a:lnTo>
                    <a:pt x="1057" y="282732"/>
                  </a:lnTo>
                  <a:lnTo>
                    <a:pt x="0" y="312843"/>
                  </a:lnTo>
                  <a:lnTo>
                    <a:pt x="459" y="326719"/>
                  </a:lnTo>
                  <a:lnTo>
                    <a:pt x="3015" y="335238"/>
                  </a:lnTo>
                  <a:lnTo>
                    <a:pt x="4684" y="337792"/>
                  </a:lnTo>
                  <a:lnTo>
                    <a:pt x="8421" y="340630"/>
                  </a:lnTo>
                  <a:lnTo>
                    <a:pt x="9699" y="340681"/>
                  </a:lnTo>
                  <a:lnTo>
                    <a:pt x="10551" y="340009"/>
                  </a:lnTo>
                  <a:lnTo>
                    <a:pt x="12256" y="336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5" name="SMARTInkShape-2810"/>
            <p:cNvSpPr/>
            <p:nvPr>
              <p:custDataLst>
                <p:tags r:id="rId89"/>
              </p:custDataLst>
            </p:nvPr>
          </p:nvSpPr>
          <p:spPr>
            <a:xfrm>
              <a:off x="4768850" y="236220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12552" y="1881"/>
                  </a:lnTo>
                  <a:lnTo>
                    <a:pt x="40735" y="5958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90" name="SMARTInkShape-Group785"/>
          <p:cNvGrpSpPr/>
          <p:nvPr/>
        </p:nvGrpSpPr>
        <p:grpSpPr>
          <a:xfrm>
            <a:off x="4992907" y="2183886"/>
            <a:ext cx="423644" cy="267215"/>
            <a:chOff x="4992907" y="2183886"/>
            <a:chExt cx="423644" cy="267215"/>
          </a:xfrm>
        </p:grpSpPr>
        <p:sp>
          <p:nvSpPr>
            <p:cNvPr id="1887" name="SMARTInkShape-2811"/>
            <p:cNvSpPr/>
            <p:nvPr>
              <p:custDataLst>
                <p:tags r:id="rId83"/>
              </p:custDataLst>
            </p:nvPr>
          </p:nvSpPr>
          <p:spPr>
            <a:xfrm>
              <a:off x="5323991" y="2336800"/>
              <a:ext cx="92560" cy="81093"/>
            </a:xfrm>
            <a:custGeom>
              <a:avLst/>
              <a:gdLst/>
              <a:ahLst/>
              <a:cxnLst/>
              <a:rect l="0" t="0" r="0" b="0"/>
              <a:pathLst>
                <a:path w="92560" h="81093">
                  <a:moveTo>
                    <a:pt x="3659" y="38100"/>
                  </a:moveTo>
                  <a:lnTo>
                    <a:pt x="3659" y="38100"/>
                  </a:lnTo>
                  <a:lnTo>
                    <a:pt x="288" y="34729"/>
                  </a:lnTo>
                  <a:lnTo>
                    <a:pt x="0" y="33030"/>
                  </a:lnTo>
                  <a:lnTo>
                    <a:pt x="513" y="31192"/>
                  </a:lnTo>
                  <a:lnTo>
                    <a:pt x="6408" y="23173"/>
                  </a:lnTo>
                  <a:lnTo>
                    <a:pt x="12172" y="20882"/>
                  </a:lnTo>
                  <a:lnTo>
                    <a:pt x="15684" y="20272"/>
                  </a:lnTo>
                  <a:lnTo>
                    <a:pt x="19437" y="21275"/>
                  </a:lnTo>
                  <a:lnTo>
                    <a:pt x="27370" y="26154"/>
                  </a:lnTo>
                  <a:lnTo>
                    <a:pt x="39769" y="40205"/>
                  </a:lnTo>
                  <a:lnTo>
                    <a:pt x="50826" y="62505"/>
                  </a:lnTo>
                  <a:lnTo>
                    <a:pt x="54317" y="81092"/>
                  </a:lnTo>
                  <a:lnTo>
                    <a:pt x="54417" y="75376"/>
                  </a:lnTo>
                  <a:lnTo>
                    <a:pt x="48987" y="45916"/>
                  </a:lnTo>
                  <a:lnTo>
                    <a:pt x="48988" y="24409"/>
                  </a:lnTo>
                  <a:lnTo>
                    <a:pt x="51557" y="15317"/>
                  </a:lnTo>
                  <a:lnTo>
                    <a:pt x="53230" y="12328"/>
                  </a:lnTo>
                  <a:lnTo>
                    <a:pt x="55051" y="10335"/>
                  </a:lnTo>
                  <a:lnTo>
                    <a:pt x="66414" y="3766"/>
                  </a:lnTo>
                  <a:lnTo>
                    <a:pt x="925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8" name="SMARTInkShape-2812"/>
            <p:cNvSpPr/>
            <p:nvPr>
              <p:custDataLst>
                <p:tags r:id="rId84"/>
              </p:custDataLst>
            </p:nvPr>
          </p:nvSpPr>
          <p:spPr>
            <a:xfrm>
              <a:off x="5188060" y="2329586"/>
              <a:ext cx="97210" cy="96115"/>
            </a:xfrm>
            <a:custGeom>
              <a:avLst/>
              <a:gdLst/>
              <a:ahLst/>
              <a:cxnLst/>
              <a:rect l="0" t="0" r="0" b="0"/>
              <a:pathLst>
                <a:path w="97210" h="96115">
                  <a:moveTo>
                    <a:pt x="57040" y="26264"/>
                  </a:moveTo>
                  <a:lnTo>
                    <a:pt x="57040" y="26264"/>
                  </a:lnTo>
                  <a:lnTo>
                    <a:pt x="60411" y="22893"/>
                  </a:lnTo>
                  <a:lnTo>
                    <a:pt x="62067" y="19356"/>
                  </a:lnTo>
                  <a:lnTo>
                    <a:pt x="63130" y="14708"/>
                  </a:lnTo>
                  <a:lnTo>
                    <a:pt x="42320" y="43550"/>
                  </a:lnTo>
                  <a:lnTo>
                    <a:pt x="14882" y="70366"/>
                  </a:lnTo>
                  <a:lnTo>
                    <a:pt x="1197" y="87544"/>
                  </a:lnTo>
                  <a:lnTo>
                    <a:pt x="55" y="90401"/>
                  </a:lnTo>
                  <a:lnTo>
                    <a:pt x="0" y="92305"/>
                  </a:lnTo>
                  <a:lnTo>
                    <a:pt x="1374" y="91458"/>
                  </a:lnTo>
                  <a:lnTo>
                    <a:pt x="26628" y="61987"/>
                  </a:lnTo>
                  <a:lnTo>
                    <a:pt x="43325" y="35594"/>
                  </a:lnTo>
                  <a:lnTo>
                    <a:pt x="56003" y="6679"/>
                  </a:lnTo>
                  <a:lnTo>
                    <a:pt x="60107" y="626"/>
                  </a:lnTo>
                  <a:lnTo>
                    <a:pt x="61201" y="0"/>
                  </a:lnTo>
                  <a:lnTo>
                    <a:pt x="61930" y="288"/>
                  </a:lnTo>
                  <a:lnTo>
                    <a:pt x="62742" y="4371"/>
                  </a:lnTo>
                  <a:lnTo>
                    <a:pt x="62395" y="12301"/>
                  </a:lnTo>
                  <a:lnTo>
                    <a:pt x="59891" y="25232"/>
                  </a:lnTo>
                  <a:lnTo>
                    <a:pt x="62070" y="38505"/>
                  </a:lnTo>
                  <a:lnTo>
                    <a:pt x="71231" y="55996"/>
                  </a:lnTo>
                  <a:lnTo>
                    <a:pt x="96090" y="84158"/>
                  </a:lnTo>
                  <a:lnTo>
                    <a:pt x="97184" y="86732"/>
                  </a:lnTo>
                  <a:lnTo>
                    <a:pt x="97209" y="89154"/>
                  </a:lnTo>
                  <a:lnTo>
                    <a:pt x="96519" y="91474"/>
                  </a:lnTo>
                  <a:lnTo>
                    <a:pt x="95354" y="93021"/>
                  </a:lnTo>
                  <a:lnTo>
                    <a:pt x="92177" y="94739"/>
                  </a:lnTo>
                  <a:lnTo>
                    <a:pt x="68476" y="95842"/>
                  </a:lnTo>
                  <a:lnTo>
                    <a:pt x="41300" y="96034"/>
                  </a:lnTo>
                  <a:lnTo>
                    <a:pt x="12119" y="96098"/>
                  </a:lnTo>
                  <a:lnTo>
                    <a:pt x="2306" y="96111"/>
                  </a:lnTo>
                  <a:lnTo>
                    <a:pt x="12590" y="961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9" name="SMARTInkShape-2813"/>
            <p:cNvSpPr/>
            <p:nvPr>
              <p:custDataLst>
                <p:tags r:id="rId85"/>
              </p:custDataLst>
            </p:nvPr>
          </p:nvSpPr>
          <p:spPr>
            <a:xfrm>
              <a:off x="4992907" y="2183886"/>
              <a:ext cx="131544" cy="267215"/>
            </a:xfrm>
            <a:custGeom>
              <a:avLst/>
              <a:gdLst/>
              <a:ahLst/>
              <a:cxnLst/>
              <a:rect l="0" t="0" r="0" b="0"/>
              <a:pathLst>
                <a:path w="131544" h="267215">
                  <a:moveTo>
                    <a:pt x="42643" y="133864"/>
                  </a:moveTo>
                  <a:lnTo>
                    <a:pt x="42643" y="133864"/>
                  </a:lnTo>
                  <a:lnTo>
                    <a:pt x="56458" y="102471"/>
                  </a:lnTo>
                  <a:lnTo>
                    <a:pt x="64304" y="79695"/>
                  </a:lnTo>
                  <a:lnTo>
                    <a:pt x="72497" y="53109"/>
                  </a:lnTo>
                  <a:lnTo>
                    <a:pt x="78959" y="30475"/>
                  </a:lnTo>
                  <a:lnTo>
                    <a:pt x="85486" y="3061"/>
                  </a:lnTo>
                  <a:lnTo>
                    <a:pt x="85316" y="801"/>
                  </a:lnTo>
                  <a:lnTo>
                    <a:pt x="84498" y="0"/>
                  </a:lnTo>
                  <a:lnTo>
                    <a:pt x="83246" y="171"/>
                  </a:lnTo>
                  <a:lnTo>
                    <a:pt x="71371" y="20638"/>
                  </a:lnTo>
                  <a:lnTo>
                    <a:pt x="60350" y="49440"/>
                  </a:lnTo>
                  <a:lnTo>
                    <a:pt x="54448" y="66998"/>
                  </a:lnTo>
                  <a:lnTo>
                    <a:pt x="47691" y="86464"/>
                  </a:lnTo>
                  <a:lnTo>
                    <a:pt x="40364" y="107203"/>
                  </a:lnTo>
                  <a:lnTo>
                    <a:pt x="32657" y="128790"/>
                  </a:lnTo>
                  <a:lnTo>
                    <a:pt x="26108" y="148120"/>
                  </a:lnTo>
                  <a:lnTo>
                    <a:pt x="20330" y="165946"/>
                  </a:lnTo>
                  <a:lnTo>
                    <a:pt x="10854" y="196806"/>
                  </a:lnTo>
                  <a:lnTo>
                    <a:pt x="2258" y="227929"/>
                  </a:lnTo>
                  <a:lnTo>
                    <a:pt x="0" y="238700"/>
                  </a:lnTo>
                  <a:lnTo>
                    <a:pt x="103" y="241149"/>
                  </a:lnTo>
                  <a:lnTo>
                    <a:pt x="877" y="242076"/>
                  </a:lnTo>
                  <a:lnTo>
                    <a:pt x="2099" y="241989"/>
                  </a:lnTo>
                  <a:lnTo>
                    <a:pt x="21799" y="217352"/>
                  </a:lnTo>
                  <a:lnTo>
                    <a:pt x="42110" y="189410"/>
                  </a:lnTo>
                  <a:lnTo>
                    <a:pt x="61535" y="164433"/>
                  </a:lnTo>
                  <a:lnTo>
                    <a:pt x="80320" y="146723"/>
                  </a:lnTo>
                  <a:lnTo>
                    <a:pt x="82577" y="145964"/>
                  </a:lnTo>
                  <a:lnTo>
                    <a:pt x="84082" y="146870"/>
                  </a:lnTo>
                  <a:lnTo>
                    <a:pt x="85086" y="148884"/>
                  </a:lnTo>
                  <a:lnTo>
                    <a:pt x="84344" y="151639"/>
                  </a:lnTo>
                  <a:lnTo>
                    <a:pt x="65869" y="176979"/>
                  </a:lnTo>
                  <a:lnTo>
                    <a:pt x="37887" y="208007"/>
                  </a:lnTo>
                  <a:lnTo>
                    <a:pt x="26417" y="219849"/>
                  </a:lnTo>
                  <a:lnTo>
                    <a:pt x="26887" y="220115"/>
                  </a:lnTo>
                  <a:lnTo>
                    <a:pt x="31172" y="218529"/>
                  </a:lnTo>
                  <a:lnTo>
                    <a:pt x="41057" y="211057"/>
                  </a:lnTo>
                  <a:lnTo>
                    <a:pt x="53183" y="199446"/>
                  </a:lnTo>
                  <a:lnTo>
                    <a:pt x="54608" y="200163"/>
                  </a:lnTo>
                  <a:lnTo>
                    <a:pt x="61966" y="211453"/>
                  </a:lnTo>
                  <a:lnTo>
                    <a:pt x="76298" y="240612"/>
                  </a:lnTo>
                  <a:lnTo>
                    <a:pt x="89539" y="254158"/>
                  </a:lnTo>
                  <a:lnTo>
                    <a:pt x="95074" y="258510"/>
                  </a:lnTo>
                  <a:lnTo>
                    <a:pt x="108750" y="263345"/>
                  </a:lnTo>
                  <a:lnTo>
                    <a:pt x="131543" y="2672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00" name="SMARTInkShape-Group786"/>
          <p:cNvGrpSpPr/>
          <p:nvPr/>
        </p:nvGrpSpPr>
        <p:grpSpPr>
          <a:xfrm>
            <a:off x="5638800" y="2098021"/>
            <a:ext cx="635001" cy="477907"/>
            <a:chOff x="5638800" y="2098021"/>
            <a:chExt cx="635001" cy="477907"/>
          </a:xfrm>
        </p:grpSpPr>
        <p:sp>
          <p:nvSpPr>
            <p:cNvPr id="1891" name="SMARTInkShape-2814"/>
            <p:cNvSpPr/>
            <p:nvPr>
              <p:custDataLst>
                <p:tags r:id="rId74"/>
              </p:custDataLst>
            </p:nvPr>
          </p:nvSpPr>
          <p:spPr>
            <a:xfrm>
              <a:off x="6026150" y="2396929"/>
              <a:ext cx="124445" cy="174822"/>
            </a:xfrm>
            <a:custGeom>
              <a:avLst/>
              <a:gdLst/>
              <a:ahLst/>
              <a:cxnLst/>
              <a:rect l="0" t="0" r="0" b="0"/>
              <a:pathLst>
                <a:path w="124445" h="174822">
                  <a:moveTo>
                    <a:pt x="0" y="3371"/>
                  </a:moveTo>
                  <a:lnTo>
                    <a:pt x="0" y="3371"/>
                  </a:lnTo>
                  <a:lnTo>
                    <a:pt x="3371" y="0"/>
                  </a:lnTo>
                  <a:lnTo>
                    <a:pt x="4364" y="418"/>
                  </a:lnTo>
                  <a:lnTo>
                    <a:pt x="15609" y="28997"/>
                  </a:lnTo>
                  <a:lnTo>
                    <a:pt x="25007" y="53454"/>
                  </a:lnTo>
                  <a:lnTo>
                    <a:pt x="44020" y="82730"/>
                  </a:lnTo>
                  <a:lnTo>
                    <a:pt x="64784" y="113041"/>
                  </a:lnTo>
                  <a:lnTo>
                    <a:pt x="90536" y="139504"/>
                  </a:lnTo>
                  <a:lnTo>
                    <a:pt x="120755" y="170013"/>
                  </a:lnTo>
                  <a:lnTo>
                    <a:pt x="124225" y="172684"/>
                  </a:lnTo>
                  <a:lnTo>
                    <a:pt x="124444" y="173396"/>
                  </a:lnTo>
                  <a:lnTo>
                    <a:pt x="123885" y="173871"/>
                  </a:lnTo>
                  <a:lnTo>
                    <a:pt x="120650" y="1748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2" name="SMARTInkShape-2815"/>
            <p:cNvSpPr/>
            <p:nvPr>
              <p:custDataLst>
                <p:tags r:id="rId75"/>
              </p:custDataLst>
            </p:nvPr>
          </p:nvSpPr>
          <p:spPr>
            <a:xfrm>
              <a:off x="5997063" y="2471033"/>
              <a:ext cx="79888" cy="104895"/>
            </a:xfrm>
            <a:custGeom>
              <a:avLst/>
              <a:gdLst/>
              <a:ahLst/>
              <a:cxnLst/>
              <a:rect l="0" t="0" r="0" b="0"/>
              <a:pathLst>
                <a:path w="79888" h="104895">
                  <a:moveTo>
                    <a:pt x="79887" y="5467"/>
                  </a:moveTo>
                  <a:lnTo>
                    <a:pt x="79887" y="5467"/>
                  </a:lnTo>
                  <a:lnTo>
                    <a:pt x="79887" y="2096"/>
                  </a:lnTo>
                  <a:lnTo>
                    <a:pt x="79181" y="1103"/>
                  </a:lnTo>
                  <a:lnTo>
                    <a:pt x="78005" y="441"/>
                  </a:lnTo>
                  <a:lnTo>
                    <a:pt x="76516" y="0"/>
                  </a:lnTo>
                  <a:lnTo>
                    <a:pt x="51325" y="26863"/>
                  </a:lnTo>
                  <a:lnTo>
                    <a:pt x="30031" y="52494"/>
                  </a:lnTo>
                  <a:lnTo>
                    <a:pt x="12199" y="78668"/>
                  </a:lnTo>
                  <a:lnTo>
                    <a:pt x="272" y="99733"/>
                  </a:lnTo>
                  <a:lnTo>
                    <a:pt x="0" y="102177"/>
                  </a:lnTo>
                  <a:lnTo>
                    <a:pt x="523" y="103807"/>
                  </a:lnTo>
                  <a:lnTo>
                    <a:pt x="1578" y="104894"/>
                  </a:lnTo>
                  <a:lnTo>
                    <a:pt x="2986" y="103501"/>
                  </a:lnTo>
                  <a:lnTo>
                    <a:pt x="10037" y="880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3" name="SMARTInkShape-2816"/>
            <p:cNvSpPr/>
            <p:nvPr>
              <p:custDataLst>
                <p:tags r:id="rId76"/>
              </p:custDataLst>
            </p:nvPr>
          </p:nvSpPr>
          <p:spPr>
            <a:xfrm>
              <a:off x="5911850" y="2333452"/>
              <a:ext cx="311151" cy="9699"/>
            </a:xfrm>
            <a:custGeom>
              <a:avLst/>
              <a:gdLst/>
              <a:ahLst/>
              <a:cxnLst/>
              <a:rect l="0" t="0" r="0" b="0"/>
              <a:pathLst>
                <a:path w="311151" h="9699">
                  <a:moveTo>
                    <a:pt x="0" y="9698"/>
                  </a:moveTo>
                  <a:lnTo>
                    <a:pt x="0" y="9698"/>
                  </a:lnTo>
                  <a:lnTo>
                    <a:pt x="20226" y="9698"/>
                  </a:lnTo>
                  <a:lnTo>
                    <a:pt x="47090" y="7816"/>
                  </a:lnTo>
                  <a:lnTo>
                    <a:pt x="63143" y="6327"/>
                  </a:lnTo>
                  <a:lnTo>
                    <a:pt x="80195" y="5334"/>
                  </a:lnTo>
                  <a:lnTo>
                    <a:pt x="97914" y="4672"/>
                  </a:lnTo>
                  <a:lnTo>
                    <a:pt x="116076" y="4231"/>
                  </a:lnTo>
                  <a:lnTo>
                    <a:pt x="135240" y="3936"/>
                  </a:lnTo>
                  <a:lnTo>
                    <a:pt x="155070" y="3740"/>
                  </a:lnTo>
                  <a:lnTo>
                    <a:pt x="175347" y="3609"/>
                  </a:lnTo>
                  <a:lnTo>
                    <a:pt x="193804" y="3522"/>
                  </a:lnTo>
                  <a:lnTo>
                    <a:pt x="211047" y="3464"/>
                  </a:lnTo>
                  <a:lnTo>
                    <a:pt x="241965" y="2694"/>
                  </a:lnTo>
                  <a:lnTo>
                    <a:pt x="267467" y="0"/>
                  </a:lnTo>
                  <a:lnTo>
                    <a:pt x="294914" y="1258"/>
                  </a:lnTo>
                  <a:lnTo>
                    <a:pt x="311150" y="33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4" name="SMARTInkShape-2817"/>
            <p:cNvSpPr/>
            <p:nvPr>
              <p:custDataLst>
                <p:tags r:id="rId77"/>
              </p:custDataLst>
            </p:nvPr>
          </p:nvSpPr>
          <p:spPr>
            <a:xfrm>
              <a:off x="6096000" y="2133600"/>
              <a:ext cx="177801" cy="38101"/>
            </a:xfrm>
            <a:custGeom>
              <a:avLst/>
              <a:gdLst/>
              <a:ahLst/>
              <a:cxnLst/>
              <a:rect l="0" t="0" r="0" b="0"/>
              <a:pathLst>
                <a:path w="177801" h="381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27451" y="10831"/>
                  </a:lnTo>
                  <a:lnTo>
                    <a:pt x="48184" y="14927"/>
                  </a:lnTo>
                  <a:lnTo>
                    <a:pt x="71509" y="19099"/>
                  </a:lnTo>
                  <a:lnTo>
                    <a:pt x="96693" y="23305"/>
                  </a:lnTo>
                  <a:lnTo>
                    <a:pt x="124349" y="27526"/>
                  </a:lnTo>
                  <a:lnTo>
                    <a:pt x="154201" y="30499"/>
                  </a:lnTo>
                  <a:lnTo>
                    <a:pt x="17780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5" name="SMARTInkShape-2818"/>
            <p:cNvSpPr/>
            <p:nvPr>
              <p:custDataLst>
                <p:tags r:id="rId78"/>
              </p:custDataLst>
            </p:nvPr>
          </p:nvSpPr>
          <p:spPr>
            <a:xfrm>
              <a:off x="6135322" y="2165350"/>
              <a:ext cx="74979" cy="86103"/>
            </a:xfrm>
            <a:custGeom>
              <a:avLst/>
              <a:gdLst/>
              <a:ahLst/>
              <a:cxnLst/>
              <a:rect l="0" t="0" r="0" b="0"/>
              <a:pathLst>
                <a:path w="74979" h="86103">
                  <a:moveTo>
                    <a:pt x="17828" y="0"/>
                  </a:moveTo>
                  <a:lnTo>
                    <a:pt x="17828" y="0"/>
                  </a:lnTo>
                  <a:lnTo>
                    <a:pt x="17828" y="3371"/>
                  </a:lnTo>
                  <a:lnTo>
                    <a:pt x="6997" y="33613"/>
                  </a:lnTo>
                  <a:lnTo>
                    <a:pt x="611" y="62405"/>
                  </a:lnTo>
                  <a:lnTo>
                    <a:pt x="0" y="69120"/>
                  </a:lnTo>
                  <a:lnTo>
                    <a:pt x="1003" y="74302"/>
                  </a:lnTo>
                  <a:lnTo>
                    <a:pt x="5881" y="81942"/>
                  </a:lnTo>
                  <a:lnTo>
                    <a:pt x="18399" y="85808"/>
                  </a:lnTo>
                  <a:lnTo>
                    <a:pt x="41516" y="86102"/>
                  </a:lnTo>
                  <a:lnTo>
                    <a:pt x="48437" y="84918"/>
                  </a:lnTo>
                  <a:lnTo>
                    <a:pt x="59889" y="77958"/>
                  </a:lnTo>
                  <a:lnTo>
                    <a:pt x="74978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6" name="SMARTInkShape-2819"/>
            <p:cNvSpPr/>
            <p:nvPr>
              <p:custDataLst>
                <p:tags r:id="rId79"/>
              </p:custDataLst>
            </p:nvPr>
          </p:nvSpPr>
          <p:spPr>
            <a:xfrm>
              <a:off x="6078579" y="2152650"/>
              <a:ext cx="49172" cy="95251"/>
            </a:xfrm>
            <a:custGeom>
              <a:avLst/>
              <a:gdLst/>
              <a:ahLst/>
              <a:cxnLst/>
              <a:rect l="0" t="0" r="0" b="0"/>
              <a:pathLst>
                <a:path w="49172" h="95251">
                  <a:moveTo>
                    <a:pt x="49171" y="0"/>
                  </a:moveTo>
                  <a:lnTo>
                    <a:pt x="49171" y="0"/>
                  </a:lnTo>
                  <a:lnTo>
                    <a:pt x="49171" y="3371"/>
                  </a:lnTo>
                  <a:lnTo>
                    <a:pt x="30330" y="30443"/>
                  </a:lnTo>
                  <a:lnTo>
                    <a:pt x="13229" y="61987"/>
                  </a:lnTo>
                  <a:lnTo>
                    <a:pt x="816" y="86262"/>
                  </a:lnTo>
                  <a:lnTo>
                    <a:pt x="0" y="89258"/>
                  </a:lnTo>
                  <a:lnTo>
                    <a:pt x="869" y="91255"/>
                  </a:lnTo>
                  <a:lnTo>
                    <a:pt x="2858" y="92587"/>
                  </a:lnTo>
                  <a:lnTo>
                    <a:pt x="11071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7" name="SMARTInkShape-2820"/>
            <p:cNvSpPr/>
            <p:nvPr>
              <p:custDataLst>
                <p:tags r:id="rId80"/>
              </p:custDataLst>
            </p:nvPr>
          </p:nvSpPr>
          <p:spPr>
            <a:xfrm>
              <a:off x="5932512" y="2098021"/>
              <a:ext cx="94532" cy="127187"/>
            </a:xfrm>
            <a:custGeom>
              <a:avLst/>
              <a:gdLst/>
              <a:ahLst/>
              <a:cxnLst/>
              <a:rect l="0" t="0" r="0" b="0"/>
              <a:pathLst>
                <a:path w="94532" h="127187">
                  <a:moveTo>
                    <a:pt x="23788" y="41929"/>
                  </a:moveTo>
                  <a:lnTo>
                    <a:pt x="23788" y="41929"/>
                  </a:lnTo>
                  <a:lnTo>
                    <a:pt x="34632" y="27426"/>
                  </a:lnTo>
                  <a:lnTo>
                    <a:pt x="65851" y="5987"/>
                  </a:lnTo>
                  <a:lnTo>
                    <a:pt x="83209" y="0"/>
                  </a:lnTo>
                  <a:lnTo>
                    <a:pt x="90885" y="481"/>
                  </a:lnTo>
                  <a:lnTo>
                    <a:pt x="93919" y="1597"/>
                  </a:lnTo>
                  <a:lnTo>
                    <a:pt x="94531" y="5163"/>
                  </a:lnTo>
                  <a:lnTo>
                    <a:pt x="91447" y="16651"/>
                  </a:lnTo>
                  <a:lnTo>
                    <a:pt x="75037" y="38986"/>
                  </a:lnTo>
                  <a:lnTo>
                    <a:pt x="45558" y="66849"/>
                  </a:lnTo>
                  <a:lnTo>
                    <a:pt x="16754" y="94076"/>
                  </a:lnTo>
                  <a:lnTo>
                    <a:pt x="6550" y="107674"/>
                  </a:lnTo>
                  <a:lnTo>
                    <a:pt x="0" y="121159"/>
                  </a:lnTo>
                  <a:lnTo>
                    <a:pt x="1579" y="122972"/>
                  </a:lnTo>
                  <a:lnTo>
                    <a:pt x="8979" y="126866"/>
                  </a:lnTo>
                  <a:lnTo>
                    <a:pt x="19322" y="127186"/>
                  </a:lnTo>
                  <a:lnTo>
                    <a:pt x="48731" y="124836"/>
                  </a:lnTo>
                  <a:lnTo>
                    <a:pt x="79904" y="124488"/>
                  </a:lnTo>
                  <a:lnTo>
                    <a:pt x="87288" y="1244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8" name="SMARTInkShape-2821"/>
            <p:cNvSpPr/>
            <p:nvPr>
              <p:custDataLst>
                <p:tags r:id="rId81"/>
              </p:custDataLst>
            </p:nvPr>
          </p:nvSpPr>
          <p:spPr>
            <a:xfrm>
              <a:off x="5664200" y="2371529"/>
              <a:ext cx="69851" cy="3372"/>
            </a:xfrm>
            <a:custGeom>
              <a:avLst/>
              <a:gdLst/>
              <a:ahLst/>
              <a:cxnLst/>
              <a:rect l="0" t="0" r="0" b="0"/>
              <a:pathLst>
                <a:path w="69851" h="3372">
                  <a:moveTo>
                    <a:pt x="0" y="3371"/>
                  </a:moveTo>
                  <a:lnTo>
                    <a:pt x="0" y="3371"/>
                  </a:lnTo>
                  <a:lnTo>
                    <a:pt x="6481" y="2665"/>
                  </a:lnTo>
                  <a:lnTo>
                    <a:pt x="15580" y="0"/>
                  </a:lnTo>
                  <a:lnTo>
                    <a:pt x="43033" y="1973"/>
                  </a:lnTo>
                  <a:lnTo>
                    <a:pt x="6985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9" name="SMARTInkShape-2822"/>
            <p:cNvSpPr/>
            <p:nvPr>
              <p:custDataLst>
                <p:tags r:id="rId82"/>
              </p:custDataLst>
            </p:nvPr>
          </p:nvSpPr>
          <p:spPr>
            <a:xfrm>
              <a:off x="5638800" y="233680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0"/>
                  </a:moveTo>
                  <a:lnTo>
                    <a:pt x="0" y="0"/>
                  </a:lnTo>
                  <a:lnTo>
                    <a:pt x="26681" y="1881"/>
                  </a:lnTo>
                  <a:lnTo>
                    <a:pt x="56705" y="5958"/>
                  </a:lnTo>
                  <a:lnTo>
                    <a:pt x="61086" y="6088"/>
                  </a:lnTo>
                  <a:lnTo>
                    <a:pt x="64008" y="6881"/>
                  </a:lnTo>
                  <a:lnTo>
                    <a:pt x="65955" y="8115"/>
                  </a:lnTo>
                  <a:lnTo>
                    <a:pt x="698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901" name="SMARTInkShape-2823"/>
          <p:cNvSpPr/>
          <p:nvPr>
            <p:custDataLst>
              <p:tags r:id="rId10"/>
            </p:custDataLst>
          </p:nvPr>
        </p:nvSpPr>
        <p:spPr>
          <a:xfrm>
            <a:off x="6699250" y="2993189"/>
            <a:ext cx="245233" cy="111115"/>
          </a:xfrm>
          <a:custGeom>
            <a:avLst/>
            <a:gdLst/>
            <a:ahLst/>
            <a:cxnLst/>
            <a:rect l="0" t="0" r="0" b="0"/>
            <a:pathLst>
              <a:path w="245233" h="111115">
                <a:moveTo>
                  <a:pt x="0" y="48461"/>
                </a:moveTo>
                <a:lnTo>
                  <a:pt x="0" y="48461"/>
                </a:lnTo>
                <a:lnTo>
                  <a:pt x="3371" y="51832"/>
                </a:lnTo>
                <a:lnTo>
                  <a:pt x="18951" y="53928"/>
                </a:lnTo>
                <a:lnTo>
                  <a:pt x="39232" y="52537"/>
                </a:lnTo>
                <a:lnTo>
                  <a:pt x="63298" y="49567"/>
                </a:lnTo>
                <a:lnTo>
                  <a:pt x="85753" y="45895"/>
                </a:lnTo>
                <a:lnTo>
                  <a:pt x="107491" y="41911"/>
                </a:lnTo>
                <a:lnTo>
                  <a:pt x="133920" y="37583"/>
                </a:lnTo>
                <a:lnTo>
                  <a:pt x="152121" y="36121"/>
                </a:lnTo>
                <a:lnTo>
                  <a:pt x="157686" y="37802"/>
                </a:lnTo>
                <a:lnTo>
                  <a:pt x="160157" y="39239"/>
                </a:lnTo>
                <a:lnTo>
                  <a:pt x="161804" y="42313"/>
                </a:lnTo>
                <a:lnTo>
                  <a:pt x="164666" y="68374"/>
                </a:lnTo>
                <a:lnTo>
                  <a:pt x="160017" y="97493"/>
                </a:lnTo>
                <a:lnTo>
                  <a:pt x="158824" y="111114"/>
                </a:lnTo>
                <a:lnTo>
                  <a:pt x="160641" y="87364"/>
                </a:lnTo>
                <a:lnTo>
                  <a:pt x="165660" y="59517"/>
                </a:lnTo>
                <a:lnTo>
                  <a:pt x="171616" y="30805"/>
                </a:lnTo>
                <a:lnTo>
                  <a:pt x="177849" y="10068"/>
                </a:lnTo>
                <a:lnTo>
                  <a:pt x="182055" y="3175"/>
                </a:lnTo>
                <a:lnTo>
                  <a:pt x="186276" y="112"/>
                </a:lnTo>
                <a:lnTo>
                  <a:pt x="187685" y="0"/>
                </a:lnTo>
                <a:lnTo>
                  <a:pt x="188623" y="632"/>
                </a:lnTo>
                <a:lnTo>
                  <a:pt x="189249" y="1758"/>
                </a:lnTo>
                <a:lnTo>
                  <a:pt x="216453" y="19780"/>
                </a:lnTo>
                <a:lnTo>
                  <a:pt x="243795" y="41609"/>
                </a:lnTo>
                <a:lnTo>
                  <a:pt x="245080" y="43893"/>
                </a:lnTo>
                <a:lnTo>
                  <a:pt x="245232" y="46121"/>
                </a:lnTo>
                <a:lnTo>
                  <a:pt x="243518" y="50478"/>
                </a:lnTo>
                <a:lnTo>
                  <a:pt x="236641" y="54767"/>
                </a:lnTo>
                <a:lnTo>
                  <a:pt x="208936" y="69752"/>
                </a:lnTo>
                <a:lnTo>
                  <a:pt x="192435" y="77504"/>
                </a:lnTo>
                <a:lnTo>
                  <a:pt x="184150" y="8656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905" name="SMARTInkShape-Group788"/>
          <p:cNvGrpSpPr/>
          <p:nvPr/>
        </p:nvGrpSpPr>
        <p:grpSpPr>
          <a:xfrm>
            <a:off x="7133633" y="2889250"/>
            <a:ext cx="257768" cy="214351"/>
            <a:chOff x="7133633" y="2889250"/>
            <a:chExt cx="257768" cy="214351"/>
          </a:xfrm>
        </p:grpSpPr>
        <p:sp>
          <p:nvSpPr>
            <p:cNvPr id="1902" name="SMARTInkShape-2824"/>
            <p:cNvSpPr/>
            <p:nvPr>
              <p:custDataLst>
                <p:tags r:id="rId71"/>
              </p:custDataLst>
            </p:nvPr>
          </p:nvSpPr>
          <p:spPr>
            <a:xfrm>
              <a:off x="7133633" y="2988490"/>
              <a:ext cx="94850" cy="115111"/>
            </a:xfrm>
            <a:custGeom>
              <a:avLst/>
              <a:gdLst/>
              <a:ahLst/>
              <a:cxnLst/>
              <a:rect l="0" t="0" r="0" b="0"/>
              <a:pathLst>
                <a:path w="94850" h="115111">
                  <a:moveTo>
                    <a:pt x="92667" y="15060"/>
                  </a:moveTo>
                  <a:lnTo>
                    <a:pt x="92667" y="15060"/>
                  </a:lnTo>
                  <a:lnTo>
                    <a:pt x="81823" y="5626"/>
                  </a:lnTo>
                  <a:lnTo>
                    <a:pt x="71619" y="754"/>
                  </a:lnTo>
                  <a:lnTo>
                    <a:pt x="58148" y="0"/>
                  </a:lnTo>
                  <a:lnTo>
                    <a:pt x="32815" y="5424"/>
                  </a:lnTo>
                  <a:lnTo>
                    <a:pt x="6134" y="16527"/>
                  </a:lnTo>
                  <a:lnTo>
                    <a:pt x="3228" y="19566"/>
                  </a:lnTo>
                  <a:lnTo>
                    <a:pt x="0" y="26705"/>
                  </a:lnTo>
                  <a:lnTo>
                    <a:pt x="1961" y="30584"/>
                  </a:lnTo>
                  <a:lnTo>
                    <a:pt x="27269" y="48831"/>
                  </a:lnTo>
                  <a:lnTo>
                    <a:pt x="54004" y="64578"/>
                  </a:lnTo>
                  <a:lnTo>
                    <a:pt x="84952" y="82540"/>
                  </a:lnTo>
                  <a:lnTo>
                    <a:pt x="92765" y="89266"/>
                  </a:lnTo>
                  <a:lnTo>
                    <a:pt x="94849" y="92047"/>
                  </a:lnTo>
                  <a:lnTo>
                    <a:pt x="93416" y="95312"/>
                  </a:lnTo>
                  <a:lnTo>
                    <a:pt x="84298" y="102703"/>
                  </a:lnTo>
                  <a:lnTo>
                    <a:pt x="63297" y="111427"/>
                  </a:lnTo>
                  <a:lnTo>
                    <a:pt x="42572" y="115110"/>
                  </a:lnTo>
                  <a:lnTo>
                    <a:pt x="37398" y="114215"/>
                  </a:lnTo>
                  <a:lnTo>
                    <a:pt x="29768" y="109459"/>
                  </a:lnTo>
                  <a:lnTo>
                    <a:pt x="25907" y="102641"/>
                  </a:lnTo>
                  <a:lnTo>
                    <a:pt x="24877" y="98847"/>
                  </a:lnTo>
                  <a:lnTo>
                    <a:pt x="26307" y="95612"/>
                  </a:lnTo>
                  <a:lnTo>
                    <a:pt x="41867" y="849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3" name="SMARTInkShape-2825"/>
            <p:cNvSpPr/>
            <p:nvPr>
              <p:custDataLst>
                <p:tags r:id="rId72"/>
              </p:custDataLst>
            </p:nvPr>
          </p:nvSpPr>
          <p:spPr>
            <a:xfrm>
              <a:off x="7264400" y="2998867"/>
              <a:ext cx="127001" cy="93584"/>
            </a:xfrm>
            <a:custGeom>
              <a:avLst/>
              <a:gdLst/>
              <a:ahLst/>
              <a:cxnLst/>
              <a:rect l="0" t="0" r="0" b="0"/>
              <a:pathLst>
                <a:path w="127001" h="93584">
                  <a:moveTo>
                    <a:pt x="0" y="23733"/>
                  </a:moveTo>
                  <a:lnTo>
                    <a:pt x="0" y="23733"/>
                  </a:lnTo>
                  <a:lnTo>
                    <a:pt x="17645" y="0"/>
                  </a:lnTo>
                  <a:lnTo>
                    <a:pt x="8842" y="30924"/>
                  </a:lnTo>
                  <a:lnTo>
                    <a:pt x="6678" y="58573"/>
                  </a:lnTo>
                  <a:lnTo>
                    <a:pt x="8377" y="65793"/>
                  </a:lnTo>
                  <a:lnTo>
                    <a:pt x="9818" y="68706"/>
                  </a:lnTo>
                  <a:lnTo>
                    <a:pt x="12190" y="69943"/>
                  </a:lnTo>
                  <a:lnTo>
                    <a:pt x="18588" y="69436"/>
                  </a:lnTo>
                  <a:lnTo>
                    <a:pt x="24254" y="64977"/>
                  </a:lnTo>
                  <a:lnTo>
                    <a:pt x="44560" y="37160"/>
                  </a:lnTo>
                  <a:lnTo>
                    <a:pt x="55352" y="14892"/>
                  </a:lnTo>
                  <a:lnTo>
                    <a:pt x="56657" y="14311"/>
                  </a:lnTo>
                  <a:lnTo>
                    <a:pt x="58232" y="14629"/>
                  </a:lnTo>
                  <a:lnTo>
                    <a:pt x="59989" y="15547"/>
                  </a:lnTo>
                  <a:lnTo>
                    <a:pt x="61940" y="22212"/>
                  </a:lnTo>
                  <a:lnTo>
                    <a:pt x="63409" y="53277"/>
                  </a:lnTo>
                  <a:lnTo>
                    <a:pt x="63473" y="66040"/>
                  </a:lnTo>
                  <a:lnTo>
                    <a:pt x="64188" y="68165"/>
                  </a:lnTo>
                  <a:lnTo>
                    <a:pt x="65370" y="68877"/>
                  </a:lnTo>
                  <a:lnTo>
                    <a:pt x="69270" y="67786"/>
                  </a:lnTo>
                  <a:lnTo>
                    <a:pt x="75707" y="64949"/>
                  </a:lnTo>
                  <a:lnTo>
                    <a:pt x="77987" y="62499"/>
                  </a:lnTo>
                  <a:lnTo>
                    <a:pt x="87293" y="46547"/>
                  </a:lnTo>
                  <a:lnTo>
                    <a:pt x="101124" y="33079"/>
                  </a:lnTo>
                  <a:lnTo>
                    <a:pt x="111697" y="25579"/>
                  </a:lnTo>
                  <a:lnTo>
                    <a:pt x="113976" y="27080"/>
                  </a:lnTo>
                  <a:lnTo>
                    <a:pt x="120271" y="34393"/>
                  </a:lnTo>
                  <a:lnTo>
                    <a:pt x="121808" y="39306"/>
                  </a:lnTo>
                  <a:lnTo>
                    <a:pt x="124313" y="68561"/>
                  </a:lnTo>
                  <a:lnTo>
                    <a:pt x="127000" y="935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4" name="SMARTInkShape-2826"/>
            <p:cNvSpPr/>
            <p:nvPr>
              <p:custDataLst>
                <p:tags r:id="rId73"/>
              </p:custDataLst>
            </p:nvPr>
          </p:nvSpPr>
          <p:spPr>
            <a:xfrm>
              <a:off x="7315200" y="2889250"/>
              <a:ext cx="25401" cy="12701"/>
            </a:xfrm>
            <a:custGeom>
              <a:avLst/>
              <a:gdLst/>
              <a:ahLst/>
              <a:cxnLst/>
              <a:rect l="0" t="0" r="0" b="0"/>
              <a:pathLst>
                <a:path w="25401" h="12701">
                  <a:moveTo>
                    <a:pt x="25400" y="12700"/>
                  </a:moveTo>
                  <a:lnTo>
                    <a:pt x="25400" y="12700"/>
                  </a:lnTo>
                  <a:lnTo>
                    <a:pt x="8440" y="5792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10" name="SMARTInkShape-Group789"/>
          <p:cNvGrpSpPr/>
          <p:nvPr/>
        </p:nvGrpSpPr>
        <p:grpSpPr>
          <a:xfrm>
            <a:off x="7542482" y="2743200"/>
            <a:ext cx="223569" cy="419101"/>
            <a:chOff x="7542482" y="2743200"/>
            <a:chExt cx="223569" cy="419101"/>
          </a:xfrm>
        </p:grpSpPr>
        <p:sp>
          <p:nvSpPr>
            <p:cNvPr id="1906" name="SMARTInkShape-2827"/>
            <p:cNvSpPr/>
            <p:nvPr>
              <p:custDataLst>
                <p:tags r:id="rId67"/>
              </p:custDataLst>
            </p:nvPr>
          </p:nvSpPr>
          <p:spPr>
            <a:xfrm>
              <a:off x="7683500" y="3038166"/>
              <a:ext cx="82551" cy="124135"/>
            </a:xfrm>
            <a:custGeom>
              <a:avLst/>
              <a:gdLst/>
              <a:ahLst/>
              <a:cxnLst/>
              <a:rect l="0" t="0" r="0" b="0"/>
              <a:pathLst>
                <a:path w="82551" h="124135">
                  <a:moveTo>
                    <a:pt x="0" y="9834"/>
                  </a:moveTo>
                  <a:lnTo>
                    <a:pt x="0" y="9834"/>
                  </a:lnTo>
                  <a:lnTo>
                    <a:pt x="29540" y="3367"/>
                  </a:lnTo>
                  <a:lnTo>
                    <a:pt x="53987" y="0"/>
                  </a:lnTo>
                  <a:lnTo>
                    <a:pt x="73146" y="2843"/>
                  </a:lnTo>
                  <a:lnTo>
                    <a:pt x="76281" y="4468"/>
                  </a:lnTo>
                  <a:lnTo>
                    <a:pt x="78370" y="6257"/>
                  </a:lnTo>
                  <a:lnTo>
                    <a:pt x="79058" y="9566"/>
                  </a:lnTo>
                  <a:lnTo>
                    <a:pt x="77940" y="18887"/>
                  </a:lnTo>
                  <a:lnTo>
                    <a:pt x="55707" y="50171"/>
                  </a:lnTo>
                  <a:lnTo>
                    <a:pt x="34836" y="78872"/>
                  </a:lnTo>
                  <a:lnTo>
                    <a:pt x="28196" y="95122"/>
                  </a:lnTo>
                  <a:lnTo>
                    <a:pt x="26229" y="112246"/>
                  </a:lnTo>
                  <a:lnTo>
                    <a:pt x="27363" y="116208"/>
                  </a:lnTo>
                  <a:lnTo>
                    <a:pt x="29532" y="118850"/>
                  </a:lnTo>
                  <a:lnTo>
                    <a:pt x="32388" y="120612"/>
                  </a:lnTo>
                  <a:lnTo>
                    <a:pt x="61215" y="123670"/>
                  </a:lnTo>
                  <a:lnTo>
                    <a:pt x="82550" y="1241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7" name="SMARTInkShape-2828"/>
            <p:cNvSpPr/>
            <p:nvPr>
              <p:custDataLst>
                <p:tags r:id="rId68"/>
              </p:custDataLst>
            </p:nvPr>
          </p:nvSpPr>
          <p:spPr>
            <a:xfrm>
              <a:off x="7607300" y="2889250"/>
              <a:ext cx="133351" cy="184151"/>
            </a:xfrm>
            <a:custGeom>
              <a:avLst/>
              <a:gdLst/>
              <a:ahLst/>
              <a:cxnLst/>
              <a:rect l="0" t="0" r="0" b="0"/>
              <a:pathLst>
                <a:path w="133351" h="184151">
                  <a:moveTo>
                    <a:pt x="0" y="184150"/>
                  </a:moveTo>
                  <a:lnTo>
                    <a:pt x="0" y="184150"/>
                  </a:lnTo>
                  <a:lnTo>
                    <a:pt x="10139" y="172600"/>
                  </a:lnTo>
                  <a:lnTo>
                    <a:pt x="23779" y="150937"/>
                  </a:lnTo>
                  <a:lnTo>
                    <a:pt x="39967" y="129878"/>
                  </a:lnTo>
                  <a:lnTo>
                    <a:pt x="57039" y="104525"/>
                  </a:lnTo>
                  <a:lnTo>
                    <a:pt x="74034" y="78205"/>
                  </a:lnTo>
                  <a:lnTo>
                    <a:pt x="90994" y="54749"/>
                  </a:lnTo>
                  <a:lnTo>
                    <a:pt x="113040" y="25081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8" name="SMARTInkShape-2829"/>
            <p:cNvSpPr/>
            <p:nvPr>
              <p:custDataLst>
                <p:tags r:id="rId69"/>
              </p:custDataLst>
            </p:nvPr>
          </p:nvSpPr>
          <p:spPr>
            <a:xfrm>
              <a:off x="7594600" y="2743200"/>
              <a:ext cx="22422" cy="260351"/>
            </a:xfrm>
            <a:custGeom>
              <a:avLst/>
              <a:gdLst/>
              <a:ahLst/>
              <a:cxnLst/>
              <a:rect l="0" t="0" r="0" b="0"/>
              <a:pathLst>
                <a:path w="22422" h="260351">
                  <a:moveTo>
                    <a:pt x="19050" y="0"/>
                  </a:moveTo>
                  <a:lnTo>
                    <a:pt x="19050" y="0"/>
                  </a:lnTo>
                  <a:lnTo>
                    <a:pt x="22421" y="24419"/>
                  </a:lnTo>
                  <a:lnTo>
                    <a:pt x="22194" y="45190"/>
                  </a:lnTo>
                  <a:lnTo>
                    <a:pt x="19742" y="71590"/>
                  </a:lnTo>
                  <a:lnTo>
                    <a:pt x="16300" y="102138"/>
                  </a:lnTo>
                  <a:lnTo>
                    <a:pt x="13689" y="118892"/>
                  </a:lnTo>
                  <a:lnTo>
                    <a:pt x="10537" y="136411"/>
                  </a:lnTo>
                  <a:lnTo>
                    <a:pt x="7025" y="154441"/>
                  </a:lnTo>
                  <a:lnTo>
                    <a:pt x="3122" y="185762"/>
                  </a:lnTo>
                  <a:lnTo>
                    <a:pt x="1388" y="211678"/>
                  </a:lnTo>
                  <a:lnTo>
                    <a:pt x="412" y="237462"/>
                  </a:lnTo>
                  <a:lnTo>
                    <a:pt x="0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9" name="SMARTInkShape-2830"/>
            <p:cNvSpPr/>
            <p:nvPr>
              <p:custDataLst>
                <p:tags r:id="rId70"/>
              </p:custDataLst>
            </p:nvPr>
          </p:nvSpPr>
          <p:spPr>
            <a:xfrm>
              <a:off x="7542482" y="2825750"/>
              <a:ext cx="105199" cy="124382"/>
            </a:xfrm>
            <a:custGeom>
              <a:avLst/>
              <a:gdLst/>
              <a:ahLst/>
              <a:cxnLst/>
              <a:rect l="0" t="0" r="0" b="0"/>
              <a:pathLst>
                <a:path w="105199" h="124382">
                  <a:moveTo>
                    <a:pt x="39418" y="0"/>
                  </a:moveTo>
                  <a:lnTo>
                    <a:pt x="39418" y="0"/>
                  </a:lnTo>
                  <a:lnTo>
                    <a:pt x="23838" y="15580"/>
                  </a:lnTo>
                  <a:lnTo>
                    <a:pt x="10186" y="42716"/>
                  </a:lnTo>
                  <a:lnTo>
                    <a:pt x="575" y="74197"/>
                  </a:lnTo>
                  <a:lnTo>
                    <a:pt x="0" y="102496"/>
                  </a:lnTo>
                  <a:lnTo>
                    <a:pt x="3261" y="109958"/>
                  </a:lnTo>
                  <a:lnTo>
                    <a:pt x="14412" y="122013"/>
                  </a:lnTo>
                  <a:lnTo>
                    <a:pt x="23453" y="124381"/>
                  </a:lnTo>
                  <a:lnTo>
                    <a:pt x="46669" y="123249"/>
                  </a:lnTo>
                  <a:lnTo>
                    <a:pt x="74022" y="114678"/>
                  </a:lnTo>
                  <a:lnTo>
                    <a:pt x="95532" y="96459"/>
                  </a:lnTo>
                  <a:lnTo>
                    <a:pt x="103163" y="81206"/>
                  </a:lnTo>
                  <a:lnTo>
                    <a:pt x="105198" y="73187"/>
                  </a:lnTo>
                  <a:lnTo>
                    <a:pt x="103696" y="54870"/>
                  </a:lnTo>
                  <a:lnTo>
                    <a:pt x="97619" y="35676"/>
                  </a:lnTo>
                  <a:lnTo>
                    <a:pt x="83003" y="11825"/>
                  </a:lnTo>
                  <a:lnTo>
                    <a:pt x="73841" y="5255"/>
                  </a:lnTo>
                  <a:lnTo>
                    <a:pt x="68717" y="4915"/>
                  </a:lnTo>
                  <a:lnTo>
                    <a:pt x="57378" y="8299"/>
                  </a:lnTo>
                  <a:lnTo>
                    <a:pt x="26718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14" name="SMARTInkShape-Group790"/>
          <p:cNvGrpSpPr/>
          <p:nvPr/>
        </p:nvGrpSpPr>
        <p:grpSpPr>
          <a:xfrm>
            <a:off x="7950200" y="2929871"/>
            <a:ext cx="190501" cy="120457"/>
            <a:chOff x="7950200" y="2929871"/>
            <a:chExt cx="190501" cy="120457"/>
          </a:xfrm>
        </p:grpSpPr>
        <p:sp>
          <p:nvSpPr>
            <p:cNvPr id="1911" name="SMARTInkShape-2831"/>
            <p:cNvSpPr/>
            <p:nvPr>
              <p:custDataLst>
                <p:tags r:id="rId64"/>
              </p:custDataLst>
            </p:nvPr>
          </p:nvSpPr>
          <p:spPr>
            <a:xfrm>
              <a:off x="7981950" y="3006100"/>
              <a:ext cx="158751" cy="44228"/>
            </a:xfrm>
            <a:custGeom>
              <a:avLst/>
              <a:gdLst/>
              <a:ahLst/>
              <a:cxnLst/>
              <a:rect l="0" t="0" r="0" b="0"/>
              <a:pathLst>
                <a:path w="158751" h="44228">
                  <a:moveTo>
                    <a:pt x="0" y="29200"/>
                  </a:moveTo>
                  <a:lnTo>
                    <a:pt x="0" y="29200"/>
                  </a:lnTo>
                  <a:lnTo>
                    <a:pt x="27424" y="3187"/>
                  </a:lnTo>
                  <a:lnTo>
                    <a:pt x="35942" y="0"/>
                  </a:lnTo>
                  <a:lnTo>
                    <a:pt x="44431" y="465"/>
                  </a:lnTo>
                  <a:lnTo>
                    <a:pt x="53614" y="3729"/>
                  </a:lnTo>
                  <a:lnTo>
                    <a:pt x="69979" y="14205"/>
                  </a:lnTo>
                  <a:lnTo>
                    <a:pt x="92872" y="35692"/>
                  </a:lnTo>
                  <a:lnTo>
                    <a:pt x="105756" y="43432"/>
                  </a:lnTo>
                  <a:lnTo>
                    <a:pt x="116147" y="44227"/>
                  </a:lnTo>
                  <a:lnTo>
                    <a:pt x="146648" y="36569"/>
                  </a:lnTo>
                  <a:lnTo>
                    <a:pt x="149272" y="34112"/>
                  </a:lnTo>
                  <a:lnTo>
                    <a:pt x="158750" y="16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2" name="SMARTInkShape-2832"/>
            <p:cNvSpPr/>
            <p:nvPr>
              <p:custDataLst>
                <p:tags r:id="rId65"/>
              </p:custDataLst>
            </p:nvPr>
          </p:nvSpPr>
          <p:spPr>
            <a:xfrm>
              <a:off x="7950200" y="2929871"/>
              <a:ext cx="146051" cy="52058"/>
            </a:xfrm>
            <a:custGeom>
              <a:avLst/>
              <a:gdLst/>
              <a:ahLst/>
              <a:cxnLst/>
              <a:rect l="0" t="0" r="0" b="0"/>
              <a:pathLst>
                <a:path w="146051" h="52058">
                  <a:moveTo>
                    <a:pt x="0" y="41929"/>
                  </a:moveTo>
                  <a:lnTo>
                    <a:pt x="0" y="41929"/>
                  </a:lnTo>
                  <a:lnTo>
                    <a:pt x="20704" y="10241"/>
                  </a:lnTo>
                  <a:lnTo>
                    <a:pt x="27546" y="3151"/>
                  </a:lnTo>
                  <a:lnTo>
                    <a:pt x="32939" y="0"/>
                  </a:lnTo>
                  <a:lnTo>
                    <a:pt x="39569" y="481"/>
                  </a:lnTo>
                  <a:lnTo>
                    <a:pt x="43313" y="1597"/>
                  </a:lnTo>
                  <a:lnTo>
                    <a:pt x="58694" y="13280"/>
                  </a:lnTo>
                  <a:lnTo>
                    <a:pt x="82196" y="40456"/>
                  </a:lnTo>
                  <a:lnTo>
                    <a:pt x="86547" y="45180"/>
                  </a:lnTo>
                  <a:lnTo>
                    <a:pt x="97027" y="50429"/>
                  </a:lnTo>
                  <a:lnTo>
                    <a:pt x="108034" y="52057"/>
                  </a:lnTo>
                  <a:lnTo>
                    <a:pt x="117630" y="50428"/>
                  </a:lnTo>
                  <a:lnTo>
                    <a:pt x="130966" y="42174"/>
                  </a:lnTo>
                  <a:lnTo>
                    <a:pt x="135818" y="34747"/>
                  </a:lnTo>
                  <a:lnTo>
                    <a:pt x="146050" y="101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3" name="SMARTInkShape-2833"/>
            <p:cNvSpPr/>
            <p:nvPr>
              <p:custDataLst>
                <p:tags r:id="rId66"/>
              </p:custDataLst>
            </p:nvPr>
          </p:nvSpPr>
          <p:spPr>
            <a:xfrm>
              <a:off x="7956550" y="294640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1881"/>
                  </a:lnTo>
                  <a:lnTo>
                    <a:pt x="8838" y="3371"/>
                  </a:lnTo>
                  <a:lnTo>
                    <a:pt x="26440" y="5761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19" name="SMARTInkShape-Group791"/>
          <p:cNvGrpSpPr/>
          <p:nvPr/>
        </p:nvGrpSpPr>
        <p:grpSpPr>
          <a:xfrm>
            <a:off x="8324672" y="2673350"/>
            <a:ext cx="266879" cy="421996"/>
            <a:chOff x="8324672" y="2673350"/>
            <a:chExt cx="266879" cy="421996"/>
          </a:xfrm>
        </p:grpSpPr>
        <p:sp>
          <p:nvSpPr>
            <p:cNvPr id="1915" name="SMARTInkShape-2834"/>
            <p:cNvSpPr/>
            <p:nvPr>
              <p:custDataLst>
                <p:tags r:id="rId60"/>
              </p:custDataLst>
            </p:nvPr>
          </p:nvSpPr>
          <p:spPr>
            <a:xfrm>
              <a:off x="8489950" y="2985799"/>
              <a:ext cx="101601" cy="109547"/>
            </a:xfrm>
            <a:custGeom>
              <a:avLst/>
              <a:gdLst/>
              <a:ahLst/>
              <a:cxnLst/>
              <a:rect l="0" t="0" r="0" b="0"/>
              <a:pathLst>
                <a:path w="101601" h="109547">
                  <a:moveTo>
                    <a:pt x="0" y="24101"/>
                  </a:moveTo>
                  <a:lnTo>
                    <a:pt x="0" y="24101"/>
                  </a:lnTo>
                  <a:lnTo>
                    <a:pt x="3371" y="17359"/>
                  </a:lnTo>
                  <a:lnTo>
                    <a:pt x="10671" y="12167"/>
                  </a:lnTo>
                  <a:lnTo>
                    <a:pt x="33599" y="1624"/>
                  </a:lnTo>
                  <a:lnTo>
                    <a:pt x="42214" y="0"/>
                  </a:lnTo>
                  <a:lnTo>
                    <a:pt x="48866" y="1160"/>
                  </a:lnTo>
                  <a:lnTo>
                    <a:pt x="51627" y="2457"/>
                  </a:lnTo>
                  <a:lnTo>
                    <a:pt x="53468" y="4733"/>
                  </a:lnTo>
                  <a:lnTo>
                    <a:pt x="55514" y="11024"/>
                  </a:lnTo>
                  <a:lnTo>
                    <a:pt x="52660" y="20405"/>
                  </a:lnTo>
                  <a:lnTo>
                    <a:pt x="35392" y="49851"/>
                  </a:lnTo>
                  <a:lnTo>
                    <a:pt x="18110" y="77926"/>
                  </a:lnTo>
                  <a:lnTo>
                    <a:pt x="10932" y="88105"/>
                  </a:lnTo>
                  <a:lnTo>
                    <a:pt x="11521" y="90054"/>
                  </a:lnTo>
                  <a:lnTo>
                    <a:pt x="14031" y="91353"/>
                  </a:lnTo>
                  <a:lnTo>
                    <a:pt x="39817" y="93609"/>
                  </a:lnTo>
                  <a:lnTo>
                    <a:pt x="66845" y="93883"/>
                  </a:lnTo>
                  <a:lnTo>
                    <a:pt x="82818" y="93938"/>
                  </a:lnTo>
                  <a:lnTo>
                    <a:pt x="88078" y="95826"/>
                  </a:lnTo>
                  <a:lnTo>
                    <a:pt x="90469" y="97318"/>
                  </a:lnTo>
                  <a:lnTo>
                    <a:pt x="92063" y="99018"/>
                  </a:lnTo>
                  <a:lnTo>
                    <a:pt x="98202" y="108877"/>
                  </a:lnTo>
                  <a:lnTo>
                    <a:pt x="99333" y="109546"/>
                  </a:lnTo>
                  <a:lnTo>
                    <a:pt x="100090" y="109287"/>
                  </a:lnTo>
                  <a:lnTo>
                    <a:pt x="101600" y="1066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6" name="SMARTInkShape-2835"/>
            <p:cNvSpPr/>
            <p:nvPr>
              <p:custDataLst>
                <p:tags r:id="rId61"/>
              </p:custDataLst>
            </p:nvPr>
          </p:nvSpPr>
          <p:spPr>
            <a:xfrm>
              <a:off x="8407400" y="2825750"/>
              <a:ext cx="139701" cy="203201"/>
            </a:xfrm>
            <a:custGeom>
              <a:avLst/>
              <a:gdLst/>
              <a:ahLst/>
              <a:cxnLst/>
              <a:rect l="0" t="0" r="0" b="0"/>
              <a:pathLst>
                <a:path w="139701" h="203201">
                  <a:moveTo>
                    <a:pt x="0" y="203200"/>
                  </a:moveTo>
                  <a:lnTo>
                    <a:pt x="0" y="203200"/>
                  </a:lnTo>
                  <a:lnTo>
                    <a:pt x="17577" y="176833"/>
                  </a:lnTo>
                  <a:lnTo>
                    <a:pt x="31801" y="154792"/>
                  </a:lnTo>
                  <a:lnTo>
                    <a:pt x="47530" y="128534"/>
                  </a:lnTo>
                  <a:lnTo>
                    <a:pt x="67691" y="100400"/>
                  </a:lnTo>
                  <a:lnTo>
                    <a:pt x="89352" y="72844"/>
                  </a:lnTo>
                  <a:lnTo>
                    <a:pt x="108386" y="48838"/>
                  </a:lnTo>
                  <a:lnTo>
                    <a:pt x="124856" y="22232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7" name="SMARTInkShape-2836"/>
            <p:cNvSpPr/>
            <p:nvPr>
              <p:custDataLst>
                <p:tags r:id="rId62"/>
              </p:custDataLst>
            </p:nvPr>
          </p:nvSpPr>
          <p:spPr>
            <a:xfrm>
              <a:off x="8364593" y="2673350"/>
              <a:ext cx="17408" cy="295982"/>
            </a:xfrm>
            <a:custGeom>
              <a:avLst/>
              <a:gdLst/>
              <a:ahLst/>
              <a:cxnLst/>
              <a:rect l="0" t="0" r="0" b="0"/>
              <a:pathLst>
                <a:path w="17408" h="295982">
                  <a:moveTo>
                    <a:pt x="17407" y="0"/>
                  </a:moveTo>
                  <a:lnTo>
                    <a:pt x="17407" y="0"/>
                  </a:lnTo>
                  <a:lnTo>
                    <a:pt x="17407" y="31393"/>
                  </a:lnTo>
                  <a:lnTo>
                    <a:pt x="15996" y="55580"/>
                  </a:lnTo>
                  <a:lnTo>
                    <a:pt x="13644" y="70920"/>
                  </a:lnTo>
                  <a:lnTo>
                    <a:pt x="10665" y="87497"/>
                  </a:lnTo>
                  <a:lnTo>
                    <a:pt x="7973" y="105603"/>
                  </a:lnTo>
                  <a:lnTo>
                    <a:pt x="5474" y="124730"/>
                  </a:lnTo>
                  <a:lnTo>
                    <a:pt x="3102" y="144537"/>
                  </a:lnTo>
                  <a:lnTo>
                    <a:pt x="1520" y="162680"/>
                  </a:lnTo>
                  <a:lnTo>
                    <a:pt x="465" y="179714"/>
                  </a:lnTo>
                  <a:lnTo>
                    <a:pt x="0" y="211106"/>
                  </a:lnTo>
                  <a:lnTo>
                    <a:pt x="2144" y="239170"/>
                  </a:lnTo>
                  <a:lnTo>
                    <a:pt x="3568" y="261990"/>
                  </a:lnTo>
                  <a:lnTo>
                    <a:pt x="6251" y="285060"/>
                  </a:lnTo>
                  <a:lnTo>
                    <a:pt x="10107" y="295805"/>
                  </a:lnTo>
                  <a:lnTo>
                    <a:pt x="11130" y="295981"/>
                  </a:lnTo>
                  <a:lnTo>
                    <a:pt x="17407" y="292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8" name="SMARTInkShape-2837"/>
            <p:cNvSpPr/>
            <p:nvPr>
              <p:custDataLst>
                <p:tags r:id="rId63"/>
              </p:custDataLst>
            </p:nvPr>
          </p:nvSpPr>
          <p:spPr>
            <a:xfrm>
              <a:off x="8324672" y="2775535"/>
              <a:ext cx="99342" cy="118063"/>
            </a:xfrm>
            <a:custGeom>
              <a:avLst/>
              <a:gdLst/>
              <a:ahLst/>
              <a:cxnLst/>
              <a:rect l="0" t="0" r="0" b="0"/>
              <a:pathLst>
                <a:path w="99342" h="118063">
                  <a:moveTo>
                    <a:pt x="50978" y="31165"/>
                  </a:moveTo>
                  <a:lnTo>
                    <a:pt x="50978" y="31165"/>
                  </a:lnTo>
                  <a:lnTo>
                    <a:pt x="25229" y="43098"/>
                  </a:lnTo>
                  <a:lnTo>
                    <a:pt x="18995" y="45470"/>
                  </a:lnTo>
                  <a:lnTo>
                    <a:pt x="8306" y="55632"/>
                  </a:lnTo>
                  <a:lnTo>
                    <a:pt x="3480" y="62293"/>
                  </a:lnTo>
                  <a:lnTo>
                    <a:pt x="0" y="75339"/>
                  </a:lnTo>
                  <a:lnTo>
                    <a:pt x="1510" y="88192"/>
                  </a:lnTo>
                  <a:lnTo>
                    <a:pt x="6885" y="100960"/>
                  </a:lnTo>
                  <a:lnTo>
                    <a:pt x="17740" y="109928"/>
                  </a:lnTo>
                  <a:lnTo>
                    <a:pt x="31267" y="115559"/>
                  </a:lnTo>
                  <a:lnTo>
                    <a:pt x="44334" y="118062"/>
                  </a:lnTo>
                  <a:lnTo>
                    <a:pt x="59078" y="115412"/>
                  </a:lnTo>
                  <a:lnTo>
                    <a:pt x="66962" y="112730"/>
                  </a:lnTo>
                  <a:lnTo>
                    <a:pt x="77603" y="104105"/>
                  </a:lnTo>
                  <a:lnTo>
                    <a:pt x="93553" y="74579"/>
                  </a:lnTo>
                  <a:lnTo>
                    <a:pt x="99341" y="45047"/>
                  </a:lnTo>
                  <a:lnTo>
                    <a:pt x="94314" y="17326"/>
                  </a:lnTo>
                  <a:lnTo>
                    <a:pt x="87642" y="5494"/>
                  </a:lnTo>
                  <a:lnTo>
                    <a:pt x="83888" y="1351"/>
                  </a:lnTo>
                  <a:lnTo>
                    <a:pt x="79268" y="0"/>
                  </a:lnTo>
                  <a:lnTo>
                    <a:pt x="57328" y="576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27" name="SMARTInkShape-Group792"/>
          <p:cNvGrpSpPr/>
          <p:nvPr/>
        </p:nvGrpSpPr>
        <p:grpSpPr>
          <a:xfrm>
            <a:off x="1538798" y="3930650"/>
            <a:ext cx="1064358" cy="361951"/>
            <a:chOff x="3136900" y="3930650"/>
            <a:chExt cx="1064358" cy="361951"/>
          </a:xfrm>
        </p:grpSpPr>
        <p:sp>
          <p:nvSpPr>
            <p:cNvPr id="1920" name="SMARTInkShape-2838"/>
            <p:cNvSpPr/>
            <p:nvPr>
              <p:custDataLst>
                <p:tags r:id="rId53"/>
              </p:custDataLst>
            </p:nvPr>
          </p:nvSpPr>
          <p:spPr>
            <a:xfrm>
              <a:off x="3136900" y="4119507"/>
              <a:ext cx="256727" cy="89622"/>
            </a:xfrm>
            <a:custGeom>
              <a:avLst/>
              <a:gdLst/>
              <a:ahLst/>
              <a:cxnLst/>
              <a:rect l="0" t="0" r="0" b="0"/>
              <a:pathLst>
                <a:path w="256727" h="89622">
                  <a:moveTo>
                    <a:pt x="0" y="65143"/>
                  </a:moveTo>
                  <a:lnTo>
                    <a:pt x="0" y="65143"/>
                  </a:lnTo>
                  <a:lnTo>
                    <a:pt x="706" y="49242"/>
                  </a:lnTo>
                  <a:lnTo>
                    <a:pt x="11537" y="24125"/>
                  </a:lnTo>
                  <a:lnTo>
                    <a:pt x="18298" y="13046"/>
                  </a:lnTo>
                  <a:lnTo>
                    <a:pt x="27888" y="4830"/>
                  </a:lnTo>
                  <a:lnTo>
                    <a:pt x="33409" y="1651"/>
                  </a:lnTo>
                  <a:lnTo>
                    <a:pt x="45187" y="0"/>
                  </a:lnTo>
                  <a:lnTo>
                    <a:pt x="51291" y="548"/>
                  </a:lnTo>
                  <a:lnTo>
                    <a:pt x="76738" y="11431"/>
                  </a:lnTo>
                  <a:lnTo>
                    <a:pt x="106802" y="29708"/>
                  </a:lnTo>
                  <a:lnTo>
                    <a:pt x="120140" y="40927"/>
                  </a:lnTo>
                  <a:lnTo>
                    <a:pt x="129360" y="54851"/>
                  </a:lnTo>
                  <a:lnTo>
                    <a:pt x="136636" y="74794"/>
                  </a:lnTo>
                  <a:lnTo>
                    <a:pt x="139521" y="89621"/>
                  </a:lnTo>
                  <a:lnTo>
                    <a:pt x="136276" y="83528"/>
                  </a:lnTo>
                  <a:lnTo>
                    <a:pt x="128439" y="54216"/>
                  </a:lnTo>
                  <a:lnTo>
                    <a:pt x="127959" y="51508"/>
                  </a:lnTo>
                  <a:lnTo>
                    <a:pt x="130655" y="40955"/>
                  </a:lnTo>
                  <a:lnTo>
                    <a:pt x="132964" y="38435"/>
                  </a:lnTo>
                  <a:lnTo>
                    <a:pt x="154161" y="30685"/>
                  </a:lnTo>
                  <a:lnTo>
                    <a:pt x="182512" y="23399"/>
                  </a:lnTo>
                  <a:lnTo>
                    <a:pt x="209227" y="21227"/>
                  </a:lnTo>
                  <a:lnTo>
                    <a:pt x="235482" y="21469"/>
                  </a:lnTo>
                  <a:lnTo>
                    <a:pt x="241772" y="24095"/>
                  </a:lnTo>
                  <a:lnTo>
                    <a:pt x="249279" y="29541"/>
                  </a:lnTo>
                  <a:lnTo>
                    <a:pt x="255972" y="38993"/>
                  </a:lnTo>
                  <a:lnTo>
                    <a:pt x="256726" y="42771"/>
                  </a:lnTo>
                  <a:lnTo>
                    <a:pt x="255682" y="50731"/>
                  </a:lnTo>
                  <a:lnTo>
                    <a:pt x="247757" y="63146"/>
                  </a:lnTo>
                  <a:lnTo>
                    <a:pt x="236644" y="69665"/>
                  </a:lnTo>
                  <a:lnTo>
                    <a:pt x="205540" y="80424"/>
                  </a:lnTo>
                  <a:lnTo>
                    <a:pt x="202643" y="80270"/>
                  </a:lnTo>
                  <a:lnTo>
                    <a:pt x="196850" y="778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1" name="SMARTInkShape-2839"/>
            <p:cNvSpPr/>
            <p:nvPr>
              <p:custDataLst>
                <p:tags r:id="rId54"/>
              </p:custDataLst>
            </p:nvPr>
          </p:nvSpPr>
          <p:spPr>
            <a:xfrm>
              <a:off x="3994338" y="3968750"/>
              <a:ext cx="110794" cy="253458"/>
            </a:xfrm>
            <a:custGeom>
              <a:avLst/>
              <a:gdLst/>
              <a:ahLst/>
              <a:cxnLst/>
              <a:rect l="0" t="0" r="0" b="0"/>
              <a:pathLst>
                <a:path w="110794" h="253458">
                  <a:moveTo>
                    <a:pt x="69662" y="0"/>
                  </a:moveTo>
                  <a:lnTo>
                    <a:pt x="69662" y="0"/>
                  </a:lnTo>
                  <a:lnTo>
                    <a:pt x="52084" y="28248"/>
                  </a:lnTo>
                  <a:lnTo>
                    <a:pt x="37861" y="56299"/>
                  </a:lnTo>
                  <a:lnTo>
                    <a:pt x="30117" y="75633"/>
                  </a:lnTo>
                  <a:lnTo>
                    <a:pt x="22132" y="96989"/>
                  </a:lnTo>
                  <a:lnTo>
                    <a:pt x="15397" y="117576"/>
                  </a:lnTo>
                  <a:lnTo>
                    <a:pt x="9497" y="137651"/>
                  </a:lnTo>
                  <a:lnTo>
                    <a:pt x="4152" y="157383"/>
                  </a:lnTo>
                  <a:lnTo>
                    <a:pt x="1294" y="174772"/>
                  </a:lnTo>
                  <a:lnTo>
                    <a:pt x="0" y="205382"/>
                  </a:lnTo>
                  <a:lnTo>
                    <a:pt x="3239" y="236302"/>
                  </a:lnTo>
                  <a:lnTo>
                    <a:pt x="6330" y="242907"/>
                  </a:lnTo>
                  <a:lnTo>
                    <a:pt x="15409" y="252127"/>
                  </a:lnTo>
                  <a:lnTo>
                    <a:pt x="21499" y="253457"/>
                  </a:lnTo>
                  <a:lnTo>
                    <a:pt x="35792" y="251171"/>
                  </a:lnTo>
                  <a:lnTo>
                    <a:pt x="47788" y="243570"/>
                  </a:lnTo>
                  <a:lnTo>
                    <a:pt x="58529" y="230315"/>
                  </a:lnTo>
                  <a:lnTo>
                    <a:pt x="70359" y="207960"/>
                  </a:lnTo>
                  <a:lnTo>
                    <a:pt x="82672" y="177799"/>
                  </a:lnTo>
                  <a:lnTo>
                    <a:pt x="88919" y="160866"/>
                  </a:lnTo>
                  <a:lnTo>
                    <a:pt x="94494" y="142522"/>
                  </a:lnTo>
                  <a:lnTo>
                    <a:pt x="99622" y="123237"/>
                  </a:lnTo>
                  <a:lnTo>
                    <a:pt x="104452" y="103324"/>
                  </a:lnTo>
                  <a:lnTo>
                    <a:pt x="109819" y="73674"/>
                  </a:lnTo>
                  <a:lnTo>
                    <a:pt x="110793" y="52499"/>
                  </a:lnTo>
                  <a:lnTo>
                    <a:pt x="106522" y="38385"/>
                  </a:lnTo>
                  <a:lnTo>
                    <a:pt x="102702" y="35468"/>
                  </a:lnTo>
                  <a:lnTo>
                    <a:pt x="98039" y="34934"/>
                  </a:lnTo>
                  <a:lnTo>
                    <a:pt x="82362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2" name="SMARTInkShape-2840"/>
            <p:cNvSpPr/>
            <p:nvPr>
              <p:custDataLst>
                <p:tags r:id="rId55"/>
              </p:custDataLst>
            </p:nvPr>
          </p:nvSpPr>
          <p:spPr>
            <a:xfrm>
              <a:off x="4000500" y="4095750"/>
              <a:ext cx="101601" cy="12193"/>
            </a:xfrm>
            <a:custGeom>
              <a:avLst/>
              <a:gdLst/>
              <a:ahLst/>
              <a:cxnLst/>
              <a:rect l="0" t="0" r="0" b="0"/>
              <a:pathLst>
                <a:path w="101601" h="12193">
                  <a:moveTo>
                    <a:pt x="0" y="0"/>
                  </a:moveTo>
                  <a:lnTo>
                    <a:pt x="0" y="0"/>
                  </a:lnTo>
                  <a:lnTo>
                    <a:pt x="28835" y="10125"/>
                  </a:lnTo>
                  <a:lnTo>
                    <a:pt x="58246" y="12192"/>
                  </a:lnTo>
                  <a:lnTo>
                    <a:pt x="80994" y="10668"/>
                  </a:lnTo>
                  <a:lnTo>
                    <a:pt x="1016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3" name="SMARTInkShape-2841"/>
            <p:cNvSpPr/>
            <p:nvPr>
              <p:custDataLst>
                <p:tags r:id="rId56"/>
              </p:custDataLst>
            </p:nvPr>
          </p:nvSpPr>
          <p:spPr>
            <a:xfrm>
              <a:off x="4140200" y="3930650"/>
              <a:ext cx="61058" cy="361951"/>
            </a:xfrm>
            <a:custGeom>
              <a:avLst/>
              <a:gdLst/>
              <a:ahLst/>
              <a:cxnLst/>
              <a:rect l="0" t="0" r="0" b="0"/>
              <a:pathLst>
                <a:path w="61058" h="361951">
                  <a:moveTo>
                    <a:pt x="25400" y="0"/>
                  </a:moveTo>
                  <a:lnTo>
                    <a:pt x="25400" y="0"/>
                  </a:lnTo>
                  <a:lnTo>
                    <a:pt x="39215" y="26367"/>
                  </a:lnTo>
                  <a:lnTo>
                    <a:pt x="47062" y="50524"/>
                  </a:lnTo>
                  <a:lnTo>
                    <a:pt x="51131" y="66844"/>
                  </a:lnTo>
                  <a:lnTo>
                    <a:pt x="55254" y="84779"/>
                  </a:lnTo>
                  <a:lnTo>
                    <a:pt x="58003" y="103791"/>
                  </a:lnTo>
                  <a:lnTo>
                    <a:pt x="59835" y="123522"/>
                  </a:lnTo>
                  <a:lnTo>
                    <a:pt x="61057" y="143731"/>
                  </a:lnTo>
                  <a:lnTo>
                    <a:pt x="59754" y="164260"/>
                  </a:lnTo>
                  <a:lnTo>
                    <a:pt x="56770" y="185001"/>
                  </a:lnTo>
                  <a:lnTo>
                    <a:pt x="52663" y="205884"/>
                  </a:lnTo>
                  <a:lnTo>
                    <a:pt x="47103" y="226156"/>
                  </a:lnTo>
                  <a:lnTo>
                    <a:pt x="40574" y="246021"/>
                  </a:lnTo>
                  <a:lnTo>
                    <a:pt x="33400" y="265614"/>
                  </a:lnTo>
                  <a:lnTo>
                    <a:pt x="27205" y="282909"/>
                  </a:lnTo>
                  <a:lnTo>
                    <a:pt x="16559" y="313415"/>
                  </a:lnTo>
                  <a:lnTo>
                    <a:pt x="6004" y="344277"/>
                  </a:lnTo>
                  <a:lnTo>
                    <a:pt x="0" y="361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4" name="SMARTInkShape-2842"/>
            <p:cNvSpPr/>
            <p:nvPr>
              <p:custDataLst>
                <p:tags r:id="rId57"/>
              </p:custDataLst>
            </p:nvPr>
          </p:nvSpPr>
          <p:spPr>
            <a:xfrm>
              <a:off x="3520879" y="3975498"/>
              <a:ext cx="289122" cy="37703"/>
            </a:xfrm>
            <a:custGeom>
              <a:avLst/>
              <a:gdLst/>
              <a:ahLst/>
              <a:cxnLst/>
              <a:rect l="0" t="0" r="0" b="0"/>
              <a:pathLst>
                <a:path w="289122" h="37703">
                  <a:moveTo>
                    <a:pt x="3371" y="37702"/>
                  </a:moveTo>
                  <a:lnTo>
                    <a:pt x="3371" y="37702"/>
                  </a:lnTo>
                  <a:lnTo>
                    <a:pt x="0" y="30960"/>
                  </a:lnTo>
                  <a:lnTo>
                    <a:pt x="227" y="23887"/>
                  </a:lnTo>
                  <a:lnTo>
                    <a:pt x="1275" y="20025"/>
                  </a:lnTo>
                  <a:lnTo>
                    <a:pt x="4796" y="16745"/>
                  </a:lnTo>
                  <a:lnTo>
                    <a:pt x="16234" y="11220"/>
                  </a:lnTo>
                  <a:lnTo>
                    <a:pt x="36369" y="6412"/>
                  </a:lnTo>
                  <a:lnTo>
                    <a:pt x="62487" y="2628"/>
                  </a:lnTo>
                  <a:lnTo>
                    <a:pt x="92909" y="947"/>
                  </a:lnTo>
                  <a:lnTo>
                    <a:pt x="109630" y="498"/>
                  </a:lnTo>
                  <a:lnTo>
                    <a:pt x="127127" y="200"/>
                  </a:lnTo>
                  <a:lnTo>
                    <a:pt x="145142" y="0"/>
                  </a:lnTo>
                  <a:lnTo>
                    <a:pt x="162796" y="573"/>
                  </a:lnTo>
                  <a:lnTo>
                    <a:pt x="180210" y="1660"/>
                  </a:lnTo>
                  <a:lnTo>
                    <a:pt x="197463" y="3091"/>
                  </a:lnTo>
                  <a:lnTo>
                    <a:pt x="226042" y="8443"/>
                  </a:lnTo>
                  <a:lnTo>
                    <a:pt x="249091" y="14820"/>
                  </a:lnTo>
                  <a:lnTo>
                    <a:pt x="277372" y="24663"/>
                  </a:lnTo>
                  <a:lnTo>
                    <a:pt x="289121" y="313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5" name="SMARTInkShape-2843"/>
            <p:cNvSpPr/>
            <p:nvPr>
              <p:custDataLst>
                <p:tags r:id="rId58"/>
              </p:custDataLst>
            </p:nvPr>
          </p:nvSpPr>
          <p:spPr>
            <a:xfrm>
              <a:off x="3536950" y="4255644"/>
              <a:ext cx="241301" cy="11557"/>
            </a:xfrm>
            <a:custGeom>
              <a:avLst/>
              <a:gdLst/>
              <a:ahLst/>
              <a:cxnLst/>
              <a:rect l="0" t="0" r="0" b="0"/>
              <a:pathLst>
                <a:path w="241301" h="11557">
                  <a:moveTo>
                    <a:pt x="0" y="11556"/>
                  </a:moveTo>
                  <a:lnTo>
                    <a:pt x="0" y="11556"/>
                  </a:lnTo>
                  <a:lnTo>
                    <a:pt x="24419" y="11556"/>
                  </a:lnTo>
                  <a:lnTo>
                    <a:pt x="45190" y="11556"/>
                  </a:lnTo>
                  <a:lnTo>
                    <a:pt x="70884" y="10850"/>
                  </a:lnTo>
                  <a:lnTo>
                    <a:pt x="98767" y="8185"/>
                  </a:lnTo>
                  <a:lnTo>
                    <a:pt x="127622" y="4649"/>
                  </a:lnTo>
                  <a:lnTo>
                    <a:pt x="155499" y="1430"/>
                  </a:lnTo>
                  <a:lnTo>
                    <a:pt x="179648" y="0"/>
                  </a:lnTo>
                  <a:lnTo>
                    <a:pt x="206335" y="2566"/>
                  </a:lnTo>
                  <a:lnTo>
                    <a:pt x="241300" y="115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6" name="SMARTInkShape-2844"/>
            <p:cNvSpPr/>
            <p:nvPr>
              <p:custDataLst>
                <p:tags r:id="rId59"/>
              </p:custDataLst>
            </p:nvPr>
          </p:nvSpPr>
          <p:spPr>
            <a:xfrm>
              <a:off x="3875560" y="3949700"/>
              <a:ext cx="80491" cy="298451"/>
            </a:xfrm>
            <a:custGeom>
              <a:avLst/>
              <a:gdLst/>
              <a:ahLst/>
              <a:cxnLst/>
              <a:rect l="0" t="0" r="0" b="0"/>
              <a:pathLst>
                <a:path w="80491" h="298451">
                  <a:moveTo>
                    <a:pt x="80490" y="0"/>
                  </a:moveTo>
                  <a:lnTo>
                    <a:pt x="80490" y="0"/>
                  </a:lnTo>
                  <a:lnTo>
                    <a:pt x="69645" y="27464"/>
                  </a:lnTo>
                  <a:lnTo>
                    <a:pt x="59442" y="54304"/>
                  </a:lnTo>
                  <a:lnTo>
                    <a:pt x="53053" y="70775"/>
                  </a:lnTo>
                  <a:lnTo>
                    <a:pt x="45970" y="88811"/>
                  </a:lnTo>
                  <a:lnTo>
                    <a:pt x="38427" y="107891"/>
                  </a:lnTo>
                  <a:lnTo>
                    <a:pt x="31281" y="126960"/>
                  </a:lnTo>
                  <a:lnTo>
                    <a:pt x="24401" y="146024"/>
                  </a:lnTo>
                  <a:lnTo>
                    <a:pt x="17697" y="165083"/>
                  </a:lnTo>
                  <a:lnTo>
                    <a:pt x="12522" y="182727"/>
                  </a:lnTo>
                  <a:lnTo>
                    <a:pt x="8367" y="199429"/>
                  </a:lnTo>
                  <a:lnTo>
                    <a:pt x="2575" y="229746"/>
                  </a:lnTo>
                  <a:lnTo>
                    <a:pt x="0" y="254980"/>
                  </a:lnTo>
                  <a:lnTo>
                    <a:pt x="1921" y="278906"/>
                  </a:lnTo>
                  <a:lnTo>
                    <a:pt x="6960" y="291562"/>
                  </a:lnTo>
                  <a:lnTo>
                    <a:pt x="10886" y="295389"/>
                  </a:lnTo>
                  <a:lnTo>
                    <a:pt x="16990" y="298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928" name="SMARTInkShape-2845"/>
          <p:cNvSpPr/>
          <p:nvPr>
            <p:custDataLst>
              <p:tags r:id="rId11"/>
            </p:custDataLst>
          </p:nvPr>
        </p:nvSpPr>
        <p:spPr>
          <a:xfrm>
            <a:off x="2034098" y="4025900"/>
            <a:ext cx="44451" cy="222690"/>
          </a:xfrm>
          <a:custGeom>
            <a:avLst/>
            <a:gdLst/>
            <a:ahLst/>
            <a:cxnLst/>
            <a:rect l="0" t="0" r="0" b="0"/>
            <a:pathLst>
              <a:path w="44451" h="222690">
                <a:moveTo>
                  <a:pt x="44450" y="0"/>
                </a:moveTo>
                <a:lnTo>
                  <a:pt x="44450" y="0"/>
                </a:lnTo>
                <a:lnTo>
                  <a:pt x="41079" y="22322"/>
                </a:lnTo>
                <a:lnTo>
                  <a:pt x="37543" y="48021"/>
                </a:lnTo>
                <a:lnTo>
                  <a:pt x="32913" y="79198"/>
                </a:lnTo>
                <a:lnTo>
                  <a:pt x="26152" y="109518"/>
                </a:lnTo>
                <a:lnTo>
                  <a:pt x="20325" y="137575"/>
                </a:lnTo>
                <a:lnTo>
                  <a:pt x="15384" y="163450"/>
                </a:lnTo>
                <a:lnTo>
                  <a:pt x="10835" y="186709"/>
                </a:lnTo>
                <a:lnTo>
                  <a:pt x="7236" y="214472"/>
                </a:lnTo>
                <a:lnTo>
                  <a:pt x="6744" y="221850"/>
                </a:lnTo>
                <a:lnTo>
                  <a:pt x="5907" y="222689"/>
                </a:lnTo>
                <a:lnTo>
                  <a:pt x="4644" y="221837"/>
                </a:lnTo>
                <a:lnTo>
                  <a:pt x="0" y="2159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931" name="SMARTInkShape-Group794"/>
          <p:cNvGrpSpPr/>
          <p:nvPr/>
        </p:nvGrpSpPr>
        <p:grpSpPr>
          <a:xfrm>
            <a:off x="2783398" y="4083050"/>
            <a:ext cx="88901" cy="62155"/>
            <a:chOff x="4381500" y="4083050"/>
            <a:chExt cx="88901" cy="62155"/>
          </a:xfrm>
        </p:grpSpPr>
        <p:sp>
          <p:nvSpPr>
            <p:cNvPr id="1929" name="SMARTInkShape-2846"/>
            <p:cNvSpPr/>
            <p:nvPr>
              <p:custDataLst>
                <p:tags r:id="rId51"/>
              </p:custDataLst>
            </p:nvPr>
          </p:nvSpPr>
          <p:spPr>
            <a:xfrm>
              <a:off x="4381500" y="4133850"/>
              <a:ext cx="57151" cy="11355"/>
            </a:xfrm>
            <a:custGeom>
              <a:avLst/>
              <a:gdLst/>
              <a:ahLst/>
              <a:cxnLst/>
              <a:rect l="0" t="0" r="0" b="0"/>
              <a:pathLst>
                <a:path w="57151" h="11355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411" y="4364"/>
                  </a:lnTo>
                  <a:lnTo>
                    <a:pt x="27611" y="11260"/>
                  </a:lnTo>
                  <a:lnTo>
                    <a:pt x="38378" y="11354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0" name="SMARTInkShape-2847"/>
            <p:cNvSpPr/>
            <p:nvPr>
              <p:custDataLst>
                <p:tags r:id="rId52"/>
              </p:custDataLst>
            </p:nvPr>
          </p:nvSpPr>
          <p:spPr>
            <a:xfrm>
              <a:off x="4387850" y="4083050"/>
              <a:ext cx="82551" cy="11818"/>
            </a:xfrm>
            <a:custGeom>
              <a:avLst/>
              <a:gdLst/>
              <a:ahLst/>
              <a:cxnLst/>
              <a:rect l="0" t="0" r="0" b="0"/>
              <a:pathLst>
                <a:path w="82551" h="11818">
                  <a:moveTo>
                    <a:pt x="0" y="6350"/>
                  </a:moveTo>
                  <a:lnTo>
                    <a:pt x="0" y="6350"/>
                  </a:lnTo>
                  <a:lnTo>
                    <a:pt x="3371" y="6350"/>
                  </a:lnTo>
                  <a:lnTo>
                    <a:pt x="27136" y="11817"/>
                  </a:lnTo>
                  <a:lnTo>
                    <a:pt x="55507" y="7456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932" name="SMARTInkShape-2848"/>
          <p:cNvSpPr/>
          <p:nvPr>
            <p:custDataLst>
              <p:tags r:id="rId12"/>
            </p:custDataLst>
          </p:nvPr>
        </p:nvSpPr>
        <p:spPr>
          <a:xfrm>
            <a:off x="3465352" y="3684716"/>
            <a:ext cx="241101" cy="931735"/>
          </a:xfrm>
          <a:custGeom>
            <a:avLst/>
            <a:gdLst/>
            <a:ahLst/>
            <a:cxnLst/>
            <a:rect l="0" t="0" r="0" b="0"/>
            <a:pathLst>
              <a:path w="241101" h="931735">
                <a:moveTo>
                  <a:pt x="241100" y="10984"/>
                </a:moveTo>
                <a:lnTo>
                  <a:pt x="241100" y="10984"/>
                </a:lnTo>
                <a:lnTo>
                  <a:pt x="211589" y="4077"/>
                </a:lnTo>
                <a:lnTo>
                  <a:pt x="184614" y="0"/>
                </a:lnTo>
                <a:lnTo>
                  <a:pt x="160628" y="674"/>
                </a:lnTo>
                <a:lnTo>
                  <a:pt x="147479" y="4285"/>
                </a:lnTo>
                <a:lnTo>
                  <a:pt x="127539" y="18101"/>
                </a:lnTo>
                <a:lnTo>
                  <a:pt x="120073" y="26142"/>
                </a:lnTo>
                <a:lnTo>
                  <a:pt x="116755" y="34419"/>
                </a:lnTo>
                <a:lnTo>
                  <a:pt x="114333" y="63051"/>
                </a:lnTo>
                <a:lnTo>
                  <a:pt x="117540" y="94694"/>
                </a:lnTo>
                <a:lnTo>
                  <a:pt x="119156" y="123212"/>
                </a:lnTo>
                <a:lnTo>
                  <a:pt x="119588" y="138720"/>
                </a:lnTo>
                <a:lnTo>
                  <a:pt x="119875" y="157524"/>
                </a:lnTo>
                <a:lnTo>
                  <a:pt x="120067" y="178528"/>
                </a:lnTo>
                <a:lnTo>
                  <a:pt x="120195" y="200996"/>
                </a:lnTo>
                <a:lnTo>
                  <a:pt x="119574" y="225148"/>
                </a:lnTo>
                <a:lnTo>
                  <a:pt x="118456" y="250421"/>
                </a:lnTo>
                <a:lnTo>
                  <a:pt x="117004" y="276442"/>
                </a:lnTo>
                <a:lnTo>
                  <a:pt x="115330" y="302256"/>
                </a:lnTo>
                <a:lnTo>
                  <a:pt x="113509" y="327932"/>
                </a:lnTo>
                <a:lnTo>
                  <a:pt x="111589" y="353516"/>
                </a:lnTo>
                <a:lnTo>
                  <a:pt x="109604" y="377628"/>
                </a:lnTo>
                <a:lnTo>
                  <a:pt x="107575" y="400757"/>
                </a:lnTo>
                <a:lnTo>
                  <a:pt x="105517" y="423233"/>
                </a:lnTo>
                <a:lnTo>
                  <a:pt x="102733" y="444566"/>
                </a:lnTo>
                <a:lnTo>
                  <a:pt x="99466" y="465139"/>
                </a:lnTo>
                <a:lnTo>
                  <a:pt x="95878" y="485204"/>
                </a:lnTo>
                <a:lnTo>
                  <a:pt x="92074" y="504225"/>
                </a:lnTo>
                <a:lnTo>
                  <a:pt x="88128" y="522550"/>
                </a:lnTo>
                <a:lnTo>
                  <a:pt x="84086" y="540411"/>
                </a:lnTo>
                <a:lnTo>
                  <a:pt x="79979" y="557258"/>
                </a:lnTo>
                <a:lnTo>
                  <a:pt x="75831" y="573428"/>
                </a:lnTo>
                <a:lnTo>
                  <a:pt x="67458" y="603859"/>
                </a:lnTo>
                <a:lnTo>
                  <a:pt x="59033" y="631495"/>
                </a:lnTo>
                <a:lnTo>
                  <a:pt x="52467" y="656007"/>
                </a:lnTo>
                <a:lnTo>
                  <a:pt x="46491" y="678661"/>
                </a:lnTo>
                <a:lnTo>
                  <a:pt x="39131" y="700488"/>
                </a:lnTo>
                <a:lnTo>
                  <a:pt x="33038" y="721949"/>
                </a:lnTo>
                <a:lnTo>
                  <a:pt x="25641" y="751983"/>
                </a:lnTo>
                <a:lnTo>
                  <a:pt x="17099" y="778756"/>
                </a:lnTo>
                <a:lnTo>
                  <a:pt x="4942" y="809715"/>
                </a:lnTo>
                <a:lnTo>
                  <a:pt x="816" y="836213"/>
                </a:lnTo>
                <a:lnTo>
                  <a:pt x="0" y="861831"/>
                </a:lnTo>
                <a:lnTo>
                  <a:pt x="1741" y="880918"/>
                </a:lnTo>
                <a:lnTo>
                  <a:pt x="5569" y="910565"/>
                </a:lnTo>
                <a:lnTo>
                  <a:pt x="5892" y="915270"/>
                </a:lnTo>
                <a:lnTo>
                  <a:pt x="9799" y="919243"/>
                </a:lnTo>
                <a:lnTo>
                  <a:pt x="15532" y="922655"/>
                </a:lnTo>
                <a:lnTo>
                  <a:pt x="20433" y="924171"/>
                </a:lnTo>
                <a:lnTo>
                  <a:pt x="44537" y="925144"/>
                </a:lnTo>
                <a:lnTo>
                  <a:pt x="68951" y="924607"/>
                </a:lnTo>
                <a:lnTo>
                  <a:pt x="98920" y="920999"/>
                </a:lnTo>
                <a:lnTo>
                  <a:pt x="122170" y="919907"/>
                </a:lnTo>
                <a:lnTo>
                  <a:pt x="152318" y="919293"/>
                </a:lnTo>
                <a:lnTo>
                  <a:pt x="179124" y="919111"/>
                </a:lnTo>
                <a:lnTo>
                  <a:pt x="190742" y="920949"/>
                </a:lnTo>
                <a:lnTo>
                  <a:pt x="208831" y="926876"/>
                </a:lnTo>
                <a:lnTo>
                  <a:pt x="215700" y="931734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936" name="SMARTInkShape-Group796"/>
          <p:cNvGrpSpPr/>
          <p:nvPr/>
        </p:nvGrpSpPr>
        <p:grpSpPr>
          <a:xfrm>
            <a:off x="3765961" y="3695700"/>
            <a:ext cx="299294" cy="200632"/>
            <a:chOff x="5911007" y="3695700"/>
            <a:chExt cx="299294" cy="200632"/>
          </a:xfrm>
        </p:grpSpPr>
        <p:sp>
          <p:nvSpPr>
            <p:cNvPr id="1933" name="SMARTInkShape-2849"/>
            <p:cNvSpPr/>
            <p:nvPr>
              <p:custDataLst>
                <p:tags r:id="rId48"/>
              </p:custDataLst>
            </p:nvPr>
          </p:nvSpPr>
          <p:spPr>
            <a:xfrm>
              <a:off x="6076950" y="3695700"/>
              <a:ext cx="19051" cy="12701"/>
            </a:xfrm>
            <a:custGeom>
              <a:avLst/>
              <a:gdLst/>
              <a:ahLst/>
              <a:cxnLst/>
              <a:rect l="0" t="0" r="0" b="0"/>
              <a:pathLst>
                <a:path w="19051" h="12701">
                  <a:moveTo>
                    <a:pt x="19050" y="12700"/>
                  </a:moveTo>
                  <a:lnTo>
                    <a:pt x="19050" y="12700"/>
                  </a:lnTo>
                  <a:lnTo>
                    <a:pt x="13275" y="7631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4" name="SMARTInkShape-2850"/>
            <p:cNvSpPr/>
            <p:nvPr>
              <p:custDataLst>
                <p:tags r:id="rId49"/>
              </p:custDataLst>
            </p:nvPr>
          </p:nvSpPr>
          <p:spPr>
            <a:xfrm>
              <a:off x="6051550" y="3804533"/>
              <a:ext cx="158751" cy="76830"/>
            </a:xfrm>
            <a:custGeom>
              <a:avLst/>
              <a:gdLst/>
              <a:ahLst/>
              <a:cxnLst/>
              <a:rect l="0" t="0" r="0" b="0"/>
              <a:pathLst>
                <a:path w="158751" h="76830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3371" y="2749"/>
                  </a:lnTo>
                  <a:lnTo>
                    <a:pt x="2103" y="29572"/>
                  </a:lnTo>
                  <a:lnTo>
                    <a:pt x="6189" y="52983"/>
                  </a:lnTo>
                  <a:lnTo>
                    <a:pt x="12393" y="64450"/>
                  </a:lnTo>
                  <a:lnTo>
                    <a:pt x="23819" y="75468"/>
                  </a:lnTo>
                  <a:lnTo>
                    <a:pt x="27873" y="76829"/>
                  </a:lnTo>
                  <a:lnTo>
                    <a:pt x="36142" y="76459"/>
                  </a:lnTo>
                  <a:lnTo>
                    <a:pt x="39617" y="74667"/>
                  </a:lnTo>
                  <a:lnTo>
                    <a:pt x="45358" y="68914"/>
                  </a:lnTo>
                  <a:lnTo>
                    <a:pt x="56990" y="42724"/>
                  </a:lnTo>
                  <a:lnTo>
                    <a:pt x="71370" y="13117"/>
                  </a:lnTo>
                  <a:lnTo>
                    <a:pt x="74769" y="4284"/>
                  </a:lnTo>
                  <a:lnTo>
                    <a:pt x="75247" y="3973"/>
                  </a:lnTo>
                  <a:lnTo>
                    <a:pt x="75564" y="4471"/>
                  </a:lnTo>
                  <a:lnTo>
                    <a:pt x="76163" y="32832"/>
                  </a:lnTo>
                  <a:lnTo>
                    <a:pt x="76895" y="45639"/>
                  </a:lnTo>
                  <a:lnTo>
                    <a:pt x="79566" y="54130"/>
                  </a:lnTo>
                  <a:lnTo>
                    <a:pt x="81266" y="56253"/>
                  </a:lnTo>
                  <a:lnTo>
                    <a:pt x="83105" y="56963"/>
                  </a:lnTo>
                  <a:lnTo>
                    <a:pt x="85037" y="56731"/>
                  </a:lnTo>
                  <a:lnTo>
                    <a:pt x="89065" y="54592"/>
                  </a:lnTo>
                  <a:lnTo>
                    <a:pt x="104573" y="39688"/>
                  </a:lnTo>
                  <a:lnTo>
                    <a:pt x="120819" y="21164"/>
                  </a:lnTo>
                  <a:lnTo>
                    <a:pt x="130875" y="13663"/>
                  </a:lnTo>
                  <a:lnTo>
                    <a:pt x="132406" y="14459"/>
                  </a:lnTo>
                  <a:lnTo>
                    <a:pt x="135987" y="19106"/>
                  </a:lnTo>
                  <a:lnTo>
                    <a:pt x="142745" y="50556"/>
                  </a:lnTo>
                  <a:lnTo>
                    <a:pt x="148442" y="65785"/>
                  </a:lnTo>
                  <a:lnTo>
                    <a:pt x="152522" y="71081"/>
                  </a:lnTo>
                  <a:lnTo>
                    <a:pt x="158750" y="753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5" name="SMARTInkShape-2851"/>
            <p:cNvSpPr/>
            <p:nvPr>
              <p:custDataLst>
                <p:tags r:id="rId50"/>
              </p:custDataLst>
            </p:nvPr>
          </p:nvSpPr>
          <p:spPr>
            <a:xfrm>
              <a:off x="5911007" y="3765550"/>
              <a:ext cx="90022" cy="130782"/>
            </a:xfrm>
            <a:custGeom>
              <a:avLst/>
              <a:gdLst/>
              <a:ahLst/>
              <a:cxnLst/>
              <a:rect l="0" t="0" r="0" b="0"/>
              <a:pathLst>
                <a:path w="90022" h="130782">
                  <a:moveTo>
                    <a:pt x="83393" y="0"/>
                  </a:moveTo>
                  <a:lnTo>
                    <a:pt x="83393" y="0"/>
                  </a:lnTo>
                  <a:lnTo>
                    <a:pt x="53507" y="0"/>
                  </a:lnTo>
                  <a:lnTo>
                    <a:pt x="28022" y="5069"/>
                  </a:lnTo>
                  <a:lnTo>
                    <a:pt x="20448" y="8838"/>
                  </a:lnTo>
                  <a:lnTo>
                    <a:pt x="18852" y="12242"/>
                  </a:lnTo>
                  <a:lnTo>
                    <a:pt x="18960" y="21668"/>
                  </a:lnTo>
                  <a:lnTo>
                    <a:pt x="22093" y="26440"/>
                  </a:lnTo>
                  <a:lnTo>
                    <a:pt x="47400" y="48000"/>
                  </a:lnTo>
                  <a:lnTo>
                    <a:pt x="76205" y="79018"/>
                  </a:lnTo>
                  <a:lnTo>
                    <a:pt x="89102" y="97182"/>
                  </a:lnTo>
                  <a:lnTo>
                    <a:pt x="90021" y="102183"/>
                  </a:lnTo>
                  <a:lnTo>
                    <a:pt x="89223" y="106927"/>
                  </a:lnTo>
                  <a:lnTo>
                    <a:pt x="87280" y="111501"/>
                  </a:lnTo>
                  <a:lnTo>
                    <a:pt x="77595" y="120347"/>
                  </a:lnTo>
                  <a:lnTo>
                    <a:pt x="71061" y="124682"/>
                  </a:lnTo>
                  <a:lnTo>
                    <a:pt x="45010" y="130781"/>
                  </a:lnTo>
                  <a:lnTo>
                    <a:pt x="18319" y="129218"/>
                  </a:lnTo>
                  <a:lnTo>
                    <a:pt x="2651" y="124286"/>
                  </a:lnTo>
                  <a:lnTo>
                    <a:pt x="637" y="121663"/>
                  </a:lnTo>
                  <a:lnTo>
                    <a:pt x="0" y="118503"/>
                  </a:lnTo>
                  <a:lnTo>
                    <a:pt x="843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937" name="SMARTInkShape-2852"/>
          <p:cNvSpPr/>
          <p:nvPr>
            <p:custDataLst>
              <p:tags r:id="rId13"/>
            </p:custDataLst>
          </p:nvPr>
        </p:nvSpPr>
        <p:spPr>
          <a:xfrm>
            <a:off x="3703304" y="4108450"/>
            <a:ext cx="965201" cy="69851"/>
          </a:xfrm>
          <a:custGeom>
            <a:avLst/>
            <a:gdLst/>
            <a:ahLst/>
            <a:cxnLst/>
            <a:rect l="0" t="0" r="0" b="0"/>
            <a:pathLst>
              <a:path w="965201" h="69851">
                <a:moveTo>
                  <a:pt x="0" y="0"/>
                </a:moveTo>
                <a:lnTo>
                  <a:pt x="0" y="0"/>
                </a:lnTo>
                <a:lnTo>
                  <a:pt x="6481" y="705"/>
                </a:lnTo>
                <a:lnTo>
                  <a:pt x="35975" y="8838"/>
                </a:lnTo>
                <a:lnTo>
                  <a:pt x="59891" y="18298"/>
                </a:lnTo>
                <a:lnTo>
                  <a:pt x="82122" y="24125"/>
                </a:lnTo>
                <a:lnTo>
                  <a:pt x="109171" y="28361"/>
                </a:lnTo>
                <a:lnTo>
                  <a:pt x="140007" y="30244"/>
                </a:lnTo>
                <a:lnTo>
                  <a:pt x="157544" y="30040"/>
                </a:lnTo>
                <a:lnTo>
                  <a:pt x="176290" y="29199"/>
                </a:lnTo>
                <a:lnTo>
                  <a:pt x="195843" y="27933"/>
                </a:lnTo>
                <a:lnTo>
                  <a:pt x="215934" y="27089"/>
                </a:lnTo>
                <a:lnTo>
                  <a:pt x="236384" y="26526"/>
                </a:lnTo>
                <a:lnTo>
                  <a:pt x="257073" y="26150"/>
                </a:lnTo>
                <a:lnTo>
                  <a:pt x="280037" y="25900"/>
                </a:lnTo>
                <a:lnTo>
                  <a:pt x="304520" y="25733"/>
                </a:lnTo>
                <a:lnTo>
                  <a:pt x="330013" y="25622"/>
                </a:lnTo>
                <a:lnTo>
                  <a:pt x="354770" y="25548"/>
                </a:lnTo>
                <a:lnTo>
                  <a:pt x="379036" y="25499"/>
                </a:lnTo>
                <a:lnTo>
                  <a:pt x="402974" y="25466"/>
                </a:lnTo>
                <a:lnTo>
                  <a:pt x="427399" y="25444"/>
                </a:lnTo>
                <a:lnTo>
                  <a:pt x="452150" y="25429"/>
                </a:lnTo>
                <a:lnTo>
                  <a:pt x="477116" y="25419"/>
                </a:lnTo>
                <a:lnTo>
                  <a:pt x="502227" y="25413"/>
                </a:lnTo>
                <a:lnTo>
                  <a:pt x="527434" y="25409"/>
                </a:lnTo>
                <a:lnTo>
                  <a:pt x="552707" y="25405"/>
                </a:lnTo>
                <a:lnTo>
                  <a:pt x="577315" y="25404"/>
                </a:lnTo>
                <a:lnTo>
                  <a:pt x="601483" y="25402"/>
                </a:lnTo>
                <a:lnTo>
                  <a:pt x="625355" y="25402"/>
                </a:lnTo>
                <a:lnTo>
                  <a:pt x="647620" y="26107"/>
                </a:lnTo>
                <a:lnTo>
                  <a:pt x="668813" y="27282"/>
                </a:lnTo>
                <a:lnTo>
                  <a:pt x="689292" y="28771"/>
                </a:lnTo>
                <a:lnTo>
                  <a:pt x="709295" y="30470"/>
                </a:lnTo>
                <a:lnTo>
                  <a:pt x="728980" y="32308"/>
                </a:lnTo>
                <a:lnTo>
                  <a:pt x="748454" y="34238"/>
                </a:lnTo>
                <a:lnTo>
                  <a:pt x="767080" y="36231"/>
                </a:lnTo>
                <a:lnTo>
                  <a:pt x="785142" y="38265"/>
                </a:lnTo>
                <a:lnTo>
                  <a:pt x="802828" y="40327"/>
                </a:lnTo>
                <a:lnTo>
                  <a:pt x="819558" y="42407"/>
                </a:lnTo>
                <a:lnTo>
                  <a:pt x="835649" y="44499"/>
                </a:lnTo>
                <a:lnTo>
                  <a:pt x="865288" y="48705"/>
                </a:lnTo>
                <a:lnTo>
                  <a:pt x="890221" y="52926"/>
                </a:lnTo>
                <a:lnTo>
                  <a:pt x="920719" y="55899"/>
                </a:lnTo>
                <a:lnTo>
                  <a:pt x="940888" y="60150"/>
                </a:lnTo>
                <a:lnTo>
                  <a:pt x="965200" y="698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952" name="SMARTInkShape-Group798"/>
          <p:cNvGrpSpPr/>
          <p:nvPr/>
        </p:nvGrpSpPr>
        <p:grpSpPr>
          <a:xfrm>
            <a:off x="4147533" y="3524250"/>
            <a:ext cx="1071052" cy="431801"/>
            <a:chOff x="6292579" y="3524250"/>
            <a:chExt cx="1071052" cy="431801"/>
          </a:xfrm>
        </p:grpSpPr>
        <p:sp>
          <p:nvSpPr>
            <p:cNvPr id="1938" name="SMARTInkShape-2853"/>
            <p:cNvSpPr/>
            <p:nvPr>
              <p:custDataLst>
                <p:tags r:id="rId34"/>
              </p:custDataLst>
            </p:nvPr>
          </p:nvSpPr>
          <p:spPr>
            <a:xfrm>
              <a:off x="7302500" y="3600450"/>
              <a:ext cx="61131" cy="355601"/>
            </a:xfrm>
            <a:custGeom>
              <a:avLst/>
              <a:gdLst/>
              <a:ahLst/>
              <a:cxnLst/>
              <a:rect l="0" t="0" r="0" b="0"/>
              <a:pathLst>
                <a:path w="61131" h="355601">
                  <a:moveTo>
                    <a:pt x="6350" y="0"/>
                  </a:moveTo>
                  <a:lnTo>
                    <a:pt x="6350" y="0"/>
                  </a:lnTo>
                  <a:lnTo>
                    <a:pt x="15139" y="26367"/>
                  </a:lnTo>
                  <a:lnTo>
                    <a:pt x="22251" y="48408"/>
                  </a:lnTo>
                  <a:lnTo>
                    <a:pt x="30115" y="74666"/>
                  </a:lnTo>
                  <a:lnTo>
                    <a:pt x="38314" y="104681"/>
                  </a:lnTo>
                  <a:lnTo>
                    <a:pt x="46662" y="136130"/>
                  </a:lnTo>
                  <a:lnTo>
                    <a:pt x="55076" y="166571"/>
                  </a:lnTo>
                  <a:lnTo>
                    <a:pt x="59756" y="196563"/>
                  </a:lnTo>
                  <a:lnTo>
                    <a:pt x="61130" y="225650"/>
                  </a:lnTo>
                  <a:lnTo>
                    <a:pt x="59389" y="252689"/>
                  </a:lnTo>
                  <a:lnTo>
                    <a:pt x="52501" y="278817"/>
                  </a:lnTo>
                  <a:lnTo>
                    <a:pt x="41678" y="303130"/>
                  </a:lnTo>
                  <a:lnTo>
                    <a:pt x="21129" y="331273"/>
                  </a:lnTo>
                  <a:lnTo>
                    <a:pt x="0" y="355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9" name="SMARTInkShape-2854"/>
            <p:cNvSpPr/>
            <p:nvPr>
              <p:custDataLst>
                <p:tags r:id="rId35"/>
              </p:custDataLst>
            </p:nvPr>
          </p:nvSpPr>
          <p:spPr>
            <a:xfrm>
              <a:off x="6292579" y="3524250"/>
              <a:ext cx="89172" cy="412751"/>
            </a:xfrm>
            <a:custGeom>
              <a:avLst/>
              <a:gdLst/>
              <a:ahLst/>
              <a:cxnLst/>
              <a:rect l="0" t="0" r="0" b="0"/>
              <a:pathLst>
                <a:path w="89172" h="412751">
                  <a:moveTo>
                    <a:pt x="89171" y="0"/>
                  </a:moveTo>
                  <a:lnTo>
                    <a:pt x="89171" y="0"/>
                  </a:lnTo>
                  <a:lnTo>
                    <a:pt x="68123" y="24419"/>
                  </a:lnTo>
                  <a:lnTo>
                    <a:pt x="56533" y="45189"/>
                  </a:lnTo>
                  <a:lnTo>
                    <a:pt x="45032" y="71590"/>
                  </a:lnTo>
                  <a:lnTo>
                    <a:pt x="35217" y="102138"/>
                  </a:lnTo>
                  <a:lnTo>
                    <a:pt x="29918" y="119598"/>
                  </a:lnTo>
                  <a:lnTo>
                    <a:pt x="24269" y="138293"/>
                  </a:lnTo>
                  <a:lnTo>
                    <a:pt x="18386" y="157812"/>
                  </a:lnTo>
                  <a:lnTo>
                    <a:pt x="13054" y="177174"/>
                  </a:lnTo>
                  <a:lnTo>
                    <a:pt x="8087" y="196433"/>
                  </a:lnTo>
                  <a:lnTo>
                    <a:pt x="3365" y="215622"/>
                  </a:lnTo>
                  <a:lnTo>
                    <a:pt x="923" y="234059"/>
                  </a:lnTo>
                  <a:lnTo>
                    <a:pt x="0" y="251995"/>
                  </a:lnTo>
                  <a:lnTo>
                    <a:pt x="90" y="269597"/>
                  </a:lnTo>
                  <a:lnTo>
                    <a:pt x="3954" y="300443"/>
                  </a:lnTo>
                  <a:lnTo>
                    <a:pt x="11786" y="327558"/>
                  </a:lnTo>
                  <a:lnTo>
                    <a:pt x="24674" y="351368"/>
                  </a:lnTo>
                  <a:lnTo>
                    <a:pt x="44426" y="377865"/>
                  </a:lnTo>
                  <a:lnTo>
                    <a:pt x="76052" y="406615"/>
                  </a:lnTo>
                  <a:lnTo>
                    <a:pt x="82821" y="412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0" name="SMARTInkShape-2855"/>
            <p:cNvSpPr/>
            <p:nvPr>
              <p:custDataLst>
                <p:tags r:id="rId36"/>
              </p:custDataLst>
            </p:nvPr>
          </p:nvSpPr>
          <p:spPr>
            <a:xfrm>
              <a:off x="6487473" y="3632200"/>
              <a:ext cx="78428" cy="56544"/>
            </a:xfrm>
            <a:custGeom>
              <a:avLst/>
              <a:gdLst/>
              <a:ahLst/>
              <a:cxnLst/>
              <a:rect l="0" t="0" r="0" b="0"/>
              <a:pathLst>
                <a:path w="78428" h="56544">
                  <a:moveTo>
                    <a:pt x="14927" y="0"/>
                  </a:moveTo>
                  <a:lnTo>
                    <a:pt x="14927" y="0"/>
                  </a:lnTo>
                  <a:lnTo>
                    <a:pt x="11556" y="0"/>
                  </a:lnTo>
                  <a:lnTo>
                    <a:pt x="8020" y="5644"/>
                  </a:lnTo>
                  <a:lnTo>
                    <a:pt x="0" y="23144"/>
                  </a:lnTo>
                  <a:lnTo>
                    <a:pt x="37" y="27424"/>
                  </a:lnTo>
                  <a:lnTo>
                    <a:pt x="3841" y="35942"/>
                  </a:lnTo>
                  <a:lnTo>
                    <a:pt x="10545" y="45300"/>
                  </a:lnTo>
                  <a:lnTo>
                    <a:pt x="23741" y="52541"/>
                  </a:lnTo>
                  <a:lnTo>
                    <a:pt x="53352" y="56543"/>
                  </a:lnTo>
                  <a:lnTo>
                    <a:pt x="64460" y="56174"/>
                  </a:lnTo>
                  <a:lnTo>
                    <a:pt x="78427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1" name="SMARTInkShape-2856"/>
            <p:cNvSpPr/>
            <p:nvPr>
              <p:custDataLst>
                <p:tags r:id="rId37"/>
              </p:custDataLst>
            </p:nvPr>
          </p:nvSpPr>
          <p:spPr>
            <a:xfrm>
              <a:off x="6430730" y="3576194"/>
              <a:ext cx="160571" cy="17907"/>
            </a:xfrm>
            <a:custGeom>
              <a:avLst/>
              <a:gdLst/>
              <a:ahLst/>
              <a:cxnLst/>
              <a:rect l="0" t="0" r="0" b="0"/>
              <a:pathLst>
                <a:path w="160571" h="17907">
                  <a:moveTo>
                    <a:pt x="8170" y="11556"/>
                  </a:moveTo>
                  <a:lnTo>
                    <a:pt x="8170" y="11556"/>
                  </a:lnTo>
                  <a:lnTo>
                    <a:pt x="1428" y="11556"/>
                  </a:lnTo>
                  <a:lnTo>
                    <a:pt x="148" y="10851"/>
                  </a:lnTo>
                  <a:lnTo>
                    <a:pt x="0" y="9675"/>
                  </a:lnTo>
                  <a:lnTo>
                    <a:pt x="607" y="8185"/>
                  </a:lnTo>
                  <a:lnTo>
                    <a:pt x="11573" y="2717"/>
                  </a:lnTo>
                  <a:lnTo>
                    <a:pt x="34971" y="0"/>
                  </a:lnTo>
                  <a:lnTo>
                    <a:pt x="56064" y="1246"/>
                  </a:lnTo>
                  <a:lnTo>
                    <a:pt x="78846" y="4151"/>
                  </a:lnTo>
                  <a:lnTo>
                    <a:pt x="100729" y="7795"/>
                  </a:lnTo>
                  <a:lnTo>
                    <a:pt x="129512" y="13812"/>
                  </a:lnTo>
                  <a:lnTo>
                    <a:pt x="160570" y="179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2" name="SMARTInkShape-2857"/>
            <p:cNvSpPr/>
            <p:nvPr>
              <p:custDataLst>
                <p:tags r:id="rId38"/>
              </p:custDataLst>
            </p:nvPr>
          </p:nvSpPr>
          <p:spPr>
            <a:xfrm>
              <a:off x="6883400" y="3751954"/>
              <a:ext cx="139701" cy="83447"/>
            </a:xfrm>
            <a:custGeom>
              <a:avLst/>
              <a:gdLst/>
              <a:ahLst/>
              <a:cxnLst/>
              <a:rect l="0" t="0" r="0" b="0"/>
              <a:pathLst>
                <a:path w="139701" h="83447">
                  <a:moveTo>
                    <a:pt x="0" y="896"/>
                  </a:moveTo>
                  <a:lnTo>
                    <a:pt x="0" y="896"/>
                  </a:lnTo>
                  <a:lnTo>
                    <a:pt x="1881" y="29457"/>
                  </a:lnTo>
                  <a:lnTo>
                    <a:pt x="7173" y="58201"/>
                  </a:lnTo>
                  <a:lnTo>
                    <a:pt x="12830" y="64700"/>
                  </a:lnTo>
                  <a:lnTo>
                    <a:pt x="18167" y="68059"/>
                  </a:lnTo>
                  <a:lnTo>
                    <a:pt x="20578" y="68954"/>
                  </a:lnTo>
                  <a:lnTo>
                    <a:pt x="23596" y="68140"/>
                  </a:lnTo>
                  <a:lnTo>
                    <a:pt x="30714" y="63473"/>
                  </a:lnTo>
                  <a:lnTo>
                    <a:pt x="46780" y="43203"/>
                  </a:lnTo>
                  <a:lnTo>
                    <a:pt x="61661" y="16518"/>
                  </a:lnTo>
                  <a:lnTo>
                    <a:pt x="68233" y="611"/>
                  </a:lnTo>
                  <a:lnTo>
                    <a:pt x="68772" y="0"/>
                  </a:lnTo>
                  <a:lnTo>
                    <a:pt x="69131" y="1005"/>
                  </a:lnTo>
                  <a:lnTo>
                    <a:pt x="69821" y="28665"/>
                  </a:lnTo>
                  <a:lnTo>
                    <a:pt x="69838" y="36991"/>
                  </a:lnTo>
                  <a:lnTo>
                    <a:pt x="71253" y="40482"/>
                  </a:lnTo>
                  <a:lnTo>
                    <a:pt x="76588" y="46241"/>
                  </a:lnTo>
                  <a:lnTo>
                    <a:pt x="81782" y="49271"/>
                  </a:lnTo>
                  <a:lnTo>
                    <a:pt x="90865" y="51217"/>
                  </a:lnTo>
                  <a:lnTo>
                    <a:pt x="97064" y="47720"/>
                  </a:lnTo>
                  <a:lnTo>
                    <a:pt x="103817" y="41462"/>
                  </a:lnTo>
                  <a:lnTo>
                    <a:pt x="116151" y="25201"/>
                  </a:lnTo>
                  <a:lnTo>
                    <a:pt x="120532" y="22282"/>
                  </a:lnTo>
                  <a:lnTo>
                    <a:pt x="122688" y="21503"/>
                  </a:lnTo>
                  <a:lnTo>
                    <a:pt x="124125" y="23100"/>
                  </a:lnTo>
                  <a:lnTo>
                    <a:pt x="126148" y="35462"/>
                  </a:lnTo>
                  <a:lnTo>
                    <a:pt x="130259" y="64767"/>
                  </a:lnTo>
                  <a:lnTo>
                    <a:pt x="139700" y="834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3" name="SMARTInkShape-2858"/>
            <p:cNvSpPr/>
            <p:nvPr>
              <p:custDataLst>
                <p:tags r:id="rId39"/>
              </p:custDataLst>
            </p:nvPr>
          </p:nvSpPr>
          <p:spPr>
            <a:xfrm>
              <a:off x="6915150" y="36703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4" name="SMARTInkShape-2859"/>
            <p:cNvSpPr/>
            <p:nvPr>
              <p:custDataLst>
                <p:tags r:id="rId40"/>
              </p:custDataLst>
            </p:nvPr>
          </p:nvSpPr>
          <p:spPr>
            <a:xfrm>
              <a:off x="7129194" y="3662372"/>
              <a:ext cx="110725" cy="168362"/>
            </a:xfrm>
            <a:custGeom>
              <a:avLst/>
              <a:gdLst/>
              <a:ahLst/>
              <a:cxnLst/>
              <a:rect l="0" t="0" r="0" b="0"/>
              <a:pathLst>
                <a:path w="110725" h="168362">
                  <a:moveTo>
                    <a:pt x="46306" y="1578"/>
                  </a:moveTo>
                  <a:lnTo>
                    <a:pt x="46306" y="1578"/>
                  </a:lnTo>
                  <a:lnTo>
                    <a:pt x="25258" y="25997"/>
                  </a:lnTo>
                  <a:lnTo>
                    <a:pt x="10985" y="55850"/>
                  </a:lnTo>
                  <a:lnTo>
                    <a:pt x="4032" y="81203"/>
                  </a:lnTo>
                  <a:lnTo>
                    <a:pt x="0" y="107522"/>
                  </a:lnTo>
                  <a:lnTo>
                    <a:pt x="561" y="130979"/>
                  </a:lnTo>
                  <a:lnTo>
                    <a:pt x="8214" y="157277"/>
                  </a:lnTo>
                  <a:lnTo>
                    <a:pt x="13150" y="162527"/>
                  </a:lnTo>
                  <a:lnTo>
                    <a:pt x="26161" y="168361"/>
                  </a:lnTo>
                  <a:lnTo>
                    <a:pt x="41350" y="167190"/>
                  </a:lnTo>
                  <a:lnTo>
                    <a:pt x="49352" y="164903"/>
                  </a:lnTo>
                  <a:lnTo>
                    <a:pt x="74098" y="144829"/>
                  </a:lnTo>
                  <a:lnTo>
                    <a:pt x="95933" y="113167"/>
                  </a:lnTo>
                  <a:lnTo>
                    <a:pt x="105521" y="91154"/>
                  </a:lnTo>
                  <a:lnTo>
                    <a:pt x="110724" y="68201"/>
                  </a:lnTo>
                  <a:lnTo>
                    <a:pt x="110684" y="41536"/>
                  </a:lnTo>
                  <a:lnTo>
                    <a:pt x="106695" y="12242"/>
                  </a:lnTo>
                  <a:lnTo>
                    <a:pt x="104205" y="6570"/>
                  </a:lnTo>
                  <a:lnTo>
                    <a:pt x="101133" y="2790"/>
                  </a:lnTo>
                  <a:lnTo>
                    <a:pt x="97673" y="269"/>
                  </a:lnTo>
                  <a:lnTo>
                    <a:pt x="93251" y="0"/>
                  </a:lnTo>
                  <a:lnTo>
                    <a:pt x="71706" y="79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5" name="SMARTInkShape-2860"/>
            <p:cNvSpPr/>
            <p:nvPr>
              <p:custDataLst>
                <p:tags r:id="rId41"/>
              </p:custDataLst>
            </p:nvPr>
          </p:nvSpPr>
          <p:spPr>
            <a:xfrm>
              <a:off x="7152791" y="3746500"/>
              <a:ext cx="86210" cy="12701"/>
            </a:xfrm>
            <a:custGeom>
              <a:avLst/>
              <a:gdLst/>
              <a:ahLst/>
              <a:cxnLst/>
              <a:rect l="0" t="0" r="0" b="0"/>
              <a:pathLst>
                <a:path w="86210" h="12701">
                  <a:moveTo>
                    <a:pt x="3659" y="0"/>
                  </a:moveTo>
                  <a:lnTo>
                    <a:pt x="3659" y="0"/>
                  </a:lnTo>
                  <a:lnTo>
                    <a:pt x="0" y="0"/>
                  </a:lnTo>
                  <a:lnTo>
                    <a:pt x="24106" y="1881"/>
                  </a:lnTo>
                  <a:lnTo>
                    <a:pt x="51756" y="5467"/>
                  </a:lnTo>
                  <a:lnTo>
                    <a:pt x="73550" y="6881"/>
                  </a:lnTo>
                  <a:lnTo>
                    <a:pt x="86209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6" name="SMARTInkShape-2861"/>
            <p:cNvSpPr/>
            <p:nvPr>
              <p:custDataLst>
                <p:tags r:id="rId42"/>
              </p:custDataLst>
            </p:nvPr>
          </p:nvSpPr>
          <p:spPr>
            <a:xfrm>
              <a:off x="6457950" y="3615841"/>
              <a:ext cx="19051" cy="86210"/>
            </a:xfrm>
            <a:custGeom>
              <a:avLst/>
              <a:gdLst/>
              <a:ahLst/>
              <a:cxnLst/>
              <a:rect l="0" t="0" r="0" b="0"/>
              <a:pathLst>
                <a:path w="19051" h="86210">
                  <a:moveTo>
                    <a:pt x="19050" y="3659"/>
                  </a:moveTo>
                  <a:lnTo>
                    <a:pt x="19050" y="3659"/>
                  </a:lnTo>
                  <a:lnTo>
                    <a:pt x="19050" y="0"/>
                  </a:lnTo>
                  <a:lnTo>
                    <a:pt x="17168" y="24105"/>
                  </a:lnTo>
                  <a:lnTo>
                    <a:pt x="8219" y="53937"/>
                  </a:lnTo>
                  <a:lnTo>
                    <a:pt x="1832" y="72988"/>
                  </a:lnTo>
                  <a:lnTo>
                    <a:pt x="0" y="862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7" name="SMARTInkShape-2862"/>
            <p:cNvSpPr/>
            <p:nvPr>
              <p:custDataLst>
                <p:tags r:id="rId43"/>
              </p:custDataLst>
            </p:nvPr>
          </p:nvSpPr>
          <p:spPr>
            <a:xfrm>
              <a:off x="6516284" y="3854450"/>
              <a:ext cx="62317" cy="69851"/>
            </a:xfrm>
            <a:custGeom>
              <a:avLst/>
              <a:gdLst/>
              <a:ahLst/>
              <a:cxnLst/>
              <a:rect l="0" t="0" r="0" b="0"/>
              <a:pathLst>
                <a:path w="62317" h="69851">
                  <a:moveTo>
                    <a:pt x="62316" y="0"/>
                  </a:moveTo>
                  <a:lnTo>
                    <a:pt x="62316" y="0"/>
                  </a:lnTo>
                  <a:lnTo>
                    <a:pt x="33084" y="30507"/>
                  </a:lnTo>
                  <a:lnTo>
                    <a:pt x="10306" y="56429"/>
                  </a:lnTo>
                  <a:lnTo>
                    <a:pt x="6744" y="63885"/>
                  </a:lnTo>
                  <a:lnTo>
                    <a:pt x="0" y="69064"/>
                  </a:lnTo>
                  <a:lnTo>
                    <a:pt x="310" y="69326"/>
                  </a:lnTo>
                  <a:lnTo>
                    <a:pt x="5166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8" name="SMARTInkShape-2863"/>
            <p:cNvSpPr/>
            <p:nvPr>
              <p:custDataLst>
                <p:tags r:id="rId44"/>
              </p:custDataLst>
            </p:nvPr>
          </p:nvSpPr>
          <p:spPr>
            <a:xfrm>
              <a:off x="6559550" y="3810000"/>
              <a:ext cx="63501" cy="112614"/>
            </a:xfrm>
            <a:custGeom>
              <a:avLst/>
              <a:gdLst/>
              <a:ahLst/>
              <a:cxnLst/>
              <a:rect l="0" t="0" r="0" b="0"/>
              <a:pathLst>
                <a:path w="63501" h="112614">
                  <a:moveTo>
                    <a:pt x="0" y="0"/>
                  </a:moveTo>
                  <a:lnTo>
                    <a:pt x="0" y="0"/>
                  </a:lnTo>
                  <a:lnTo>
                    <a:pt x="3371" y="6742"/>
                  </a:lnTo>
                  <a:lnTo>
                    <a:pt x="7838" y="34520"/>
                  </a:lnTo>
                  <a:lnTo>
                    <a:pt x="18482" y="66164"/>
                  </a:lnTo>
                  <a:lnTo>
                    <a:pt x="43329" y="94207"/>
                  </a:lnTo>
                  <a:lnTo>
                    <a:pt x="53055" y="105759"/>
                  </a:lnTo>
                  <a:lnTo>
                    <a:pt x="54420" y="108606"/>
                  </a:lnTo>
                  <a:lnTo>
                    <a:pt x="56035" y="110504"/>
                  </a:lnTo>
                  <a:lnTo>
                    <a:pt x="59713" y="112613"/>
                  </a:lnTo>
                  <a:lnTo>
                    <a:pt x="60975" y="112469"/>
                  </a:lnTo>
                  <a:lnTo>
                    <a:pt x="61816" y="111668"/>
                  </a:lnTo>
                  <a:lnTo>
                    <a:pt x="6350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9" name="SMARTInkShape-2864"/>
            <p:cNvSpPr/>
            <p:nvPr>
              <p:custDataLst>
                <p:tags r:id="rId45"/>
              </p:custDataLst>
            </p:nvPr>
          </p:nvSpPr>
          <p:spPr>
            <a:xfrm>
              <a:off x="6775450" y="3716044"/>
              <a:ext cx="71363" cy="105267"/>
            </a:xfrm>
            <a:custGeom>
              <a:avLst/>
              <a:gdLst/>
              <a:ahLst/>
              <a:cxnLst/>
              <a:rect l="0" t="0" r="0" b="0"/>
              <a:pathLst>
                <a:path w="71363" h="105267">
                  <a:moveTo>
                    <a:pt x="69850" y="5056"/>
                  </a:moveTo>
                  <a:lnTo>
                    <a:pt x="69850" y="5056"/>
                  </a:lnTo>
                  <a:lnTo>
                    <a:pt x="49127" y="30"/>
                  </a:lnTo>
                  <a:lnTo>
                    <a:pt x="37357" y="0"/>
                  </a:lnTo>
                  <a:lnTo>
                    <a:pt x="20241" y="3950"/>
                  </a:lnTo>
                  <a:lnTo>
                    <a:pt x="12994" y="7622"/>
                  </a:lnTo>
                  <a:lnTo>
                    <a:pt x="11485" y="11000"/>
                  </a:lnTo>
                  <a:lnTo>
                    <a:pt x="11689" y="20398"/>
                  </a:lnTo>
                  <a:lnTo>
                    <a:pt x="17895" y="31630"/>
                  </a:lnTo>
                  <a:lnTo>
                    <a:pt x="33289" y="47972"/>
                  </a:lnTo>
                  <a:lnTo>
                    <a:pt x="62292" y="74835"/>
                  </a:lnTo>
                  <a:lnTo>
                    <a:pt x="69548" y="84517"/>
                  </a:lnTo>
                  <a:lnTo>
                    <a:pt x="71060" y="88369"/>
                  </a:lnTo>
                  <a:lnTo>
                    <a:pt x="71362" y="91642"/>
                  </a:lnTo>
                  <a:lnTo>
                    <a:pt x="70858" y="94530"/>
                  </a:lnTo>
                  <a:lnTo>
                    <a:pt x="66535" y="99620"/>
                  </a:lnTo>
                  <a:lnTo>
                    <a:pt x="63406" y="101966"/>
                  </a:lnTo>
                  <a:lnTo>
                    <a:pt x="45520" y="105266"/>
                  </a:lnTo>
                  <a:lnTo>
                    <a:pt x="16308" y="101312"/>
                  </a:lnTo>
                  <a:lnTo>
                    <a:pt x="0" y="939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0" name="SMARTInkShape-2865"/>
            <p:cNvSpPr/>
            <p:nvPr>
              <p:custDataLst>
                <p:tags r:id="rId46"/>
              </p:custDataLst>
            </p:nvPr>
          </p:nvSpPr>
          <p:spPr>
            <a:xfrm>
              <a:off x="6617777" y="3552105"/>
              <a:ext cx="113224" cy="136348"/>
            </a:xfrm>
            <a:custGeom>
              <a:avLst/>
              <a:gdLst/>
              <a:ahLst/>
              <a:cxnLst/>
              <a:rect l="0" t="0" r="0" b="0"/>
              <a:pathLst>
                <a:path w="113224" h="136348">
                  <a:moveTo>
                    <a:pt x="68773" y="99145"/>
                  </a:moveTo>
                  <a:lnTo>
                    <a:pt x="68773" y="99145"/>
                  </a:lnTo>
                  <a:lnTo>
                    <a:pt x="64409" y="89006"/>
                  </a:lnTo>
                  <a:lnTo>
                    <a:pt x="63305" y="81468"/>
                  </a:lnTo>
                  <a:lnTo>
                    <a:pt x="61600" y="78188"/>
                  </a:lnTo>
                  <a:lnTo>
                    <a:pt x="55943" y="72663"/>
                  </a:lnTo>
                  <a:lnTo>
                    <a:pt x="52458" y="71612"/>
                  </a:lnTo>
                  <a:lnTo>
                    <a:pt x="44824" y="72326"/>
                  </a:lnTo>
                  <a:lnTo>
                    <a:pt x="29221" y="76696"/>
                  </a:lnTo>
                  <a:lnTo>
                    <a:pt x="11193" y="89201"/>
                  </a:lnTo>
                  <a:lnTo>
                    <a:pt x="4376" y="98488"/>
                  </a:lnTo>
                  <a:lnTo>
                    <a:pt x="538" y="111650"/>
                  </a:lnTo>
                  <a:lnTo>
                    <a:pt x="0" y="115949"/>
                  </a:lnTo>
                  <a:lnTo>
                    <a:pt x="1758" y="118814"/>
                  </a:lnTo>
                  <a:lnTo>
                    <a:pt x="5046" y="120724"/>
                  </a:lnTo>
                  <a:lnTo>
                    <a:pt x="9355" y="121998"/>
                  </a:lnTo>
                  <a:lnTo>
                    <a:pt x="19787" y="119650"/>
                  </a:lnTo>
                  <a:lnTo>
                    <a:pt x="30774" y="113197"/>
                  </a:lnTo>
                  <a:lnTo>
                    <a:pt x="51207" y="88045"/>
                  </a:lnTo>
                  <a:lnTo>
                    <a:pt x="69213" y="59638"/>
                  </a:lnTo>
                  <a:lnTo>
                    <a:pt x="84191" y="30759"/>
                  </a:lnTo>
                  <a:lnTo>
                    <a:pt x="96517" y="3069"/>
                  </a:lnTo>
                  <a:lnTo>
                    <a:pt x="96441" y="1227"/>
                  </a:lnTo>
                  <a:lnTo>
                    <a:pt x="95685" y="0"/>
                  </a:lnTo>
                  <a:lnTo>
                    <a:pt x="94475" y="1298"/>
                  </a:lnTo>
                  <a:lnTo>
                    <a:pt x="78725" y="27646"/>
                  </a:lnTo>
                  <a:lnTo>
                    <a:pt x="61609" y="57969"/>
                  </a:lnTo>
                  <a:lnTo>
                    <a:pt x="53245" y="87023"/>
                  </a:lnTo>
                  <a:lnTo>
                    <a:pt x="55051" y="102930"/>
                  </a:lnTo>
                  <a:lnTo>
                    <a:pt x="60558" y="116349"/>
                  </a:lnTo>
                  <a:lnTo>
                    <a:pt x="67709" y="127017"/>
                  </a:lnTo>
                  <a:lnTo>
                    <a:pt x="72297" y="130426"/>
                  </a:lnTo>
                  <a:lnTo>
                    <a:pt x="87456" y="135225"/>
                  </a:lnTo>
                  <a:lnTo>
                    <a:pt x="94245" y="136347"/>
                  </a:lnTo>
                  <a:lnTo>
                    <a:pt x="113223" y="1308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1" name="SMARTInkShape-2866"/>
            <p:cNvSpPr/>
            <p:nvPr>
              <p:custDataLst>
                <p:tags r:id="rId47"/>
              </p:custDataLst>
            </p:nvPr>
          </p:nvSpPr>
          <p:spPr>
            <a:xfrm>
              <a:off x="6477000" y="3759200"/>
              <a:ext cx="209551" cy="19051"/>
            </a:xfrm>
            <a:custGeom>
              <a:avLst/>
              <a:gdLst/>
              <a:ahLst/>
              <a:cxnLst/>
              <a:rect l="0" t="0" r="0" b="0"/>
              <a:pathLst>
                <a:path w="209551" h="19051">
                  <a:moveTo>
                    <a:pt x="0" y="0"/>
                  </a:moveTo>
                  <a:lnTo>
                    <a:pt x="0" y="0"/>
                  </a:lnTo>
                  <a:lnTo>
                    <a:pt x="27790" y="0"/>
                  </a:lnTo>
                  <a:lnTo>
                    <a:pt x="52098" y="0"/>
                  </a:lnTo>
                  <a:lnTo>
                    <a:pt x="80304" y="705"/>
                  </a:lnTo>
                  <a:lnTo>
                    <a:pt x="106952" y="3371"/>
                  </a:lnTo>
                  <a:lnTo>
                    <a:pt x="131025" y="6907"/>
                  </a:lnTo>
                  <a:lnTo>
                    <a:pt x="153483" y="10125"/>
                  </a:lnTo>
                  <a:lnTo>
                    <a:pt x="183843" y="12643"/>
                  </a:lnTo>
                  <a:lnTo>
                    <a:pt x="2095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60" name="SMARTInkShape-Group799"/>
          <p:cNvGrpSpPr/>
          <p:nvPr/>
        </p:nvGrpSpPr>
        <p:grpSpPr>
          <a:xfrm>
            <a:off x="3907288" y="4275905"/>
            <a:ext cx="323067" cy="383267"/>
            <a:chOff x="6052334" y="4275905"/>
            <a:chExt cx="323067" cy="383267"/>
          </a:xfrm>
        </p:grpSpPr>
        <p:sp>
          <p:nvSpPr>
            <p:cNvPr id="1953" name="SMARTInkShape-2867"/>
            <p:cNvSpPr/>
            <p:nvPr>
              <p:custDataLst>
                <p:tags r:id="rId27"/>
              </p:custDataLst>
            </p:nvPr>
          </p:nvSpPr>
          <p:spPr>
            <a:xfrm>
              <a:off x="6187591" y="4498491"/>
              <a:ext cx="79860" cy="156060"/>
            </a:xfrm>
            <a:custGeom>
              <a:avLst/>
              <a:gdLst/>
              <a:ahLst/>
              <a:cxnLst/>
              <a:rect l="0" t="0" r="0" b="0"/>
              <a:pathLst>
                <a:path w="79860" h="156060">
                  <a:moveTo>
                    <a:pt x="3659" y="3659"/>
                  </a:moveTo>
                  <a:lnTo>
                    <a:pt x="3659" y="3659"/>
                  </a:lnTo>
                  <a:lnTo>
                    <a:pt x="0" y="0"/>
                  </a:lnTo>
                  <a:lnTo>
                    <a:pt x="1563" y="1563"/>
                  </a:lnTo>
                  <a:lnTo>
                    <a:pt x="7146" y="27868"/>
                  </a:lnTo>
                  <a:lnTo>
                    <a:pt x="17392" y="55988"/>
                  </a:lnTo>
                  <a:lnTo>
                    <a:pt x="31247" y="84780"/>
                  </a:lnTo>
                  <a:lnTo>
                    <a:pt x="54892" y="116422"/>
                  </a:lnTo>
                  <a:lnTo>
                    <a:pt x="74921" y="147086"/>
                  </a:lnTo>
                  <a:lnTo>
                    <a:pt x="79859" y="1560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4" name="SMARTInkShape-2868"/>
            <p:cNvSpPr/>
            <p:nvPr>
              <p:custDataLst>
                <p:tags r:id="rId28"/>
              </p:custDataLst>
            </p:nvPr>
          </p:nvSpPr>
          <p:spPr>
            <a:xfrm>
              <a:off x="6137939" y="4578350"/>
              <a:ext cx="72362" cy="80822"/>
            </a:xfrm>
            <a:custGeom>
              <a:avLst/>
              <a:gdLst/>
              <a:ahLst/>
              <a:cxnLst/>
              <a:rect l="0" t="0" r="0" b="0"/>
              <a:pathLst>
                <a:path w="72362" h="80822">
                  <a:moveTo>
                    <a:pt x="72361" y="0"/>
                  </a:moveTo>
                  <a:lnTo>
                    <a:pt x="72361" y="0"/>
                  </a:lnTo>
                  <a:lnTo>
                    <a:pt x="61516" y="6481"/>
                  </a:lnTo>
                  <a:lnTo>
                    <a:pt x="33669" y="32603"/>
                  </a:lnTo>
                  <a:lnTo>
                    <a:pt x="11222" y="61731"/>
                  </a:lnTo>
                  <a:lnTo>
                    <a:pt x="0" y="78658"/>
                  </a:lnTo>
                  <a:lnTo>
                    <a:pt x="131" y="79956"/>
                  </a:lnTo>
                  <a:lnTo>
                    <a:pt x="924" y="80821"/>
                  </a:lnTo>
                  <a:lnTo>
                    <a:pt x="3687" y="76137"/>
                  </a:lnTo>
                  <a:lnTo>
                    <a:pt x="8861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5" name="SMARTInkShape-2869"/>
            <p:cNvSpPr/>
            <p:nvPr>
              <p:custDataLst>
                <p:tags r:id="rId29"/>
              </p:custDataLst>
            </p:nvPr>
          </p:nvSpPr>
          <p:spPr>
            <a:xfrm>
              <a:off x="6076950" y="4457700"/>
              <a:ext cx="279401" cy="19051"/>
            </a:xfrm>
            <a:custGeom>
              <a:avLst/>
              <a:gdLst/>
              <a:ahLst/>
              <a:cxnLst/>
              <a:rect l="0" t="0" r="0" b="0"/>
              <a:pathLst>
                <a:path w="279401" h="190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526" y="5026"/>
                  </a:lnTo>
                  <a:lnTo>
                    <a:pt x="38919" y="4076"/>
                  </a:lnTo>
                  <a:lnTo>
                    <a:pt x="55579" y="2717"/>
                  </a:lnTo>
                  <a:lnTo>
                    <a:pt x="73741" y="1812"/>
                  </a:lnTo>
                  <a:lnTo>
                    <a:pt x="92905" y="1208"/>
                  </a:lnTo>
                  <a:lnTo>
                    <a:pt x="112737" y="805"/>
                  </a:lnTo>
                  <a:lnTo>
                    <a:pt x="132307" y="536"/>
                  </a:lnTo>
                  <a:lnTo>
                    <a:pt x="151705" y="358"/>
                  </a:lnTo>
                  <a:lnTo>
                    <a:pt x="170986" y="238"/>
                  </a:lnTo>
                  <a:lnTo>
                    <a:pt x="188780" y="159"/>
                  </a:lnTo>
                  <a:lnTo>
                    <a:pt x="205581" y="106"/>
                  </a:lnTo>
                  <a:lnTo>
                    <a:pt x="234597" y="1458"/>
                  </a:lnTo>
                  <a:lnTo>
                    <a:pt x="261420" y="9447"/>
                  </a:lnTo>
                  <a:lnTo>
                    <a:pt x="2794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6" name="SMARTInkShape-2870"/>
            <p:cNvSpPr/>
            <p:nvPr>
              <p:custDataLst>
                <p:tags r:id="rId30"/>
              </p:custDataLst>
            </p:nvPr>
          </p:nvSpPr>
          <p:spPr>
            <a:xfrm>
              <a:off x="6234406" y="4275905"/>
              <a:ext cx="140995" cy="118296"/>
            </a:xfrm>
            <a:custGeom>
              <a:avLst/>
              <a:gdLst/>
              <a:ahLst/>
              <a:cxnLst/>
              <a:rect l="0" t="0" r="0" b="0"/>
              <a:pathLst>
                <a:path w="140995" h="118296">
                  <a:moveTo>
                    <a:pt x="83844" y="73845"/>
                  </a:moveTo>
                  <a:lnTo>
                    <a:pt x="83844" y="73845"/>
                  </a:lnTo>
                  <a:lnTo>
                    <a:pt x="83139" y="59342"/>
                  </a:lnTo>
                  <a:lnTo>
                    <a:pt x="80473" y="50701"/>
                  </a:lnTo>
                  <a:lnTo>
                    <a:pt x="75055" y="44038"/>
                  </a:lnTo>
                  <a:lnTo>
                    <a:pt x="71635" y="41274"/>
                  </a:lnTo>
                  <a:lnTo>
                    <a:pt x="67943" y="40137"/>
                  </a:lnTo>
                  <a:lnTo>
                    <a:pt x="60079" y="40754"/>
                  </a:lnTo>
                  <a:lnTo>
                    <a:pt x="37605" y="51811"/>
                  </a:lnTo>
                  <a:lnTo>
                    <a:pt x="15345" y="71863"/>
                  </a:lnTo>
                  <a:lnTo>
                    <a:pt x="2087" y="92308"/>
                  </a:lnTo>
                  <a:lnTo>
                    <a:pt x="0" y="103452"/>
                  </a:lnTo>
                  <a:lnTo>
                    <a:pt x="431" y="108400"/>
                  </a:lnTo>
                  <a:lnTo>
                    <a:pt x="2835" y="110993"/>
                  </a:lnTo>
                  <a:lnTo>
                    <a:pt x="6556" y="112016"/>
                  </a:lnTo>
                  <a:lnTo>
                    <a:pt x="11152" y="111992"/>
                  </a:lnTo>
                  <a:lnTo>
                    <a:pt x="27733" y="105217"/>
                  </a:lnTo>
                  <a:lnTo>
                    <a:pt x="46052" y="90901"/>
                  </a:lnTo>
                  <a:lnTo>
                    <a:pt x="66841" y="62032"/>
                  </a:lnTo>
                  <a:lnTo>
                    <a:pt x="83039" y="37497"/>
                  </a:lnTo>
                  <a:lnTo>
                    <a:pt x="93667" y="9568"/>
                  </a:lnTo>
                  <a:lnTo>
                    <a:pt x="95976" y="0"/>
                  </a:lnTo>
                  <a:lnTo>
                    <a:pt x="80773" y="29348"/>
                  </a:lnTo>
                  <a:lnTo>
                    <a:pt x="69529" y="59249"/>
                  </a:lnTo>
                  <a:lnTo>
                    <a:pt x="68309" y="76530"/>
                  </a:lnTo>
                  <a:lnTo>
                    <a:pt x="72471" y="91266"/>
                  </a:lnTo>
                  <a:lnTo>
                    <a:pt x="80905" y="102989"/>
                  </a:lnTo>
                  <a:lnTo>
                    <a:pt x="86119" y="108091"/>
                  </a:lnTo>
                  <a:lnTo>
                    <a:pt x="99436" y="113760"/>
                  </a:lnTo>
                  <a:lnTo>
                    <a:pt x="127611" y="117399"/>
                  </a:lnTo>
                  <a:lnTo>
                    <a:pt x="140994" y="1182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7" name="SMARTInkShape-2871"/>
            <p:cNvSpPr/>
            <p:nvPr>
              <p:custDataLst>
                <p:tags r:id="rId31"/>
              </p:custDataLst>
            </p:nvPr>
          </p:nvSpPr>
          <p:spPr>
            <a:xfrm>
              <a:off x="6052334" y="4305323"/>
              <a:ext cx="145267" cy="12678"/>
            </a:xfrm>
            <a:custGeom>
              <a:avLst/>
              <a:gdLst/>
              <a:ahLst/>
              <a:cxnLst/>
              <a:rect l="0" t="0" r="0" b="0"/>
              <a:pathLst>
                <a:path w="145267" h="12678">
                  <a:moveTo>
                    <a:pt x="18266" y="6327"/>
                  </a:moveTo>
                  <a:lnTo>
                    <a:pt x="18266" y="6327"/>
                  </a:lnTo>
                  <a:lnTo>
                    <a:pt x="0" y="239"/>
                  </a:lnTo>
                  <a:lnTo>
                    <a:pt x="21766" y="29"/>
                  </a:lnTo>
                  <a:lnTo>
                    <a:pt x="44751" y="0"/>
                  </a:lnTo>
                  <a:lnTo>
                    <a:pt x="75345" y="3355"/>
                  </a:lnTo>
                  <a:lnTo>
                    <a:pt x="105656" y="8817"/>
                  </a:lnTo>
                  <a:lnTo>
                    <a:pt x="135246" y="11915"/>
                  </a:lnTo>
                  <a:lnTo>
                    <a:pt x="145266" y="126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8" name="SMARTInkShape-2872"/>
            <p:cNvSpPr/>
            <p:nvPr>
              <p:custDataLst>
                <p:tags r:id="rId32"/>
              </p:custDataLst>
            </p:nvPr>
          </p:nvSpPr>
          <p:spPr>
            <a:xfrm>
              <a:off x="6104406" y="4330700"/>
              <a:ext cx="74145" cy="74549"/>
            </a:xfrm>
            <a:custGeom>
              <a:avLst/>
              <a:gdLst/>
              <a:ahLst/>
              <a:cxnLst/>
              <a:rect l="0" t="0" r="0" b="0"/>
              <a:pathLst>
                <a:path w="74145" h="74549">
                  <a:moveTo>
                    <a:pt x="16994" y="0"/>
                  </a:moveTo>
                  <a:lnTo>
                    <a:pt x="16994" y="0"/>
                  </a:lnTo>
                  <a:lnTo>
                    <a:pt x="4785" y="15580"/>
                  </a:lnTo>
                  <a:lnTo>
                    <a:pt x="984" y="26680"/>
                  </a:lnTo>
                  <a:lnTo>
                    <a:pt x="0" y="37963"/>
                  </a:lnTo>
                  <a:lnTo>
                    <a:pt x="1915" y="47682"/>
                  </a:lnTo>
                  <a:lnTo>
                    <a:pt x="10331" y="61087"/>
                  </a:lnTo>
                  <a:lnTo>
                    <a:pt x="21762" y="70624"/>
                  </a:lnTo>
                  <a:lnTo>
                    <a:pt x="29932" y="73722"/>
                  </a:lnTo>
                  <a:lnTo>
                    <a:pt x="34086" y="74548"/>
                  </a:lnTo>
                  <a:lnTo>
                    <a:pt x="50045" y="72339"/>
                  </a:lnTo>
                  <a:lnTo>
                    <a:pt x="74144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9" name="SMARTInkShape-2873"/>
            <p:cNvSpPr/>
            <p:nvPr>
              <p:custDataLst>
                <p:tags r:id="rId33"/>
              </p:custDataLst>
            </p:nvPr>
          </p:nvSpPr>
          <p:spPr>
            <a:xfrm>
              <a:off x="6070891" y="4324350"/>
              <a:ext cx="25110" cy="78946"/>
            </a:xfrm>
            <a:custGeom>
              <a:avLst/>
              <a:gdLst/>
              <a:ahLst/>
              <a:cxnLst/>
              <a:rect l="0" t="0" r="0" b="0"/>
              <a:pathLst>
                <a:path w="25110" h="78946">
                  <a:moveTo>
                    <a:pt x="25109" y="0"/>
                  </a:moveTo>
                  <a:lnTo>
                    <a:pt x="25109" y="0"/>
                  </a:lnTo>
                  <a:lnTo>
                    <a:pt x="21738" y="3371"/>
                  </a:lnTo>
                  <a:lnTo>
                    <a:pt x="20083" y="8789"/>
                  </a:lnTo>
                  <a:lnTo>
                    <a:pt x="13864" y="32202"/>
                  </a:lnTo>
                  <a:lnTo>
                    <a:pt x="7809" y="50471"/>
                  </a:lnTo>
                  <a:lnTo>
                    <a:pt x="6132" y="58415"/>
                  </a:lnTo>
                  <a:lnTo>
                    <a:pt x="693" y="71575"/>
                  </a:lnTo>
                  <a:lnTo>
                    <a:pt x="0" y="78201"/>
                  </a:lnTo>
                  <a:lnTo>
                    <a:pt x="609" y="78945"/>
                  </a:lnTo>
                  <a:lnTo>
                    <a:pt x="1721" y="78736"/>
                  </a:lnTo>
                  <a:lnTo>
                    <a:pt x="6059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64" name="SMARTInkShape-Group800"/>
          <p:cNvGrpSpPr/>
          <p:nvPr/>
        </p:nvGrpSpPr>
        <p:grpSpPr>
          <a:xfrm>
            <a:off x="4382754" y="4326348"/>
            <a:ext cx="139289" cy="327004"/>
            <a:chOff x="6527800" y="4326348"/>
            <a:chExt cx="139289" cy="327004"/>
          </a:xfrm>
        </p:grpSpPr>
        <p:sp>
          <p:nvSpPr>
            <p:cNvPr id="1961" name="SMARTInkShape-2874"/>
            <p:cNvSpPr/>
            <p:nvPr>
              <p:custDataLst>
                <p:tags r:id="rId24"/>
              </p:custDataLst>
            </p:nvPr>
          </p:nvSpPr>
          <p:spPr>
            <a:xfrm>
              <a:off x="6534259" y="4540250"/>
              <a:ext cx="132830" cy="113102"/>
            </a:xfrm>
            <a:custGeom>
              <a:avLst/>
              <a:gdLst/>
              <a:ahLst/>
              <a:cxnLst/>
              <a:rect l="0" t="0" r="0" b="0"/>
              <a:pathLst>
                <a:path w="132830" h="113102">
                  <a:moveTo>
                    <a:pt x="12591" y="63500"/>
                  </a:moveTo>
                  <a:lnTo>
                    <a:pt x="12591" y="63500"/>
                  </a:lnTo>
                  <a:lnTo>
                    <a:pt x="24768" y="33679"/>
                  </a:lnTo>
                  <a:lnTo>
                    <a:pt x="21766" y="39063"/>
                  </a:lnTo>
                  <a:lnTo>
                    <a:pt x="14429" y="63664"/>
                  </a:lnTo>
                  <a:lnTo>
                    <a:pt x="6186" y="93819"/>
                  </a:lnTo>
                  <a:lnTo>
                    <a:pt x="260" y="113101"/>
                  </a:lnTo>
                  <a:lnTo>
                    <a:pt x="0" y="107203"/>
                  </a:lnTo>
                  <a:lnTo>
                    <a:pt x="6813" y="79734"/>
                  </a:lnTo>
                  <a:lnTo>
                    <a:pt x="11434" y="65776"/>
                  </a:lnTo>
                  <a:lnTo>
                    <a:pt x="26558" y="44166"/>
                  </a:lnTo>
                  <a:lnTo>
                    <a:pt x="28957" y="42850"/>
                  </a:lnTo>
                  <a:lnTo>
                    <a:pt x="31264" y="42677"/>
                  </a:lnTo>
                  <a:lnTo>
                    <a:pt x="37118" y="45073"/>
                  </a:lnTo>
                  <a:lnTo>
                    <a:pt x="64112" y="62023"/>
                  </a:lnTo>
                  <a:lnTo>
                    <a:pt x="90210" y="85778"/>
                  </a:lnTo>
                  <a:lnTo>
                    <a:pt x="118226" y="99444"/>
                  </a:lnTo>
                  <a:lnTo>
                    <a:pt x="121115" y="100163"/>
                  </a:lnTo>
                  <a:lnTo>
                    <a:pt x="123745" y="99936"/>
                  </a:lnTo>
                  <a:lnTo>
                    <a:pt x="128551" y="97803"/>
                  </a:lnTo>
                  <a:lnTo>
                    <a:pt x="130114" y="94835"/>
                  </a:lnTo>
                  <a:lnTo>
                    <a:pt x="132829" y="68959"/>
                  </a:lnTo>
                  <a:lnTo>
                    <a:pt x="129748" y="43794"/>
                  </a:lnTo>
                  <a:lnTo>
                    <a:pt x="127455" y="15236"/>
                  </a:lnTo>
                  <a:lnTo>
                    <a:pt x="12689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2" name="SMARTInkShape-2875"/>
            <p:cNvSpPr/>
            <p:nvPr>
              <p:custDataLst>
                <p:tags r:id="rId25"/>
              </p:custDataLst>
            </p:nvPr>
          </p:nvSpPr>
          <p:spPr>
            <a:xfrm>
              <a:off x="6527800" y="4470400"/>
              <a:ext cx="133351" cy="25401"/>
            </a:xfrm>
            <a:custGeom>
              <a:avLst/>
              <a:gdLst/>
              <a:ahLst/>
              <a:cxnLst/>
              <a:rect l="0" t="0" r="0" b="0"/>
              <a:pathLst>
                <a:path w="133351" h="25401">
                  <a:moveTo>
                    <a:pt x="0" y="0"/>
                  </a:moveTo>
                  <a:lnTo>
                    <a:pt x="0" y="0"/>
                  </a:lnTo>
                  <a:lnTo>
                    <a:pt x="12552" y="1881"/>
                  </a:lnTo>
                  <a:lnTo>
                    <a:pt x="35469" y="6907"/>
                  </a:lnTo>
                  <a:lnTo>
                    <a:pt x="64601" y="12865"/>
                  </a:lnTo>
                  <a:lnTo>
                    <a:pt x="93695" y="17218"/>
                  </a:lnTo>
                  <a:lnTo>
                    <a:pt x="122067" y="22059"/>
                  </a:lnTo>
                  <a:lnTo>
                    <a:pt x="13335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3" name="SMARTInkShape-2876"/>
            <p:cNvSpPr/>
            <p:nvPr>
              <p:custDataLst>
                <p:tags r:id="rId26"/>
              </p:custDataLst>
            </p:nvPr>
          </p:nvSpPr>
          <p:spPr>
            <a:xfrm>
              <a:off x="6559550" y="4326348"/>
              <a:ext cx="54910" cy="125003"/>
            </a:xfrm>
            <a:custGeom>
              <a:avLst/>
              <a:gdLst/>
              <a:ahLst/>
              <a:cxnLst/>
              <a:rect l="0" t="0" r="0" b="0"/>
              <a:pathLst>
                <a:path w="54910" h="125003">
                  <a:moveTo>
                    <a:pt x="0" y="93252"/>
                  </a:moveTo>
                  <a:lnTo>
                    <a:pt x="0" y="93252"/>
                  </a:lnTo>
                  <a:lnTo>
                    <a:pt x="0" y="89881"/>
                  </a:lnTo>
                  <a:lnTo>
                    <a:pt x="13815" y="61545"/>
                  </a:lnTo>
                  <a:lnTo>
                    <a:pt x="29853" y="36111"/>
                  </a:lnTo>
                  <a:lnTo>
                    <a:pt x="42245" y="12115"/>
                  </a:lnTo>
                  <a:lnTo>
                    <a:pt x="54909" y="0"/>
                  </a:lnTo>
                  <a:lnTo>
                    <a:pt x="42648" y="30160"/>
                  </a:lnTo>
                  <a:lnTo>
                    <a:pt x="36077" y="55665"/>
                  </a:lnTo>
                  <a:lnTo>
                    <a:pt x="33032" y="82193"/>
                  </a:lnTo>
                  <a:lnTo>
                    <a:pt x="32709" y="106302"/>
                  </a:lnTo>
                  <a:lnTo>
                    <a:pt x="38100" y="1250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71" name="SMARTInkShape-Group801"/>
          <p:cNvGrpSpPr/>
          <p:nvPr/>
        </p:nvGrpSpPr>
        <p:grpSpPr>
          <a:xfrm>
            <a:off x="4643104" y="4140202"/>
            <a:ext cx="625696" cy="377060"/>
            <a:chOff x="6788150" y="4140202"/>
            <a:chExt cx="625696" cy="377060"/>
          </a:xfrm>
        </p:grpSpPr>
        <p:sp>
          <p:nvSpPr>
            <p:cNvPr id="1965" name="SMARTInkShape-2877"/>
            <p:cNvSpPr/>
            <p:nvPr>
              <p:custDataLst>
                <p:tags r:id="rId18"/>
              </p:custDataLst>
            </p:nvPr>
          </p:nvSpPr>
          <p:spPr>
            <a:xfrm>
              <a:off x="6788150" y="4140202"/>
              <a:ext cx="625696" cy="12692"/>
            </a:xfrm>
            <a:custGeom>
              <a:avLst/>
              <a:gdLst/>
              <a:ahLst/>
              <a:cxnLst/>
              <a:rect l="0" t="0" r="0" b="0"/>
              <a:pathLst>
                <a:path w="625696" h="12692">
                  <a:moveTo>
                    <a:pt x="0" y="6348"/>
                  </a:moveTo>
                  <a:lnTo>
                    <a:pt x="0" y="6348"/>
                  </a:lnTo>
                  <a:lnTo>
                    <a:pt x="28562" y="4467"/>
                  </a:lnTo>
                  <a:lnTo>
                    <a:pt x="59891" y="881"/>
                  </a:lnTo>
                  <a:lnTo>
                    <a:pt x="88223" y="260"/>
                  </a:lnTo>
                  <a:lnTo>
                    <a:pt x="115589" y="75"/>
                  </a:lnTo>
                  <a:lnTo>
                    <a:pt x="144942" y="21"/>
                  </a:lnTo>
                  <a:lnTo>
                    <a:pt x="169241" y="5"/>
                  </a:lnTo>
                  <a:lnTo>
                    <a:pt x="193216" y="0"/>
                  </a:lnTo>
                  <a:lnTo>
                    <a:pt x="218194" y="3369"/>
                  </a:lnTo>
                  <a:lnTo>
                    <a:pt x="248260" y="5760"/>
                  </a:lnTo>
                  <a:lnTo>
                    <a:pt x="275190" y="6174"/>
                  </a:lnTo>
                  <a:lnTo>
                    <a:pt x="305850" y="6314"/>
                  </a:lnTo>
                  <a:lnTo>
                    <a:pt x="337133" y="7049"/>
                  </a:lnTo>
                  <a:lnTo>
                    <a:pt x="363003" y="11815"/>
                  </a:lnTo>
                  <a:lnTo>
                    <a:pt x="391957" y="12581"/>
                  </a:lnTo>
                  <a:lnTo>
                    <a:pt x="407765" y="10782"/>
                  </a:lnTo>
                  <a:lnTo>
                    <a:pt x="437624" y="6932"/>
                  </a:lnTo>
                  <a:lnTo>
                    <a:pt x="464456" y="6425"/>
                  </a:lnTo>
                  <a:lnTo>
                    <a:pt x="493538" y="6358"/>
                  </a:lnTo>
                  <a:lnTo>
                    <a:pt x="502983" y="7058"/>
                  </a:lnTo>
                  <a:lnTo>
                    <a:pt x="532135" y="12436"/>
                  </a:lnTo>
                  <a:lnTo>
                    <a:pt x="560567" y="12691"/>
                  </a:lnTo>
                  <a:lnTo>
                    <a:pt x="590429" y="6464"/>
                  </a:lnTo>
                  <a:lnTo>
                    <a:pt x="622117" y="6348"/>
                  </a:lnTo>
                  <a:lnTo>
                    <a:pt x="625695" y="6348"/>
                  </a:lnTo>
                  <a:lnTo>
                    <a:pt x="622300" y="63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6" name="SMARTInkShape-2878"/>
            <p:cNvSpPr/>
            <p:nvPr>
              <p:custDataLst>
                <p:tags r:id="rId19"/>
              </p:custDataLst>
            </p:nvPr>
          </p:nvSpPr>
          <p:spPr>
            <a:xfrm>
              <a:off x="7213600" y="4425950"/>
              <a:ext cx="127001" cy="12701"/>
            </a:xfrm>
            <a:custGeom>
              <a:avLst/>
              <a:gdLst/>
              <a:ahLst/>
              <a:cxnLst/>
              <a:rect l="0" t="0" r="0" b="0"/>
              <a:pathLst>
                <a:path w="127001" h="12701">
                  <a:moveTo>
                    <a:pt x="0" y="0"/>
                  </a:moveTo>
                  <a:lnTo>
                    <a:pt x="0" y="0"/>
                  </a:lnTo>
                  <a:lnTo>
                    <a:pt x="22603" y="5026"/>
                  </a:lnTo>
                  <a:lnTo>
                    <a:pt x="49266" y="5957"/>
                  </a:lnTo>
                  <a:lnTo>
                    <a:pt x="80214" y="6234"/>
                  </a:lnTo>
                  <a:lnTo>
                    <a:pt x="109213" y="6327"/>
                  </a:lnTo>
                  <a:lnTo>
                    <a:pt x="117448" y="8221"/>
                  </a:lnTo>
                  <a:lnTo>
                    <a:pt x="1270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7" name="SMARTInkShape-2879"/>
            <p:cNvSpPr/>
            <p:nvPr>
              <p:custDataLst>
                <p:tags r:id="rId20"/>
              </p:custDataLst>
            </p:nvPr>
          </p:nvSpPr>
          <p:spPr>
            <a:xfrm>
              <a:off x="7225681" y="4324350"/>
              <a:ext cx="127462" cy="189893"/>
            </a:xfrm>
            <a:custGeom>
              <a:avLst/>
              <a:gdLst/>
              <a:ahLst/>
              <a:cxnLst/>
              <a:rect l="0" t="0" r="0" b="0"/>
              <a:pathLst>
                <a:path w="127462" h="189893">
                  <a:moveTo>
                    <a:pt x="38719" y="0"/>
                  </a:moveTo>
                  <a:lnTo>
                    <a:pt x="38719" y="0"/>
                  </a:lnTo>
                  <a:lnTo>
                    <a:pt x="24904" y="31393"/>
                  </a:lnTo>
                  <a:lnTo>
                    <a:pt x="17057" y="54875"/>
                  </a:lnTo>
                  <a:lnTo>
                    <a:pt x="8866" y="84126"/>
                  </a:lnTo>
                  <a:lnTo>
                    <a:pt x="2403" y="114059"/>
                  </a:lnTo>
                  <a:lnTo>
                    <a:pt x="0" y="141710"/>
                  </a:lnTo>
                  <a:lnTo>
                    <a:pt x="5988" y="163406"/>
                  </a:lnTo>
                  <a:lnTo>
                    <a:pt x="17587" y="178693"/>
                  </a:lnTo>
                  <a:lnTo>
                    <a:pt x="24631" y="184745"/>
                  </a:lnTo>
                  <a:lnTo>
                    <a:pt x="41865" y="189589"/>
                  </a:lnTo>
                  <a:lnTo>
                    <a:pt x="51400" y="189892"/>
                  </a:lnTo>
                  <a:lnTo>
                    <a:pt x="71401" y="182704"/>
                  </a:lnTo>
                  <a:lnTo>
                    <a:pt x="90638" y="169396"/>
                  </a:lnTo>
                  <a:lnTo>
                    <a:pt x="112664" y="142070"/>
                  </a:lnTo>
                  <a:lnTo>
                    <a:pt x="123560" y="121938"/>
                  </a:lnTo>
                  <a:lnTo>
                    <a:pt x="127461" y="99351"/>
                  </a:lnTo>
                  <a:lnTo>
                    <a:pt x="126138" y="75906"/>
                  </a:lnTo>
                  <a:lnTo>
                    <a:pt x="120846" y="53727"/>
                  </a:lnTo>
                  <a:lnTo>
                    <a:pt x="113790" y="41518"/>
                  </a:lnTo>
                  <a:lnTo>
                    <a:pt x="109933" y="38262"/>
                  </a:lnTo>
                  <a:lnTo>
                    <a:pt x="105245" y="36797"/>
                  </a:lnTo>
                  <a:lnTo>
                    <a:pt x="83169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8" name="SMARTInkShape-2880"/>
            <p:cNvSpPr/>
            <p:nvPr>
              <p:custDataLst>
                <p:tags r:id="rId21"/>
              </p:custDataLst>
            </p:nvPr>
          </p:nvSpPr>
          <p:spPr>
            <a:xfrm>
              <a:off x="7004050" y="4330700"/>
              <a:ext cx="6351" cy="19051"/>
            </a:xfrm>
            <a:custGeom>
              <a:avLst/>
              <a:gdLst/>
              <a:ahLst/>
              <a:cxnLst/>
              <a:rect l="0" t="0" r="0" b="0"/>
              <a:pathLst>
                <a:path w="6351" h="19051">
                  <a:moveTo>
                    <a:pt x="6350" y="19050"/>
                  </a:moveTo>
                  <a:lnTo>
                    <a:pt x="6350" y="19050"/>
                  </a:lnTo>
                  <a:lnTo>
                    <a:pt x="1324" y="7116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9" name="SMARTInkShape-2881"/>
            <p:cNvSpPr/>
            <p:nvPr>
              <p:custDataLst>
                <p:tags r:id="rId22"/>
              </p:custDataLst>
            </p:nvPr>
          </p:nvSpPr>
          <p:spPr>
            <a:xfrm>
              <a:off x="6985882" y="4434991"/>
              <a:ext cx="132469" cy="73510"/>
            </a:xfrm>
            <a:custGeom>
              <a:avLst/>
              <a:gdLst/>
              <a:ahLst/>
              <a:cxnLst/>
              <a:rect l="0" t="0" r="0" b="0"/>
              <a:pathLst>
                <a:path w="132469" h="73510">
                  <a:moveTo>
                    <a:pt x="5468" y="3659"/>
                  </a:moveTo>
                  <a:lnTo>
                    <a:pt x="5468" y="3659"/>
                  </a:lnTo>
                  <a:lnTo>
                    <a:pt x="5468" y="0"/>
                  </a:lnTo>
                  <a:lnTo>
                    <a:pt x="5468" y="1563"/>
                  </a:lnTo>
                  <a:lnTo>
                    <a:pt x="0" y="29990"/>
                  </a:lnTo>
                  <a:lnTo>
                    <a:pt x="2750" y="45014"/>
                  </a:lnTo>
                  <a:lnTo>
                    <a:pt x="8034" y="55031"/>
                  </a:lnTo>
                  <a:lnTo>
                    <a:pt x="14068" y="62468"/>
                  </a:lnTo>
                  <a:lnTo>
                    <a:pt x="16846" y="63326"/>
                  </a:lnTo>
                  <a:lnTo>
                    <a:pt x="23696" y="62398"/>
                  </a:lnTo>
                  <a:lnTo>
                    <a:pt x="31443" y="55871"/>
                  </a:lnTo>
                  <a:lnTo>
                    <a:pt x="51292" y="27301"/>
                  </a:lnTo>
                  <a:lnTo>
                    <a:pt x="61955" y="11021"/>
                  </a:lnTo>
                  <a:lnTo>
                    <a:pt x="62601" y="39889"/>
                  </a:lnTo>
                  <a:lnTo>
                    <a:pt x="65984" y="52415"/>
                  </a:lnTo>
                  <a:lnTo>
                    <a:pt x="67684" y="55213"/>
                  </a:lnTo>
                  <a:lnTo>
                    <a:pt x="71455" y="58322"/>
                  </a:lnTo>
                  <a:lnTo>
                    <a:pt x="73448" y="58446"/>
                  </a:lnTo>
                  <a:lnTo>
                    <a:pt x="87188" y="51752"/>
                  </a:lnTo>
                  <a:lnTo>
                    <a:pt x="98982" y="39075"/>
                  </a:lnTo>
                  <a:lnTo>
                    <a:pt x="110540" y="22309"/>
                  </a:lnTo>
                  <a:lnTo>
                    <a:pt x="115197" y="19003"/>
                  </a:lnTo>
                  <a:lnTo>
                    <a:pt x="116720" y="18827"/>
                  </a:lnTo>
                  <a:lnTo>
                    <a:pt x="117736" y="19415"/>
                  </a:lnTo>
                  <a:lnTo>
                    <a:pt x="118413" y="20513"/>
                  </a:lnTo>
                  <a:lnTo>
                    <a:pt x="124053" y="50004"/>
                  </a:lnTo>
                  <a:lnTo>
                    <a:pt x="126212" y="62155"/>
                  </a:lnTo>
                  <a:lnTo>
                    <a:pt x="132468" y="735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0" name="SMARTInkShape-2882"/>
            <p:cNvSpPr/>
            <p:nvPr>
              <p:custDataLst>
                <p:tags r:id="rId23"/>
              </p:custDataLst>
            </p:nvPr>
          </p:nvSpPr>
          <p:spPr>
            <a:xfrm>
              <a:off x="6859805" y="4402658"/>
              <a:ext cx="80746" cy="114604"/>
            </a:xfrm>
            <a:custGeom>
              <a:avLst/>
              <a:gdLst/>
              <a:ahLst/>
              <a:cxnLst/>
              <a:rect l="0" t="0" r="0" b="0"/>
              <a:pathLst>
                <a:path w="80746" h="114604">
                  <a:moveTo>
                    <a:pt x="80745" y="23292"/>
                  </a:moveTo>
                  <a:lnTo>
                    <a:pt x="80745" y="23292"/>
                  </a:lnTo>
                  <a:lnTo>
                    <a:pt x="80745" y="14453"/>
                  </a:lnTo>
                  <a:lnTo>
                    <a:pt x="75100" y="8545"/>
                  </a:lnTo>
                  <a:lnTo>
                    <a:pt x="70632" y="4994"/>
                  </a:lnTo>
                  <a:lnTo>
                    <a:pt x="60022" y="1048"/>
                  </a:lnTo>
                  <a:lnTo>
                    <a:pt x="47546" y="0"/>
                  </a:lnTo>
                  <a:lnTo>
                    <a:pt x="32594" y="1886"/>
                  </a:lnTo>
                  <a:lnTo>
                    <a:pt x="20304" y="6958"/>
                  </a:lnTo>
                  <a:lnTo>
                    <a:pt x="4286" y="18341"/>
                  </a:lnTo>
                  <a:lnTo>
                    <a:pt x="902" y="22973"/>
                  </a:lnTo>
                  <a:lnTo>
                    <a:pt x="0" y="25196"/>
                  </a:lnTo>
                  <a:lnTo>
                    <a:pt x="4641" y="33310"/>
                  </a:lnTo>
                  <a:lnTo>
                    <a:pt x="14465" y="43267"/>
                  </a:lnTo>
                  <a:lnTo>
                    <a:pt x="41887" y="63038"/>
                  </a:lnTo>
                  <a:lnTo>
                    <a:pt x="67815" y="88289"/>
                  </a:lnTo>
                  <a:lnTo>
                    <a:pt x="71470" y="97100"/>
                  </a:lnTo>
                  <a:lnTo>
                    <a:pt x="71034" y="100719"/>
                  </a:lnTo>
                  <a:lnTo>
                    <a:pt x="69332" y="103838"/>
                  </a:lnTo>
                  <a:lnTo>
                    <a:pt x="66786" y="106623"/>
                  </a:lnTo>
                  <a:lnTo>
                    <a:pt x="53091" y="113912"/>
                  </a:lnTo>
                  <a:lnTo>
                    <a:pt x="41643" y="114603"/>
                  </a:lnTo>
                  <a:lnTo>
                    <a:pt x="17047" y="109297"/>
                  </a:lnTo>
                  <a:lnTo>
                    <a:pt x="12879" y="106734"/>
                  </a:lnTo>
                  <a:lnTo>
                    <a:pt x="10101" y="103615"/>
                  </a:lnTo>
                  <a:lnTo>
                    <a:pt x="4545" y="931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972" name="SMARTInkShape-2883"/>
          <p:cNvSpPr/>
          <p:nvPr>
            <p:custDataLst>
              <p:tags r:id="rId14"/>
            </p:custDataLst>
          </p:nvPr>
        </p:nvSpPr>
        <p:spPr>
          <a:xfrm>
            <a:off x="4452984" y="3568845"/>
            <a:ext cx="120271" cy="107806"/>
          </a:xfrm>
          <a:custGeom>
            <a:avLst/>
            <a:gdLst/>
            <a:ahLst/>
            <a:cxnLst/>
            <a:rect l="0" t="0" r="0" b="0"/>
            <a:pathLst>
              <a:path w="120271" h="107806">
                <a:moveTo>
                  <a:pt x="82170" y="25255"/>
                </a:moveTo>
                <a:lnTo>
                  <a:pt x="82170" y="25255"/>
                </a:lnTo>
                <a:lnTo>
                  <a:pt x="85541" y="21884"/>
                </a:lnTo>
                <a:lnTo>
                  <a:pt x="87196" y="18347"/>
                </a:lnTo>
                <a:lnTo>
                  <a:pt x="88442" y="9523"/>
                </a:lnTo>
                <a:lnTo>
                  <a:pt x="87763" y="8417"/>
                </a:lnTo>
                <a:lnTo>
                  <a:pt x="86604" y="7680"/>
                </a:lnTo>
                <a:lnTo>
                  <a:pt x="81603" y="6642"/>
                </a:lnTo>
                <a:lnTo>
                  <a:pt x="63949" y="6231"/>
                </a:lnTo>
                <a:lnTo>
                  <a:pt x="44391" y="11279"/>
                </a:lnTo>
                <a:lnTo>
                  <a:pt x="26482" y="21132"/>
                </a:lnTo>
                <a:lnTo>
                  <a:pt x="20261" y="27186"/>
                </a:lnTo>
                <a:lnTo>
                  <a:pt x="3947" y="49534"/>
                </a:lnTo>
                <a:lnTo>
                  <a:pt x="902" y="61533"/>
                </a:lnTo>
                <a:lnTo>
                  <a:pt x="0" y="74025"/>
                </a:lnTo>
                <a:lnTo>
                  <a:pt x="1671" y="80562"/>
                </a:lnTo>
                <a:lnTo>
                  <a:pt x="4058" y="86525"/>
                </a:lnTo>
                <a:lnTo>
                  <a:pt x="5120" y="93879"/>
                </a:lnTo>
                <a:lnTo>
                  <a:pt x="6815" y="97110"/>
                </a:lnTo>
                <a:lnTo>
                  <a:pt x="12460" y="102581"/>
                </a:lnTo>
                <a:lnTo>
                  <a:pt x="17791" y="105483"/>
                </a:lnTo>
                <a:lnTo>
                  <a:pt x="26642" y="107117"/>
                </a:lnTo>
                <a:lnTo>
                  <a:pt x="30334" y="107346"/>
                </a:lnTo>
                <a:lnTo>
                  <a:pt x="36319" y="105720"/>
                </a:lnTo>
                <a:lnTo>
                  <a:pt x="45536" y="98956"/>
                </a:lnTo>
                <a:lnTo>
                  <a:pt x="55324" y="88014"/>
                </a:lnTo>
                <a:lnTo>
                  <a:pt x="71502" y="59078"/>
                </a:lnTo>
                <a:lnTo>
                  <a:pt x="84279" y="28251"/>
                </a:lnTo>
                <a:lnTo>
                  <a:pt x="87962" y="8202"/>
                </a:lnTo>
                <a:lnTo>
                  <a:pt x="88510" y="0"/>
                </a:lnTo>
                <a:lnTo>
                  <a:pt x="83448" y="5659"/>
                </a:lnTo>
                <a:lnTo>
                  <a:pt x="79681" y="12077"/>
                </a:lnTo>
                <a:lnTo>
                  <a:pt x="76583" y="32765"/>
                </a:lnTo>
                <a:lnTo>
                  <a:pt x="76752" y="50293"/>
                </a:lnTo>
                <a:lnTo>
                  <a:pt x="84688" y="76983"/>
                </a:lnTo>
                <a:lnTo>
                  <a:pt x="88082" y="81612"/>
                </a:lnTo>
                <a:lnTo>
                  <a:pt x="120270" y="10780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73" name="SMARTInkShape-2884"/>
          <p:cNvSpPr/>
          <p:nvPr>
            <p:custDataLst>
              <p:tags r:id="rId15"/>
            </p:custDataLst>
          </p:nvPr>
        </p:nvSpPr>
        <p:spPr>
          <a:xfrm>
            <a:off x="4084521" y="4273835"/>
            <a:ext cx="152184" cy="126716"/>
          </a:xfrm>
          <a:custGeom>
            <a:avLst/>
            <a:gdLst/>
            <a:ahLst/>
            <a:cxnLst/>
            <a:rect l="0" t="0" r="0" b="0"/>
            <a:pathLst>
              <a:path w="152184" h="126716">
                <a:moveTo>
                  <a:pt x="95033" y="31465"/>
                </a:moveTo>
                <a:lnTo>
                  <a:pt x="95033" y="31465"/>
                </a:lnTo>
                <a:lnTo>
                  <a:pt x="95033" y="16538"/>
                </a:lnTo>
                <a:lnTo>
                  <a:pt x="94327" y="15164"/>
                </a:lnTo>
                <a:lnTo>
                  <a:pt x="93151" y="14247"/>
                </a:lnTo>
                <a:lnTo>
                  <a:pt x="89565" y="12777"/>
                </a:lnTo>
                <a:lnTo>
                  <a:pt x="83788" y="8123"/>
                </a:lnTo>
                <a:lnTo>
                  <a:pt x="77904" y="5969"/>
                </a:lnTo>
                <a:lnTo>
                  <a:pt x="70986" y="1882"/>
                </a:lnTo>
                <a:lnTo>
                  <a:pt x="52320" y="0"/>
                </a:lnTo>
                <a:lnTo>
                  <a:pt x="39887" y="3170"/>
                </a:lnTo>
                <a:lnTo>
                  <a:pt x="14590" y="20116"/>
                </a:lnTo>
                <a:lnTo>
                  <a:pt x="11771" y="23194"/>
                </a:lnTo>
                <a:lnTo>
                  <a:pt x="2263" y="46484"/>
                </a:lnTo>
                <a:lnTo>
                  <a:pt x="0" y="76063"/>
                </a:lnTo>
                <a:lnTo>
                  <a:pt x="553" y="90148"/>
                </a:lnTo>
                <a:lnTo>
                  <a:pt x="4872" y="102553"/>
                </a:lnTo>
                <a:lnTo>
                  <a:pt x="8630" y="108450"/>
                </a:lnTo>
                <a:lnTo>
                  <a:pt x="18083" y="115737"/>
                </a:lnTo>
                <a:lnTo>
                  <a:pt x="29821" y="118994"/>
                </a:lnTo>
                <a:lnTo>
                  <a:pt x="45607" y="116588"/>
                </a:lnTo>
                <a:lnTo>
                  <a:pt x="53781" y="111395"/>
                </a:lnTo>
                <a:lnTo>
                  <a:pt x="64229" y="102420"/>
                </a:lnTo>
                <a:lnTo>
                  <a:pt x="71465" y="96867"/>
                </a:lnTo>
                <a:lnTo>
                  <a:pt x="79505" y="85102"/>
                </a:lnTo>
                <a:lnTo>
                  <a:pt x="85650" y="68524"/>
                </a:lnTo>
                <a:lnTo>
                  <a:pt x="91655" y="41049"/>
                </a:lnTo>
                <a:lnTo>
                  <a:pt x="94736" y="18000"/>
                </a:lnTo>
                <a:lnTo>
                  <a:pt x="93020" y="13016"/>
                </a:lnTo>
                <a:lnTo>
                  <a:pt x="88937" y="6472"/>
                </a:lnTo>
                <a:lnTo>
                  <a:pt x="88758" y="9556"/>
                </a:lnTo>
                <a:lnTo>
                  <a:pt x="86835" y="13026"/>
                </a:lnTo>
                <a:lnTo>
                  <a:pt x="79851" y="24373"/>
                </a:lnTo>
                <a:lnTo>
                  <a:pt x="77129" y="39477"/>
                </a:lnTo>
                <a:lnTo>
                  <a:pt x="81279" y="67202"/>
                </a:lnTo>
                <a:lnTo>
                  <a:pt x="87586" y="83054"/>
                </a:lnTo>
                <a:lnTo>
                  <a:pt x="98079" y="95983"/>
                </a:lnTo>
                <a:lnTo>
                  <a:pt x="115068" y="109358"/>
                </a:lnTo>
                <a:lnTo>
                  <a:pt x="121812" y="111945"/>
                </a:lnTo>
                <a:lnTo>
                  <a:pt x="128807" y="113800"/>
                </a:lnTo>
                <a:lnTo>
                  <a:pt x="152183" y="12671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976" name="SMARTInkShape-Group804"/>
          <p:cNvGrpSpPr/>
          <p:nvPr/>
        </p:nvGrpSpPr>
        <p:grpSpPr>
          <a:xfrm>
            <a:off x="5307677" y="3512073"/>
            <a:ext cx="314810" cy="1138254"/>
            <a:chOff x="7521091" y="3512073"/>
            <a:chExt cx="314810" cy="1138254"/>
          </a:xfrm>
        </p:grpSpPr>
        <p:sp>
          <p:nvSpPr>
            <p:cNvPr id="1974" name="SMARTInkShape-2885"/>
            <p:cNvSpPr/>
            <p:nvPr>
              <p:custDataLst>
                <p:tags r:id="rId16"/>
              </p:custDataLst>
            </p:nvPr>
          </p:nvSpPr>
          <p:spPr>
            <a:xfrm>
              <a:off x="7779834" y="3512073"/>
              <a:ext cx="56067" cy="94728"/>
            </a:xfrm>
            <a:custGeom>
              <a:avLst/>
              <a:gdLst/>
              <a:ahLst/>
              <a:cxnLst/>
              <a:rect l="0" t="0" r="0" b="0"/>
              <a:pathLst>
                <a:path w="56067" h="94728">
                  <a:moveTo>
                    <a:pt x="5266" y="12177"/>
                  </a:moveTo>
                  <a:lnTo>
                    <a:pt x="5266" y="12177"/>
                  </a:lnTo>
                  <a:lnTo>
                    <a:pt x="8637" y="5435"/>
                  </a:lnTo>
                  <a:lnTo>
                    <a:pt x="11747" y="3449"/>
                  </a:lnTo>
                  <a:lnTo>
                    <a:pt x="31128" y="0"/>
                  </a:lnTo>
                  <a:lnTo>
                    <a:pt x="36280" y="1591"/>
                  </a:lnTo>
                  <a:lnTo>
                    <a:pt x="38642" y="3003"/>
                  </a:lnTo>
                  <a:lnTo>
                    <a:pt x="40217" y="6061"/>
                  </a:lnTo>
                  <a:lnTo>
                    <a:pt x="41966" y="15103"/>
                  </a:lnTo>
                  <a:lnTo>
                    <a:pt x="39611" y="20478"/>
                  </a:lnTo>
                  <a:lnTo>
                    <a:pt x="17433" y="46194"/>
                  </a:lnTo>
                  <a:lnTo>
                    <a:pt x="2573" y="68129"/>
                  </a:lnTo>
                  <a:lnTo>
                    <a:pt x="0" y="76811"/>
                  </a:lnTo>
                  <a:lnTo>
                    <a:pt x="1049" y="79255"/>
                  </a:lnTo>
                  <a:lnTo>
                    <a:pt x="5978" y="83852"/>
                  </a:lnTo>
                  <a:lnTo>
                    <a:pt x="14755" y="86366"/>
                  </a:lnTo>
                  <a:lnTo>
                    <a:pt x="38004" y="88818"/>
                  </a:lnTo>
                  <a:lnTo>
                    <a:pt x="56066" y="947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5" name="SMARTInkShape-2886"/>
            <p:cNvSpPr/>
            <p:nvPr>
              <p:custDataLst>
                <p:tags r:id="rId17"/>
              </p:custDataLst>
            </p:nvPr>
          </p:nvSpPr>
          <p:spPr>
            <a:xfrm>
              <a:off x="7521091" y="3594100"/>
              <a:ext cx="158802" cy="1056227"/>
            </a:xfrm>
            <a:custGeom>
              <a:avLst/>
              <a:gdLst/>
              <a:ahLst/>
              <a:cxnLst/>
              <a:rect l="0" t="0" r="0" b="0"/>
              <a:pathLst>
                <a:path w="158802" h="1056227">
                  <a:moveTo>
                    <a:pt x="3659" y="0"/>
                  </a:moveTo>
                  <a:lnTo>
                    <a:pt x="3659" y="0"/>
                  </a:lnTo>
                  <a:lnTo>
                    <a:pt x="288" y="3371"/>
                  </a:lnTo>
                  <a:lnTo>
                    <a:pt x="0" y="4364"/>
                  </a:lnTo>
                  <a:lnTo>
                    <a:pt x="514" y="5026"/>
                  </a:lnTo>
                  <a:lnTo>
                    <a:pt x="1563" y="5467"/>
                  </a:lnTo>
                  <a:lnTo>
                    <a:pt x="31264" y="13014"/>
                  </a:lnTo>
                  <a:lnTo>
                    <a:pt x="59973" y="20632"/>
                  </a:lnTo>
                  <a:lnTo>
                    <a:pt x="87451" y="30729"/>
                  </a:lnTo>
                  <a:lnTo>
                    <a:pt x="113466" y="46029"/>
                  </a:lnTo>
                  <a:lnTo>
                    <a:pt x="126781" y="63496"/>
                  </a:lnTo>
                  <a:lnTo>
                    <a:pt x="132307" y="74081"/>
                  </a:lnTo>
                  <a:lnTo>
                    <a:pt x="136566" y="104656"/>
                  </a:lnTo>
                  <a:lnTo>
                    <a:pt x="136713" y="122687"/>
                  </a:lnTo>
                  <a:lnTo>
                    <a:pt x="136812" y="143880"/>
                  </a:lnTo>
                  <a:lnTo>
                    <a:pt x="136877" y="167181"/>
                  </a:lnTo>
                  <a:lnTo>
                    <a:pt x="136921" y="191888"/>
                  </a:lnTo>
                  <a:lnTo>
                    <a:pt x="137656" y="218942"/>
                  </a:lnTo>
                  <a:lnTo>
                    <a:pt x="138852" y="247561"/>
                  </a:lnTo>
                  <a:lnTo>
                    <a:pt x="140355" y="277224"/>
                  </a:lnTo>
                  <a:lnTo>
                    <a:pt x="142061" y="306172"/>
                  </a:lnTo>
                  <a:lnTo>
                    <a:pt x="143905" y="334642"/>
                  </a:lnTo>
                  <a:lnTo>
                    <a:pt x="145839" y="362795"/>
                  </a:lnTo>
                  <a:lnTo>
                    <a:pt x="147129" y="391441"/>
                  </a:lnTo>
                  <a:lnTo>
                    <a:pt x="147989" y="420416"/>
                  </a:lnTo>
                  <a:lnTo>
                    <a:pt x="148563" y="449611"/>
                  </a:lnTo>
                  <a:lnTo>
                    <a:pt x="148945" y="479657"/>
                  </a:lnTo>
                  <a:lnTo>
                    <a:pt x="149199" y="510271"/>
                  </a:lnTo>
                  <a:lnTo>
                    <a:pt x="149369" y="541264"/>
                  </a:lnTo>
                  <a:lnTo>
                    <a:pt x="149482" y="571804"/>
                  </a:lnTo>
                  <a:lnTo>
                    <a:pt x="149559" y="602041"/>
                  </a:lnTo>
                  <a:lnTo>
                    <a:pt x="149608" y="632078"/>
                  </a:lnTo>
                  <a:lnTo>
                    <a:pt x="149642" y="660568"/>
                  </a:lnTo>
                  <a:lnTo>
                    <a:pt x="149664" y="688029"/>
                  </a:lnTo>
                  <a:lnTo>
                    <a:pt x="149680" y="714802"/>
                  </a:lnTo>
                  <a:lnTo>
                    <a:pt x="148983" y="739707"/>
                  </a:lnTo>
                  <a:lnTo>
                    <a:pt x="147815" y="763366"/>
                  </a:lnTo>
                  <a:lnTo>
                    <a:pt x="146329" y="786194"/>
                  </a:lnTo>
                  <a:lnTo>
                    <a:pt x="146044" y="806352"/>
                  </a:lnTo>
                  <a:lnTo>
                    <a:pt x="146560" y="824729"/>
                  </a:lnTo>
                  <a:lnTo>
                    <a:pt x="147610" y="841919"/>
                  </a:lnTo>
                  <a:lnTo>
                    <a:pt x="150658" y="872308"/>
                  </a:lnTo>
                  <a:lnTo>
                    <a:pt x="153658" y="898515"/>
                  </a:lnTo>
                  <a:lnTo>
                    <a:pt x="156053" y="929135"/>
                  </a:lnTo>
                  <a:lnTo>
                    <a:pt x="158801" y="955377"/>
                  </a:lnTo>
                  <a:lnTo>
                    <a:pt x="150042" y="983564"/>
                  </a:lnTo>
                  <a:lnTo>
                    <a:pt x="143457" y="999334"/>
                  </a:lnTo>
                  <a:lnTo>
                    <a:pt x="138919" y="1008475"/>
                  </a:lnTo>
                  <a:lnTo>
                    <a:pt x="136447" y="1014772"/>
                  </a:lnTo>
                  <a:lnTo>
                    <a:pt x="127121" y="1028807"/>
                  </a:lnTo>
                  <a:lnTo>
                    <a:pt x="100087" y="1055173"/>
                  </a:lnTo>
                  <a:lnTo>
                    <a:pt x="96167" y="1056226"/>
                  </a:lnTo>
                  <a:lnTo>
                    <a:pt x="88048" y="1055515"/>
                  </a:lnTo>
                  <a:lnTo>
                    <a:pt x="59530" y="1036548"/>
                  </a:lnTo>
                  <a:lnTo>
                    <a:pt x="48109" y="1028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8938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Fraunhofer</a:t>
            </a:r>
            <a:r>
              <a:rPr lang="nb-NO" dirty="0" smtClean="0"/>
              <a:t> diffraksjon</a:t>
            </a:r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9985" y="3804697"/>
            <a:ext cx="4335031" cy="2792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92" name="SMARTInkShape-2887"/>
          <p:cNvSpPr/>
          <p:nvPr>
            <p:custDataLst>
              <p:tags r:id="rId1"/>
            </p:custDataLst>
          </p:nvPr>
        </p:nvSpPr>
        <p:spPr>
          <a:xfrm>
            <a:off x="5943600" y="2534608"/>
            <a:ext cx="120643" cy="11720"/>
          </a:xfrm>
          <a:custGeom>
            <a:avLst/>
            <a:gdLst/>
            <a:ahLst/>
            <a:cxnLst/>
            <a:rect l="0" t="0" r="0" b="0"/>
            <a:pathLst>
              <a:path w="120643" h="11720">
                <a:moveTo>
                  <a:pt x="6350" y="5392"/>
                </a:moveTo>
                <a:lnTo>
                  <a:pt x="6350" y="5392"/>
                </a:lnTo>
                <a:lnTo>
                  <a:pt x="11817" y="5392"/>
                </a:lnTo>
                <a:lnTo>
                  <a:pt x="17595" y="9756"/>
                </a:lnTo>
                <a:lnTo>
                  <a:pt x="21460" y="10859"/>
                </a:lnTo>
                <a:lnTo>
                  <a:pt x="51780" y="11719"/>
                </a:lnTo>
                <a:lnTo>
                  <a:pt x="66229" y="11032"/>
                </a:lnTo>
                <a:lnTo>
                  <a:pt x="88378" y="5784"/>
                </a:lnTo>
                <a:lnTo>
                  <a:pt x="119988" y="5392"/>
                </a:lnTo>
                <a:lnTo>
                  <a:pt x="120642" y="5392"/>
                </a:lnTo>
                <a:lnTo>
                  <a:pt x="108407" y="6097"/>
                </a:lnTo>
                <a:lnTo>
                  <a:pt x="80752" y="11153"/>
                </a:lnTo>
                <a:lnTo>
                  <a:pt x="68533" y="10862"/>
                </a:lnTo>
                <a:lnTo>
                  <a:pt x="37209" y="1198"/>
                </a:lnTo>
                <a:lnTo>
                  <a:pt x="28062" y="0"/>
                </a:lnTo>
                <a:lnTo>
                  <a:pt x="14977" y="2697"/>
                </a:lnTo>
                <a:lnTo>
                  <a:pt x="3690" y="8518"/>
                </a:lnTo>
                <a:lnTo>
                  <a:pt x="2460" y="8182"/>
                </a:lnTo>
                <a:lnTo>
                  <a:pt x="0" y="5392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807" name="SMARTInkShape-Group806"/>
          <p:cNvGrpSpPr/>
          <p:nvPr/>
        </p:nvGrpSpPr>
        <p:grpSpPr>
          <a:xfrm>
            <a:off x="6229350" y="2311400"/>
            <a:ext cx="1938707" cy="834394"/>
            <a:chOff x="6229350" y="2311400"/>
            <a:chExt cx="1938707" cy="834394"/>
          </a:xfrm>
        </p:grpSpPr>
        <p:sp>
          <p:nvSpPr>
            <p:cNvPr id="2793" name="SMARTInkShape-2888"/>
            <p:cNvSpPr/>
            <p:nvPr>
              <p:custDataLst>
                <p:tags r:id="rId100"/>
              </p:custDataLst>
            </p:nvPr>
          </p:nvSpPr>
          <p:spPr>
            <a:xfrm>
              <a:off x="6883454" y="2920049"/>
              <a:ext cx="90478" cy="225745"/>
            </a:xfrm>
            <a:custGeom>
              <a:avLst/>
              <a:gdLst/>
              <a:ahLst/>
              <a:cxnLst/>
              <a:rect l="0" t="0" r="0" b="0"/>
              <a:pathLst>
                <a:path w="90478" h="225745">
                  <a:moveTo>
                    <a:pt x="18996" y="39051"/>
                  </a:moveTo>
                  <a:lnTo>
                    <a:pt x="18996" y="39051"/>
                  </a:lnTo>
                  <a:lnTo>
                    <a:pt x="22367" y="49164"/>
                  </a:lnTo>
                  <a:lnTo>
                    <a:pt x="21093" y="79050"/>
                  </a:lnTo>
                  <a:lnTo>
                    <a:pt x="18046" y="103395"/>
                  </a:lnTo>
                  <a:lnTo>
                    <a:pt x="13635" y="129032"/>
                  </a:lnTo>
                  <a:lnTo>
                    <a:pt x="6970" y="156888"/>
                  </a:lnTo>
                  <a:lnTo>
                    <a:pt x="3068" y="181970"/>
                  </a:lnTo>
                  <a:lnTo>
                    <a:pt x="872" y="210279"/>
                  </a:lnTo>
                  <a:lnTo>
                    <a:pt x="129" y="225744"/>
                  </a:lnTo>
                  <a:lnTo>
                    <a:pt x="68" y="225602"/>
                  </a:lnTo>
                  <a:lnTo>
                    <a:pt x="0" y="221681"/>
                  </a:lnTo>
                  <a:lnTo>
                    <a:pt x="6704" y="198056"/>
                  </a:lnTo>
                  <a:lnTo>
                    <a:pt x="11886" y="174161"/>
                  </a:lnTo>
                  <a:lnTo>
                    <a:pt x="16542" y="144961"/>
                  </a:lnTo>
                  <a:lnTo>
                    <a:pt x="18770" y="127296"/>
                  </a:lnTo>
                  <a:lnTo>
                    <a:pt x="20963" y="108464"/>
                  </a:lnTo>
                  <a:lnTo>
                    <a:pt x="24540" y="89560"/>
                  </a:lnTo>
                  <a:lnTo>
                    <a:pt x="29042" y="70607"/>
                  </a:lnTo>
                  <a:lnTo>
                    <a:pt x="34159" y="51622"/>
                  </a:lnTo>
                  <a:lnTo>
                    <a:pt x="43610" y="24882"/>
                  </a:lnTo>
                  <a:lnTo>
                    <a:pt x="52513" y="8059"/>
                  </a:lnTo>
                  <a:lnTo>
                    <a:pt x="61174" y="583"/>
                  </a:lnTo>
                  <a:lnTo>
                    <a:pt x="66165" y="0"/>
                  </a:lnTo>
                  <a:lnTo>
                    <a:pt x="77354" y="3115"/>
                  </a:lnTo>
                  <a:lnTo>
                    <a:pt x="81891" y="7332"/>
                  </a:lnTo>
                  <a:lnTo>
                    <a:pt x="88812" y="19544"/>
                  </a:lnTo>
                  <a:lnTo>
                    <a:pt x="90477" y="34380"/>
                  </a:lnTo>
                  <a:lnTo>
                    <a:pt x="89933" y="42287"/>
                  </a:lnTo>
                  <a:lnTo>
                    <a:pt x="79054" y="66899"/>
                  </a:lnTo>
                  <a:lnTo>
                    <a:pt x="62426" y="88695"/>
                  </a:lnTo>
                  <a:lnTo>
                    <a:pt x="52175" y="96393"/>
                  </a:lnTo>
                  <a:lnTo>
                    <a:pt x="38046" y="1025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94" name="SMARTInkShape-2889"/>
            <p:cNvSpPr/>
            <p:nvPr>
              <p:custDataLst>
                <p:tags r:id="rId101"/>
              </p:custDataLst>
            </p:nvPr>
          </p:nvSpPr>
          <p:spPr>
            <a:xfrm>
              <a:off x="7033484" y="2801874"/>
              <a:ext cx="230917" cy="212343"/>
            </a:xfrm>
            <a:custGeom>
              <a:avLst/>
              <a:gdLst/>
              <a:ahLst/>
              <a:cxnLst/>
              <a:rect l="0" t="0" r="0" b="0"/>
              <a:pathLst>
                <a:path w="230917" h="212343">
                  <a:moveTo>
                    <a:pt x="103916" y="163576"/>
                  </a:moveTo>
                  <a:lnTo>
                    <a:pt x="103916" y="163576"/>
                  </a:lnTo>
                  <a:lnTo>
                    <a:pt x="100544" y="153463"/>
                  </a:lnTo>
                  <a:lnTo>
                    <a:pt x="95127" y="146616"/>
                  </a:lnTo>
                  <a:lnTo>
                    <a:pt x="73409" y="133101"/>
                  </a:lnTo>
                  <a:lnTo>
                    <a:pt x="53485" y="127735"/>
                  </a:lnTo>
                  <a:lnTo>
                    <a:pt x="38698" y="134006"/>
                  </a:lnTo>
                  <a:lnTo>
                    <a:pt x="23425" y="146906"/>
                  </a:lnTo>
                  <a:lnTo>
                    <a:pt x="5043" y="172591"/>
                  </a:lnTo>
                  <a:lnTo>
                    <a:pt x="0" y="187338"/>
                  </a:lnTo>
                  <a:lnTo>
                    <a:pt x="772" y="192823"/>
                  </a:lnTo>
                  <a:lnTo>
                    <a:pt x="3404" y="197185"/>
                  </a:lnTo>
                  <a:lnTo>
                    <a:pt x="11971" y="203913"/>
                  </a:lnTo>
                  <a:lnTo>
                    <a:pt x="22835" y="209255"/>
                  </a:lnTo>
                  <a:lnTo>
                    <a:pt x="28696" y="209551"/>
                  </a:lnTo>
                  <a:lnTo>
                    <a:pt x="40852" y="206116"/>
                  </a:lnTo>
                  <a:lnTo>
                    <a:pt x="49547" y="199887"/>
                  </a:lnTo>
                  <a:lnTo>
                    <a:pt x="55763" y="191708"/>
                  </a:lnTo>
                  <a:lnTo>
                    <a:pt x="62523" y="175204"/>
                  </a:lnTo>
                  <a:lnTo>
                    <a:pt x="65382" y="147756"/>
                  </a:lnTo>
                  <a:lnTo>
                    <a:pt x="64821" y="145268"/>
                  </a:lnTo>
                  <a:lnTo>
                    <a:pt x="63742" y="144315"/>
                  </a:lnTo>
                  <a:lnTo>
                    <a:pt x="62317" y="144385"/>
                  </a:lnTo>
                  <a:lnTo>
                    <a:pt x="52934" y="170256"/>
                  </a:lnTo>
                  <a:lnTo>
                    <a:pt x="47985" y="195391"/>
                  </a:lnTo>
                  <a:lnTo>
                    <a:pt x="48989" y="200308"/>
                  </a:lnTo>
                  <a:lnTo>
                    <a:pt x="53869" y="207653"/>
                  </a:lnTo>
                  <a:lnTo>
                    <a:pt x="64504" y="211388"/>
                  </a:lnTo>
                  <a:lnTo>
                    <a:pt x="78638" y="212342"/>
                  </a:lnTo>
                  <a:lnTo>
                    <a:pt x="101052" y="208207"/>
                  </a:lnTo>
                  <a:lnTo>
                    <a:pt x="117257" y="198359"/>
                  </a:lnTo>
                  <a:lnTo>
                    <a:pt x="130290" y="186503"/>
                  </a:lnTo>
                  <a:lnTo>
                    <a:pt x="143703" y="165646"/>
                  </a:lnTo>
                  <a:lnTo>
                    <a:pt x="144552" y="162133"/>
                  </a:lnTo>
                  <a:lnTo>
                    <a:pt x="144412" y="159087"/>
                  </a:lnTo>
                  <a:lnTo>
                    <a:pt x="142331" y="146887"/>
                  </a:lnTo>
                  <a:lnTo>
                    <a:pt x="142109" y="141776"/>
                  </a:lnTo>
                  <a:lnTo>
                    <a:pt x="142017" y="144482"/>
                  </a:lnTo>
                  <a:lnTo>
                    <a:pt x="147484" y="139055"/>
                  </a:lnTo>
                  <a:lnTo>
                    <a:pt x="169284" y="110085"/>
                  </a:lnTo>
                  <a:lnTo>
                    <a:pt x="187019" y="81796"/>
                  </a:lnTo>
                  <a:lnTo>
                    <a:pt x="199412" y="56439"/>
                  </a:lnTo>
                  <a:lnTo>
                    <a:pt x="208212" y="32469"/>
                  </a:lnTo>
                  <a:lnTo>
                    <a:pt x="216239" y="1819"/>
                  </a:lnTo>
                  <a:lnTo>
                    <a:pt x="215487" y="0"/>
                  </a:lnTo>
                  <a:lnTo>
                    <a:pt x="213574" y="197"/>
                  </a:lnTo>
                  <a:lnTo>
                    <a:pt x="210889" y="1740"/>
                  </a:lnTo>
                  <a:lnTo>
                    <a:pt x="190253" y="24138"/>
                  </a:lnTo>
                  <a:lnTo>
                    <a:pt x="173568" y="49627"/>
                  </a:lnTo>
                  <a:lnTo>
                    <a:pt x="157450" y="79771"/>
                  </a:lnTo>
                  <a:lnTo>
                    <a:pt x="150188" y="95712"/>
                  </a:lnTo>
                  <a:lnTo>
                    <a:pt x="139298" y="127064"/>
                  </a:lnTo>
                  <a:lnTo>
                    <a:pt x="136810" y="155109"/>
                  </a:lnTo>
                  <a:lnTo>
                    <a:pt x="141819" y="176041"/>
                  </a:lnTo>
                  <a:lnTo>
                    <a:pt x="151101" y="190988"/>
                  </a:lnTo>
                  <a:lnTo>
                    <a:pt x="162281" y="199983"/>
                  </a:lnTo>
                  <a:lnTo>
                    <a:pt x="187218" y="205643"/>
                  </a:lnTo>
                  <a:lnTo>
                    <a:pt x="204910" y="201322"/>
                  </a:lnTo>
                  <a:lnTo>
                    <a:pt x="230916" y="1889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95" name="SMARTInkShape-2890"/>
            <p:cNvSpPr/>
            <p:nvPr>
              <p:custDataLst>
                <p:tags r:id="rId102"/>
              </p:custDataLst>
            </p:nvPr>
          </p:nvSpPr>
          <p:spPr>
            <a:xfrm>
              <a:off x="7254613" y="2800350"/>
              <a:ext cx="111388" cy="186313"/>
            </a:xfrm>
            <a:custGeom>
              <a:avLst/>
              <a:gdLst/>
              <a:ahLst/>
              <a:cxnLst/>
              <a:rect l="0" t="0" r="0" b="0"/>
              <a:pathLst>
                <a:path w="111388" h="186313">
                  <a:moveTo>
                    <a:pt x="111387" y="0"/>
                  </a:moveTo>
                  <a:lnTo>
                    <a:pt x="111387" y="0"/>
                  </a:lnTo>
                  <a:lnTo>
                    <a:pt x="95472" y="31123"/>
                  </a:lnTo>
                  <a:lnTo>
                    <a:pt x="81500" y="56401"/>
                  </a:lnTo>
                  <a:lnTo>
                    <a:pt x="64002" y="84098"/>
                  </a:lnTo>
                  <a:lnTo>
                    <a:pt x="45172" y="112872"/>
                  </a:lnTo>
                  <a:lnTo>
                    <a:pt x="27395" y="142122"/>
                  </a:lnTo>
                  <a:lnTo>
                    <a:pt x="8262" y="172873"/>
                  </a:lnTo>
                  <a:lnTo>
                    <a:pt x="0" y="186312"/>
                  </a:lnTo>
                  <a:lnTo>
                    <a:pt x="440" y="186297"/>
                  </a:lnTo>
                  <a:lnTo>
                    <a:pt x="1439" y="185581"/>
                  </a:lnTo>
                  <a:lnTo>
                    <a:pt x="16988" y="156708"/>
                  </a:lnTo>
                  <a:lnTo>
                    <a:pt x="25688" y="142320"/>
                  </a:lnTo>
                  <a:lnTo>
                    <a:pt x="36609" y="131222"/>
                  </a:lnTo>
                  <a:lnTo>
                    <a:pt x="73287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96" name="SMARTInkShape-2891"/>
            <p:cNvSpPr/>
            <p:nvPr>
              <p:custDataLst>
                <p:tags r:id="rId103"/>
              </p:custDataLst>
            </p:nvPr>
          </p:nvSpPr>
          <p:spPr>
            <a:xfrm>
              <a:off x="7400679" y="2794000"/>
              <a:ext cx="282822" cy="213827"/>
            </a:xfrm>
            <a:custGeom>
              <a:avLst/>
              <a:gdLst/>
              <a:ahLst/>
              <a:cxnLst/>
              <a:rect l="0" t="0" r="0" b="0"/>
              <a:pathLst>
                <a:path w="282822" h="213827">
                  <a:moveTo>
                    <a:pt x="73271" y="0"/>
                  </a:moveTo>
                  <a:lnTo>
                    <a:pt x="73271" y="0"/>
                  </a:lnTo>
                  <a:lnTo>
                    <a:pt x="71155" y="26759"/>
                  </a:lnTo>
                  <a:lnTo>
                    <a:pt x="63158" y="50933"/>
                  </a:lnTo>
                  <a:lnTo>
                    <a:pt x="50667" y="78141"/>
                  </a:lnTo>
                  <a:lnTo>
                    <a:pt x="36414" y="105285"/>
                  </a:lnTo>
                  <a:lnTo>
                    <a:pt x="23023" y="129108"/>
                  </a:lnTo>
                  <a:lnTo>
                    <a:pt x="6956" y="158983"/>
                  </a:lnTo>
                  <a:lnTo>
                    <a:pt x="0" y="172224"/>
                  </a:lnTo>
                  <a:lnTo>
                    <a:pt x="1141" y="172672"/>
                  </a:lnTo>
                  <a:lnTo>
                    <a:pt x="8052" y="169406"/>
                  </a:lnTo>
                  <a:lnTo>
                    <a:pt x="30585" y="152892"/>
                  </a:lnTo>
                  <a:lnTo>
                    <a:pt x="59604" y="133496"/>
                  </a:lnTo>
                  <a:lnTo>
                    <a:pt x="87174" y="121085"/>
                  </a:lnTo>
                  <a:lnTo>
                    <a:pt x="100851" y="119197"/>
                  </a:lnTo>
                  <a:lnTo>
                    <a:pt x="106475" y="119681"/>
                  </a:lnTo>
                  <a:lnTo>
                    <a:pt x="109518" y="122826"/>
                  </a:lnTo>
                  <a:lnTo>
                    <a:pt x="110841" y="127745"/>
                  </a:lnTo>
                  <a:lnTo>
                    <a:pt x="111018" y="133847"/>
                  </a:lnTo>
                  <a:lnTo>
                    <a:pt x="107451" y="146271"/>
                  </a:lnTo>
                  <a:lnTo>
                    <a:pt x="99751" y="159554"/>
                  </a:lnTo>
                  <a:lnTo>
                    <a:pt x="78137" y="182193"/>
                  </a:lnTo>
                  <a:lnTo>
                    <a:pt x="48372" y="201209"/>
                  </a:lnTo>
                  <a:lnTo>
                    <a:pt x="26124" y="212789"/>
                  </a:lnTo>
                  <a:lnTo>
                    <a:pt x="22790" y="213826"/>
                  </a:lnTo>
                  <a:lnTo>
                    <a:pt x="21272" y="213106"/>
                  </a:lnTo>
                  <a:lnTo>
                    <a:pt x="20966" y="211215"/>
                  </a:lnTo>
                  <a:lnTo>
                    <a:pt x="25545" y="194670"/>
                  </a:lnTo>
                  <a:lnTo>
                    <a:pt x="41334" y="177154"/>
                  </a:lnTo>
                  <a:lnTo>
                    <a:pt x="63886" y="165300"/>
                  </a:lnTo>
                  <a:lnTo>
                    <a:pt x="95185" y="157320"/>
                  </a:lnTo>
                  <a:lnTo>
                    <a:pt x="121156" y="157229"/>
                  </a:lnTo>
                  <a:lnTo>
                    <a:pt x="142257" y="161670"/>
                  </a:lnTo>
                  <a:lnTo>
                    <a:pt x="147484" y="165636"/>
                  </a:lnTo>
                  <a:lnTo>
                    <a:pt x="163469" y="193410"/>
                  </a:lnTo>
                  <a:lnTo>
                    <a:pt x="164447" y="197379"/>
                  </a:lnTo>
                  <a:lnTo>
                    <a:pt x="164393" y="200731"/>
                  </a:lnTo>
                  <a:lnTo>
                    <a:pt x="162610" y="207808"/>
                  </a:lnTo>
                  <a:lnTo>
                    <a:pt x="162197" y="182011"/>
                  </a:lnTo>
                  <a:lnTo>
                    <a:pt x="162176" y="151559"/>
                  </a:lnTo>
                  <a:lnTo>
                    <a:pt x="165543" y="121738"/>
                  </a:lnTo>
                  <a:lnTo>
                    <a:pt x="167639" y="112035"/>
                  </a:lnTo>
                  <a:lnTo>
                    <a:pt x="168638" y="110673"/>
                  </a:lnTo>
                  <a:lnTo>
                    <a:pt x="170010" y="109766"/>
                  </a:lnTo>
                  <a:lnTo>
                    <a:pt x="171630" y="109161"/>
                  </a:lnTo>
                  <a:lnTo>
                    <a:pt x="201101" y="108056"/>
                  </a:lnTo>
                  <a:lnTo>
                    <a:pt x="226541" y="111629"/>
                  </a:lnTo>
                  <a:lnTo>
                    <a:pt x="256168" y="108574"/>
                  </a:lnTo>
                  <a:lnTo>
                    <a:pt x="268260" y="104764"/>
                  </a:lnTo>
                  <a:lnTo>
                    <a:pt x="270292" y="103709"/>
                  </a:lnTo>
                  <a:lnTo>
                    <a:pt x="270940" y="103006"/>
                  </a:lnTo>
                  <a:lnTo>
                    <a:pt x="269780" y="101519"/>
                  </a:lnTo>
                  <a:lnTo>
                    <a:pt x="266912" y="98507"/>
                  </a:lnTo>
                  <a:lnTo>
                    <a:pt x="264454" y="98127"/>
                  </a:lnTo>
                  <a:lnTo>
                    <a:pt x="257960" y="99586"/>
                  </a:lnTo>
                  <a:lnTo>
                    <a:pt x="239628" y="111116"/>
                  </a:lnTo>
                  <a:lnTo>
                    <a:pt x="214631" y="138339"/>
                  </a:lnTo>
                  <a:lnTo>
                    <a:pt x="207123" y="151795"/>
                  </a:lnTo>
                  <a:lnTo>
                    <a:pt x="206250" y="158347"/>
                  </a:lnTo>
                  <a:lnTo>
                    <a:pt x="209043" y="171271"/>
                  </a:lnTo>
                  <a:lnTo>
                    <a:pt x="218549" y="187076"/>
                  </a:lnTo>
                  <a:lnTo>
                    <a:pt x="231913" y="194387"/>
                  </a:lnTo>
                  <a:lnTo>
                    <a:pt x="257389" y="200589"/>
                  </a:lnTo>
                  <a:lnTo>
                    <a:pt x="282821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97" name="SMARTInkShape-2892"/>
            <p:cNvSpPr/>
            <p:nvPr>
              <p:custDataLst>
                <p:tags r:id="rId104"/>
              </p:custDataLst>
            </p:nvPr>
          </p:nvSpPr>
          <p:spPr>
            <a:xfrm>
              <a:off x="7695743" y="2789140"/>
              <a:ext cx="149685" cy="201711"/>
            </a:xfrm>
            <a:custGeom>
              <a:avLst/>
              <a:gdLst/>
              <a:ahLst/>
              <a:cxnLst/>
              <a:rect l="0" t="0" r="0" b="0"/>
              <a:pathLst>
                <a:path w="149685" h="201711">
                  <a:moveTo>
                    <a:pt x="70307" y="150910"/>
                  </a:moveTo>
                  <a:lnTo>
                    <a:pt x="70307" y="150910"/>
                  </a:lnTo>
                  <a:lnTo>
                    <a:pt x="70307" y="120153"/>
                  </a:lnTo>
                  <a:lnTo>
                    <a:pt x="70307" y="115589"/>
                  </a:lnTo>
                  <a:lnTo>
                    <a:pt x="69602" y="112546"/>
                  </a:lnTo>
                  <a:lnTo>
                    <a:pt x="68425" y="110517"/>
                  </a:lnTo>
                  <a:lnTo>
                    <a:pt x="66935" y="109165"/>
                  </a:lnTo>
                  <a:lnTo>
                    <a:pt x="59636" y="109544"/>
                  </a:lnTo>
                  <a:lnTo>
                    <a:pt x="34332" y="118907"/>
                  </a:lnTo>
                  <a:lnTo>
                    <a:pt x="22333" y="130101"/>
                  </a:lnTo>
                  <a:lnTo>
                    <a:pt x="3132" y="160283"/>
                  </a:lnTo>
                  <a:lnTo>
                    <a:pt x="0" y="174832"/>
                  </a:lnTo>
                  <a:lnTo>
                    <a:pt x="152" y="181674"/>
                  </a:lnTo>
                  <a:lnTo>
                    <a:pt x="2370" y="186236"/>
                  </a:lnTo>
                  <a:lnTo>
                    <a:pt x="5965" y="189278"/>
                  </a:lnTo>
                  <a:lnTo>
                    <a:pt x="10480" y="191305"/>
                  </a:lnTo>
                  <a:lnTo>
                    <a:pt x="23021" y="191676"/>
                  </a:lnTo>
                  <a:lnTo>
                    <a:pt x="38002" y="188078"/>
                  </a:lnTo>
                  <a:lnTo>
                    <a:pt x="54068" y="179424"/>
                  </a:lnTo>
                  <a:lnTo>
                    <a:pt x="78979" y="152538"/>
                  </a:lnTo>
                  <a:lnTo>
                    <a:pt x="93917" y="125998"/>
                  </a:lnTo>
                  <a:lnTo>
                    <a:pt x="108317" y="94682"/>
                  </a:lnTo>
                  <a:lnTo>
                    <a:pt x="116108" y="77442"/>
                  </a:lnTo>
                  <a:lnTo>
                    <a:pt x="124125" y="59598"/>
                  </a:lnTo>
                  <a:lnTo>
                    <a:pt x="136794" y="32245"/>
                  </a:lnTo>
                  <a:lnTo>
                    <a:pt x="149684" y="1803"/>
                  </a:lnTo>
                  <a:lnTo>
                    <a:pt x="148625" y="0"/>
                  </a:lnTo>
                  <a:lnTo>
                    <a:pt x="145802" y="209"/>
                  </a:lnTo>
                  <a:lnTo>
                    <a:pt x="141803" y="1759"/>
                  </a:lnTo>
                  <a:lnTo>
                    <a:pt x="122693" y="24167"/>
                  </a:lnTo>
                  <a:lnTo>
                    <a:pt x="107230" y="47778"/>
                  </a:lnTo>
                  <a:lnTo>
                    <a:pt x="92361" y="74735"/>
                  </a:lnTo>
                  <a:lnTo>
                    <a:pt x="81050" y="103178"/>
                  </a:lnTo>
                  <a:lnTo>
                    <a:pt x="76962" y="130401"/>
                  </a:lnTo>
                  <a:lnTo>
                    <a:pt x="78910" y="155906"/>
                  </a:lnTo>
                  <a:lnTo>
                    <a:pt x="89790" y="186571"/>
                  </a:lnTo>
                  <a:lnTo>
                    <a:pt x="95707" y="2017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98" name="SMARTInkShape-2893"/>
            <p:cNvSpPr/>
            <p:nvPr>
              <p:custDataLst>
                <p:tags r:id="rId105"/>
              </p:custDataLst>
            </p:nvPr>
          </p:nvSpPr>
          <p:spPr>
            <a:xfrm>
              <a:off x="7829290" y="2793856"/>
              <a:ext cx="338767" cy="209695"/>
            </a:xfrm>
            <a:custGeom>
              <a:avLst/>
              <a:gdLst/>
              <a:ahLst/>
              <a:cxnLst/>
              <a:rect l="0" t="0" r="0" b="0"/>
              <a:pathLst>
                <a:path w="338767" h="209695">
                  <a:moveTo>
                    <a:pt x="51060" y="139844"/>
                  </a:moveTo>
                  <a:lnTo>
                    <a:pt x="51060" y="139844"/>
                  </a:lnTo>
                  <a:lnTo>
                    <a:pt x="50355" y="113126"/>
                  </a:lnTo>
                  <a:lnTo>
                    <a:pt x="47688" y="107273"/>
                  </a:lnTo>
                  <a:lnTo>
                    <a:pt x="44580" y="106135"/>
                  </a:lnTo>
                  <a:lnTo>
                    <a:pt x="35480" y="106753"/>
                  </a:lnTo>
                  <a:lnTo>
                    <a:pt x="18457" y="117810"/>
                  </a:lnTo>
                  <a:lnTo>
                    <a:pt x="3378" y="134491"/>
                  </a:lnTo>
                  <a:lnTo>
                    <a:pt x="0" y="148519"/>
                  </a:lnTo>
                  <a:lnTo>
                    <a:pt x="1555" y="162749"/>
                  </a:lnTo>
                  <a:lnTo>
                    <a:pt x="6950" y="173778"/>
                  </a:lnTo>
                  <a:lnTo>
                    <a:pt x="17815" y="181502"/>
                  </a:lnTo>
                  <a:lnTo>
                    <a:pt x="24663" y="184549"/>
                  </a:lnTo>
                  <a:lnTo>
                    <a:pt x="39799" y="184172"/>
                  </a:lnTo>
                  <a:lnTo>
                    <a:pt x="55933" y="177890"/>
                  </a:lnTo>
                  <a:lnTo>
                    <a:pt x="80883" y="157781"/>
                  </a:lnTo>
                  <a:lnTo>
                    <a:pt x="106150" y="128382"/>
                  </a:lnTo>
                  <a:lnTo>
                    <a:pt x="123051" y="102764"/>
                  </a:lnTo>
                  <a:lnTo>
                    <a:pt x="139971" y="73035"/>
                  </a:lnTo>
                  <a:lnTo>
                    <a:pt x="155487" y="43123"/>
                  </a:lnTo>
                  <a:lnTo>
                    <a:pt x="167086" y="18070"/>
                  </a:lnTo>
                  <a:lnTo>
                    <a:pt x="174809" y="987"/>
                  </a:lnTo>
                  <a:lnTo>
                    <a:pt x="174481" y="0"/>
                  </a:lnTo>
                  <a:lnTo>
                    <a:pt x="170354" y="2667"/>
                  </a:lnTo>
                  <a:lnTo>
                    <a:pt x="146614" y="25586"/>
                  </a:lnTo>
                  <a:lnTo>
                    <a:pt x="130217" y="49316"/>
                  </a:lnTo>
                  <a:lnTo>
                    <a:pt x="116580" y="76326"/>
                  </a:lnTo>
                  <a:lnTo>
                    <a:pt x="105815" y="104793"/>
                  </a:lnTo>
                  <a:lnTo>
                    <a:pt x="100090" y="130146"/>
                  </a:lnTo>
                  <a:lnTo>
                    <a:pt x="98956" y="151761"/>
                  </a:lnTo>
                  <a:lnTo>
                    <a:pt x="103157" y="168424"/>
                  </a:lnTo>
                  <a:lnTo>
                    <a:pt x="111608" y="179122"/>
                  </a:lnTo>
                  <a:lnTo>
                    <a:pt x="116826" y="182963"/>
                  </a:lnTo>
                  <a:lnTo>
                    <a:pt x="130148" y="187230"/>
                  </a:lnTo>
                  <a:lnTo>
                    <a:pt x="137652" y="188368"/>
                  </a:lnTo>
                  <a:lnTo>
                    <a:pt x="153516" y="183988"/>
                  </a:lnTo>
                  <a:lnTo>
                    <a:pt x="178313" y="167740"/>
                  </a:lnTo>
                  <a:lnTo>
                    <a:pt x="199772" y="145052"/>
                  </a:lnTo>
                  <a:lnTo>
                    <a:pt x="208877" y="128753"/>
                  </a:lnTo>
                  <a:lnTo>
                    <a:pt x="212923" y="112102"/>
                  </a:lnTo>
                  <a:lnTo>
                    <a:pt x="212839" y="99057"/>
                  </a:lnTo>
                  <a:lnTo>
                    <a:pt x="211830" y="93602"/>
                  </a:lnTo>
                  <a:lnTo>
                    <a:pt x="209040" y="90672"/>
                  </a:lnTo>
                  <a:lnTo>
                    <a:pt x="205063" y="89423"/>
                  </a:lnTo>
                  <a:lnTo>
                    <a:pt x="200296" y="89297"/>
                  </a:lnTo>
                  <a:lnTo>
                    <a:pt x="180102" y="95861"/>
                  </a:lnTo>
                  <a:lnTo>
                    <a:pt x="168149" y="106655"/>
                  </a:lnTo>
                  <a:lnTo>
                    <a:pt x="159544" y="120155"/>
                  </a:lnTo>
                  <a:lnTo>
                    <a:pt x="155719" y="133210"/>
                  </a:lnTo>
                  <a:lnTo>
                    <a:pt x="157783" y="146067"/>
                  </a:lnTo>
                  <a:lnTo>
                    <a:pt x="160308" y="152460"/>
                  </a:lnTo>
                  <a:lnTo>
                    <a:pt x="168760" y="161443"/>
                  </a:lnTo>
                  <a:lnTo>
                    <a:pt x="173977" y="164827"/>
                  </a:lnTo>
                  <a:lnTo>
                    <a:pt x="194803" y="169589"/>
                  </a:lnTo>
                  <a:lnTo>
                    <a:pt x="208784" y="166940"/>
                  </a:lnTo>
                  <a:lnTo>
                    <a:pt x="235007" y="153741"/>
                  </a:lnTo>
                  <a:lnTo>
                    <a:pt x="254200" y="138317"/>
                  </a:lnTo>
                  <a:lnTo>
                    <a:pt x="272187" y="113537"/>
                  </a:lnTo>
                  <a:lnTo>
                    <a:pt x="274677" y="111723"/>
                  </a:lnTo>
                  <a:lnTo>
                    <a:pt x="276338" y="111219"/>
                  </a:lnTo>
                  <a:lnTo>
                    <a:pt x="277445" y="111588"/>
                  </a:lnTo>
                  <a:lnTo>
                    <a:pt x="278184" y="112540"/>
                  </a:lnTo>
                  <a:lnTo>
                    <a:pt x="261854" y="144163"/>
                  </a:lnTo>
                  <a:lnTo>
                    <a:pt x="259516" y="154228"/>
                  </a:lnTo>
                  <a:lnTo>
                    <a:pt x="260395" y="166439"/>
                  </a:lnTo>
                  <a:lnTo>
                    <a:pt x="261171" y="167452"/>
                  </a:lnTo>
                  <a:lnTo>
                    <a:pt x="262395" y="167421"/>
                  </a:lnTo>
                  <a:lnTo>
                    <a:pt x="285932" y="153980"/>
                  </a:lnTo>
                  <a:lnTo>
                    <a:pt x="315158" y="129518"/>
                  </a:lnTo>
                  <a:lnTo>
                    <a:pt x="337629" y="117422"/>
                  </a:lnTo>
                  <a:lnTo>
                    <a:pt x="338766" y="118546"/>
                  </a:lnTo>
                  <a:lnTo>
                    <a:pt x="338149" y="125439"/>
                  </a:lnTo>
                  <a:lnTo>
                    <a:pt x="332711" y="152181"/>
                  </a:lnTo>
                  <a:lnTo>
                    <a:pt x="330904" y="180878"/>
                  </a:lnTo>
                  <a:lnTo>
                    <a:pt x="331363" y="191242"/>
                  </a:lnTo>
                  <a:lnTo>
                    <a:pt x="336810" y="2096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99" name="SMARTInkShape-2894"/>
            <p:cNvSpPr/>
            <p:nvPr>
              <p:custDataLst>
                <p:tags r:id="rId106"/>
              </p:custDataLst>
            </p:nvPr>
          </p:nvSpPr>
          <p:spPr>
            <a:xfrm>
              <a:off x="6286500" y="2428679"/>
              <a:ext cx="88901" cy="66872"/>
            </a:xfrm>
            <a:custGeom>
              <a:avLst/>
              <a:gdLst/>
              <a:ahLst/>
              <a:cxnLst/>
              <a:rect l="0" t="0" r="0" b="0"/>
              <a:pathLst>
                <a:path w="88901" h="66872">
                  <a:moveTo>
                    <a:pt x="88900" y="3371"/>
                  </a:moveTo>
                  <a:lnTo>
                    <a:pt x="88900" y="3371"/>
                  </a:lnTo>
                  <a:lnTo>
                    <a:pt x="88900" y="0"/>
                  </a:lnTo>
                  <a:lnTo>
                    <a:pt x="87489" y="418"/>
                  </a:lnTo>
                  <a:lnTo>
                    <a:pt x="61109" y="18330"/>
                  </a:lnTo>
                  <a:lnTo>
                    <a:pt x="35902" y="35790"/>
                  </a:lnTo>
                  <a:lnTo>
                    <a:pt x="6224" y="61071"/>
                  </a:lnTo>
                  <a:lnTo>
                    <a:pt x="0" y="668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00" name="SMARTInkShape-2895"/>
            <p:cNvSpPr/>
            <p:nvPr>
              <p:custDataLst>
                <p:tags r:id="rId107"/>
              </p:custDataLst>
            </p:nvPr>
          </p:nvSpPr>
          <p:spPr>
            <a:xfrm>
              <a:off x="6300082" y="2311400"/>
              <a:ext cx="113419" cy="184151"/>
            </a:xfrm>
            <a:custGeom>
              <a:avLst/>
              <a:gdLst/>
              <a:ahLst/>
              <a:cxnLst/>
              <a:rect l="0" t="0" r="0" b="0"/>
              <a:pathLst>
                <a:path w="113419" h="184151">
                  <a:moveTo>
                    <a:pt x="5468" y="0"/>
                  </a:moveTo>
                  <a:lnTo>
                    <a:pt x="5468" y="0"/>
                  </a:lnTo>
                  <a:lnTo>
                    <a:pt x="2097" y="0"/>
                  </a:lnTo>
                  <a:lnTo>
                    <a:pt x="1104" y="1411"/>
                  </a:lnTo>
                  <a:lnTo>
                    <a:pt x="0" y="6742"/>
                  </a:lnTo>
                  <a:lnTo>
                    <a:pt x="9432" y="33918"/>
                  </a:lnTo>
                  <a:lnTo>
                    <a:pt x="16872" y="57643"/>
                  </a:lnTo>
                  <a:lnTo>
                    <a:pt x="28646" y="80888"/>
                  </a:lnTo>
                  <a:lnTo>
                    <a:pt x="43990" y="102978"/>
                  </a:lnTo>
                  <a:lnTo>
                    <a:pt x="71054" y="134542"/>
                  </a:lnTo>
                  <a:lnTo>
                    <a:pt x="92399" y="160671"/>
                  </a:lnTo>
                  <a:lnTo>
                    <a:pt x="113418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01" name="SMARTInkShape-2896"/>
            <p:cNvSpPr/>
            <p:nvPr>
              <p:custDataLst>
                <p:tags r:id="rId108"/>
              </p:custDataLst>
            </p:nvPr>
          </p:nvSpPr>
          <p:spPr>
            <a:xfrm>
              <a:off x="6229350" y="2514600"/>
              <a:ext cx="273051" cy="12701"/>
            </a:xfrm>
            <a:custGeom>
              <a:avLst/>
              <a:gdLst/>
              <a:ahLst/>
              <a:cxnLst/>
              <a:rect l="0" t="0" r="0" b="0"/>
              <a:pathLst>
                <a:path w="273051" h="12701">
                  <a:moveTo>
                    <a:pt x="0" y="0"/>
                  </a:moveTo>
                  <a:lnTo>
                    <a:pt x="0" y="0"/>
                  </a:lnTo>
                  <a:lnTo>
                    <a:pt x="22323" y="3371"/>
                  </a:lnTo>
                  <a:lnTo>
                    <a:pt x="46140" y="5026"/>
                  </a:lnTo>
                  <a:lnTo>
                    <a:pt x="76245" y="5762"/>
                  </a:lnTo>
                  <a:lnTo>
                    <a:pt x="93163" y="5958"/>
                  </a:lnTo>
                  <a:lnTo>
                    <a:pt x="110792" y="6089"/>
                  </a:lnTo>
                  <a:lnTo>
                    <a:pt x="129600" y="5470"/>
                  </a:lnTo>
                  <a:lnTo>
                    <a:pt x="149194" y="4352"/>
                  </a:lnTo>
                  <a:lnTo>
                    <a:pt x="169313" y="2902"/>
                  </a:lnTo>
                  <a:lnTo>
                    <a:pt x="188370" y="1934"/>
                  </a:lnTo>
                  <a:lnTo>
                    <a:pt x="206719" y="1289"/>
                  </a:lnTo>
                  <a:lnTo>
                    <a:pt x="224596" y="860"/>
                  </a:lnTo>
                  <a:lnTo>
                    <a:pt x="250103" y="382"/>
                  </a:lnTo>
                  <a:lnTo>
                    <a:pt x="259869" y="255"/>
                  </a:lnTo>
                  <a:lnTo>
                    <a:pt x="265674" y="1581"/>
                  </a:lnTo>
                  <a:lnTo>
                    <a:pt x="268838" y="3876"/>
                  </a:lnTo>
                  <a:lnTo>
                    <a:pt x="2730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02" name="SMARTInkShape-2897"/>
            <p:cNvSpPr/>
            <p:nvPr>
              <p:custDataLst>
                <p:tags r:id="rId109"/>
              </p:custDataLst>
            </p:nvPr>
          </p:nvSpPr>
          <p:spPr>
            <a:xfrm>
              <a:off x="6283025" y="2633488"/>
              <a:ext cx="136826" cy="97013"/>
            </a:xfrm>
            <a:custGeom>
              <a:avLst/>
              <a:gdLst/>
              <a:ahLst/>
              <a:cxnLst/>
              <a:rect l="0" t="0" r="0" b="0"/>
              <a:pathLst>
                <a:path w="136826" h="97013">
                  <a:moveTo>
                    <a:pt x="98725" y="20812"/>
                  </a:moveTo>
                  <a:lnTo>
                    <a:pt x="98725" y="20812"/>
                  </a:lnTo>
                  <a:lnTo>
                    <a:pt x="71993" y="6322"/>
                  </a:lnTo>
                  <a:lnTo>
                    <a:pt x="41399" y="2362"/>
                  </a:lnTo>
                  <a:lnTo>
                    <a:pt x="28797" y="7673"/>
                  </a:lnTo>
                  <a:lnTo>
                    <a:pt x="16846" y="17795"/>
                  </a:lnTo>
                  <a:lnTo>
                    <a:pt x="6831" y="31700"/>
                  </a:lnTo>
                  <a:lnTo>
                    <a:pt x="0" y="52025"/>
                  </a:lnTo>
                  <a:lnTo>
                    <a:pt x="1159" y="57848"/>
                  </a:lnTo>
                  <a:lnTo>
                    <a:pt x="8090" y="68082"/>
                  </a:lnTo>
                  <a:lnTo>
                    <a:pt x="21989" y="73571"/>
                  </a:lnTo>
                  <a:lnTo>
                    <a:pt x="47766" y="76661"/>
                  </a:lnTo>
                  <a:lnTo>
                    <a:pt x="56287" y="77095"/>
                  </a:lnTo>
                  <a:lnTo>
                    <a:pt x="71396" y="71932"/>
                  </a:lnTo>
                  <a:lnTo>
                    <a:pt x="84462" y="62582"/>
                  </a:lnTo>
                  <a:lnTo>
                    <a:pt x="94973" y="51371"/>
                  </a:lnTo>
                  <a:lnTo>
                    <a:pt x="100585" y="37451"/>
                  </a:lnTo>
                  <a:lnTo>
                    <a:pt x="102374" y="23268"/>
                  </a:lnTo>
                  <a:lnTo>
                    <a:pt x="99345" y="1502"/>
                  </a:lnTo>
                  <a:lnTo>
                    <a:pt x="98433" y="177"/>
                  </a:lnTo>
                  <a:lnTo>
                    <a:pt x="97119" y="0"/>
                  </a:lnTo>
                  <a:lnTo>
                    <a:pt x="95538" y="587"/>
                  </a:lnTo>
                  <a:lnTo>
                    <a:pt x="86570" y="11527"/>
                  </a:lnTo>
                  <a:lnTo>
                    <a:pt x="82740" y="24211"/>
                  </a:lnTo>
                  <a:lnTo>
                    <a:pt x="81718" y="31545"/>
                  </a:lnTo>
                  <a:lnTo>
                    <a:pt x="87022" y="55350"/>
                  </a:lnTo>
                  <a:lnTo>
                    <a:pt x="95640" y="68147"/>
                  </a:lnTo>
                  <a:lnTo>
                    <a:pt x="114274" y="83285"/>
                  </a:lnTo>
                  <a:lnTo>
                    <a:pt x="136825" y="970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03" name="SMARTInkShape-2898"/>
            <p:cNvSpPr/>
            <p:nvPr>
              <p:custDataLst>
                <p:tags r:id="rId110"/>
              </p:custDataLst>
            </p:nvPr>
          </p:nvSpPr>
          <p:spPr>
            <a:xfrm>
              <a:off x="6428848" y="2863850"/>
              <a:ext cx="251353" cy="117937"/>
            </a:xfrm>
            <a:custGeom>
              <a:avLst/>
              <a:gdLst/>
              <a:ahLst/>
              <a:cxnLst/>
              <a:rect l="0" t="0" r="0" b="0"/>
              <a:pathLst>
                <a:path w="251353" h="117937">
                  <a:moveTo>
                    <a:pt x="16402" y="0"/>
                  </a:moveTo>
                  <a:lnTo>
                    <a:pt x="16402" y="0"/>
                  </a:lnTo>
                  <a:lnTo>
                    <a:pt x="6289" y="3371"/>
                  </a:lnTo>
                  <a:lnTo>
                    <a:pt x="3310" y="6481"/>
                  </a:lnTo>
                  <a:lnTo>
                    <a:pt x="0" y="15580"/>
                  </a:lnTo>
                  <a:lnTo>
                    <a:pt x="1508" y="39345"/>
                  </a:lnTo>
                  <a:lnTo>
                    <a:pt x="14016" y="56763"/>
                  </a:lnTo>
                  <a:lnTo>
                    <a:pt x="23278" y="65358"/>
                  </a:lnTo>
                  <a:lnTo>
                    <a:pt x="52384" y="78672"/>
                  </a:lnTo>
                  <a:lnTo>
                    <a:pt x="70024" y="84198"/>
                  </a:lnTo>
                  <a:lnTo>
                    <a:pt x="89543" y="89999"/>
                  </a:lnTo>
                  <a:lnTo>
                    <a:pt x="110319" y="95983"/>
                  </a:lnTo>
                  <a:lnTo>
                    <a:pt x="131930" y="102088"/>
                  </a:lnTo>
                  <a:lnTo>
                    <a:pt x="151981" y="106864"/>
                  </a:lnTo>
                  <a:lnTo>
                    <a:pt x="170994" y="110754"/>
                  </a:lnTo>
                  <a:lnTo>
                    <a:pt x="189313" y="114053"/>
                  </a:lnTo>
                  <a:lnTo>
                    <a:pt x="215312" y="117718"/>
                  </a:lnTo>
                  <a:lnTo>
                    <a:pt x="232512" y="117936"/>
                  </a:lnTo>
                  <a:lnTo>
                    <a:pt x="251352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04" name="SMARTInkShape-2899"/>
            <p:cNvSpPr/>
            <p:nvPr>
              <p:custDataLst>
                <p:tags r:id="rId111"/>
              </p:custDataLst>
            </p:nvPr>
          </p:nvSpPr>
          <p:spPr>
            <a:xfrm>
              <a:off x="6369050" y="2851150"/>
              <a:ext cx="101601" cy="63501"/>
            </a:xfrm>
            <a:custGeom>
              <a:avLst/>
              <a:gdLst/>
              <a:ahLst/>
              <a:cxnLst/>
              <a:rect l="0" t="0" r="0" b="0"/>
              <a:pathLst>
                <a:path w="101601" h="63501">
                  <a:moveTo>
                    <a:pt x="0" y="63500"/>
                  </a:moveTo>
                  <a:lnTo>
                    <a:pt x="0" y="63500"/>
                  </a:lnTo>
                  <a:lnTo>
                    <a:pt x="3371" y="56758"/>
                  </a:lnTo>
                  <a:lnTo>
                    <a:pt x="15580" y="45824"/>
                  </a:lnTo>
                  <a:lnTo>
                    <a:pt x="43739" y="29486"/>
                  </a:lnTo>
                  <a:lnTo>
                    <a:pt x="74595" y="12671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05" name="SMARTInkShape-2900"/>
            <p:cNvSpPr/>
            <p:nvPr>
              <p:custDataLst>
                <p:tags r:id="rId112"/>
              </p:custDataLst>
            </p:nvPr>
          </p:nvSpPr>
          <p:spPr>
            <a:xfrm>
              <a:off x="6363583" y="2818027"/>
              <a:ext cx="94368" cy="90274"/>
            </a:xfrm>
            <a:custGeom>
              <a:avLst/>
              <a:gdLst/>
              <a:ahLst/>
              <a:cxnLst/>
              <a:rect l="0" t="0" r="0" b="0"/>
              <a:pathLst>
                <a:path w="94368" h="90274">
                  <a:moveTo>
                    <a:pt x="5467" y="90273"/>
                  </a:moveTo>
                  <a:lnTo>
                    <a:pt x="5467" y="90273"/>
                  </a:lnTo>
                  <a:lnTo>
                    <a:pt x="1103" y="80134"/>
                  </a:lnTo>
                  <a:lnTo>
                    <a:pt x="0" y="72596"/>
                  </a:lnTo>
                  <a:lnTo>
                    <a:pt x="6141" y="43286"/>
                  </a:lnTo>
                  <a:lnTo>
                    <a:pt x="10696" y="14826"/>
                  </a:lnTo>
                  <a:lnTo>
                    <a:pt x="13200" y="5471"/>
                  </a:lnTo>
                  <a:lnTo>
                    <a:pt x="15959" y="372"/>
                  </a:lnTo>
                  <a:lnTo>
                    <a:pt x="16695" y="0"/>
                  </a:lnTo>
                  <a:lnTo>
                    <a:pt x="17186" y="458"/>
                  </a:lnTo>
                  <a:lnTo>
                    <a:pt x="34716" y="28051"/>
                  </a:lnTo>
                  <a:lnTo>
                    <a:pt x="51057" y="44791"/>
                  </a:lnTo>
                  <a:lnTo>
                    <a:pt x="63124" y="51949"/>
                  </a:lnTo>
                  <a:lnTo>
                    <a:pt x="94367" y="585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06" name="SMARTInkShape-2901"/>
            <p:cNvSpPr/>
            <p:nvPr>
              <p:custDataLst>
                <p:tags r:id="rId113"/>
              </p:custDataLst>
            </p:nvPr>
          </p:nvSpPr>
          <p:spPr>
            <a:xfrm>
              <a:off x="6775450" y="2927350"/>
              <a:ext cx="82244" cy="103756"/>
            </a:xfrm>
            <a:custGeom>
              <a:avLst/>
              <a:gdLst/>
              <a:ahLst/>
              <a:cxnLst/>
              <a:rect l="0" t="0" r="0" b="0"/>
              <a:pathLst>
                <a:path w="82244" h="103756">
                  <a:moveTo>
                    <a:pt x="50800" y="0"/>
                  </a:moveTo>
                  <a:lnTo>
                    <a:pt x="50800" y="0"/>
                  </a:lnTo>
                  <a:lnTo>
                    <a:pt x="40661" y="706"/>
                  </a:lnTo>
                  <a:lnTo>
                    <a:pt x="33124" y="3371"/>
                  </a:lnTo>
                  <a:lnTo>
                    <a:pt x="30549" y="5775"/>
                  </a:lnTo>
                  <a:lnTo>
                    <a:pt x="27688" y="12209"/>
                  </a:lnTo>
                  <a:lnTo>
                    <a:pt x="30180" y="21654"/>
                  </a:lnTo>
                  <a:lnTo>
                    <a:pt x="37402" y="32907"/>
                  </a:lnTo>
                  <a:lnTo>
                    <a:pt x="63154" y="55497"/>
                  </a:lnTo>
                  <a:lnTo>
                    <a:pt x="78684" y="69360"/>
                  </a:lnTo>
                  <a:lnTo>
                    <a:pt x="82090" y="73757"/>
                  </a:lnTo>
                  <a:lnTo>
                    <a:pt x="82243" y="77393"/>
                  </a:lnTo>
                  <a:lnTo>
                    <a:pt x="80228" y="80523"/>
                  </a:lnTo>
                  <a:lnTo>
                    <a:pt x="70935" y="86588"/>
                  </a:lnTo>
                  <a:lnTo>
                    <a:pt x="39987" y="100098"/>
                  </a:lnTo>
                  <a:lnTo>
                    <a:pt x="26239" y="103755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10" name="SMARTInkShape-Group807"/>
          <p:cNvGrpSpPr/>
          <p:nvPr/>
        </p:nvGrpSpPr>
        <p:grpSpPr>
          <a:xfrm>
            <a:off x="5952929" y="2559050"/>
            <a:ext cx="79572" cy="44451"/>
            <a:chOff x="5952929" y="2559050"/>
            <a:chExt cx="79572" cy="44451"/>
          </a:xfrm>
        </p:grpSpPr>
        <p:sp>
          <p:nvSpPr>
            <p:cNvPr id="2808" name="SMARTInkShape-2902"/>
            <p:cNvSpPr/>
            <p:nvPr>
              <p:custDataLst>
                <p:tags r:id="rId98"/>
              </p:custDataLst>
            </p:nvPr>
          </p:nvSpPr>
          <p:spPr>
            <a:xfrm>
              <a:off x="5994400" y="2559050"/>
              <a:ext cx="12701" cy="6351"/>
            </a:xfrm>
            <a:custGeom>
              <a:avLst/>
              <a:gdLst/>
              <a:ahLst/>
              <a:cxnLst/>
              <a:rect l="0" t="0" r="0" b="0"/>
              <a:pathLst>
                <a:path w="12701" h="6351">
                  <a:moveTo>
                    <a:pt x="0" y="0"/>
                  </a:moveTo>
                  <a:lnTo>
                    <a:pt x="0" y="0"/>
                  </a:lnTo>
                  <a:lnTo>
                    <a:pt x="127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09" name="SMARTInkShape-2903"/>
            <p:cNvSpPr/>
            <p:nvPr>
              <p:custDataLst>
                <p:tags r:id="rId99"/>
              </p:custDataLst>
            </p:nvPr>
          </p:nvSpPr>
          <p:spPr>
            <a:xfrm>
              <a:off x="5952929" y="2603500"/>
              <a:ext cx="79572" cy="1"/>
            </a:xfrm>
            <a:custGeom>
              <a:avLst/>
              <a:gdLst/>
              <a:ahLst/>
              <a:cxnLst/>
              <a:rect l="0" t="0" r="0" b="0"/>
              <a:pathLst>
                <a:path w="79572" h="1">
                  <a:moveTo>
                    <a:pt x="3371" y="0"/>
                  </a:moveTo>
                  <a:lnTo>
                    <a:pt x="3371" y="0"/>
                  </a:lnTo>
                  <a:lnTo>
                    <a:pt x="0" y="0"/>
                  </a:lnTo>
                  <a:lnTo>
                    <a:pt x="28443" y="0"/>
                  </a:lnTo>
                  <a:lnTo>
                    <a:pt x="58934" y="0"/>
                  </a:lnTo>
                  <a:lnTo>
                    <a:pt x="795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16" name="SMARTInkShape-Group808"/>
          <p:cNvGrpSpPr/>
          <p:nvPr/>
        </p:nvGrpSpPr>
        <p:grpSpPr>
          <a:xfrm>
            <a:off x="5324444" y="2459215"/>
            <a:ext cx="480623" cy="216152"/>
            <a:chOff x="5324444" y="2459215"/>
            <a:chExt cx="480623" cy="216152"/>
          </a:xfrm>
        </p:grpSpPr>
        <p:sp>
          <p:nvSpPr>
            <p:cNvPr id="2811" name="SMARTInkShape-2904"/>
            <p:cNvSpPr/>
            <p:nvPr>
              <p:custDataLst>
                <p:tags r:id="rId93"/>
              </p:custDataLst>
            </p:nvPr>
          </p:nvSpPr>
          <p:spPr>
            <a:xfrm>
              <a:off x="5681026" y="2459215"/>
              <a:ext cx="124041" cy="200820"/>
            </a:xfrm>
            <a:custGeom>
              <a:avLst/>
              <a:gdLst/>
              <a:ahLst/>
              <a:cxnLst/>
              <a:rect l="0" t="0" r="0" b="0"/>
              <a:pathLst>
                <a:path w="124041" h="200820">
                  <a:moveTo>
                    <a:pt x="59374" y="10935"/>
                  </a:moveTo>
                  <a:lnTo>
                    <a:pt x="59374" y="10935"/>
                  </a:lnTo>
                  <a:lnTo>
                    <a:pt x="62745" y="4193"/>
                  </a:lnTo>
                  <a:lnTo>
                    <a:pt x="63033" y="2207"/>
                  </a:lnTo>
                  <a:lnTo>
                    <a:pt x="62520" y="883"/>
                  </a:lnTo>
                  <a:lnTo>
                    <a:pt x="61471" y="0"/>
                  </a:lnTo>
                  <a:lnTo>
                    <a:pt x="47532" y="25342"/>
                  </a:lnTo>
                  <a:lnTo>
                    <a:pt x="31769" y="49323"/>
                  </a:lnTo>
                  <a:lnTo>
                    <a:pt x="16767" y="78326"/>
                  </a:lnTo>
                  <a:lnTo>
                    <a:pt x="5159" y="109326"/>
                  </a:lnTo>
                  <a:lnTo>
                    <a:pt x="0" y="139566"/>
                  </a:lnTo>
                  <a:lnTo>
                    <a:pt x="3353" y="163825"/>
                  </a:lnTo>
                  <a:lnTo>
                    <a:pt x="12602" y="182602"/>
                  </a:lnTo>
                  <a:lnTo>
                    <a:pt x="26122" y="195652"/>
                  </a:lnTo>
                  <a:lnTo>
                    <a:pt x="43420" y="200511"/>
                  </a:lnTo>
                  <a:lnTo>
                    <a:pt x="52971" y="200819"/>
                  </a:lnTo>
                  <a:lnTo>
                    <a:pt x="72991" y="193635"/>
                  </a:lnTo>
                  <a:lnTo>
                    <a:pt x="92237" y="179624"/>
                  </a:lnTo>
                  <a:lnTo>
                    <a:pt x="107845" y="159286"/>
                  </a:lnTo>
                  <a:lnTo>
                    <a:pt x="118077" y="132372"/>
                  </a:lnTo>
                  <a:lnTo>
                    <a:pt x="123564" y="101596"/>
                  </a:lnTo>
                  <a:lnTo>
                    <a:pt x="124040" y="85487"/>
                  </a:lnTo>
                  <a:lnTo>
                    <a:pt x="121276" y="56769"/>
                  </a:lnTo>
                  <a:lnTo>
                    <a:pt x="112991" y="39302"/>
                  </a:lnTo>
                  <a:lnTo>
                    <a:pt x="107113" y="34785"/>
                  </a:lnTo>
                  <a:lnTo>
                    <a:pt x="78424" y="299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12" name="SMARTInkShape-2905"/>
            <p:cNvSpPr/>
            <p:nvPr>
              <p:custDataLst>
                <p:tags r:id="rId94"/>
              </p:custDataLst>
            </p:nvPr>
          </p:nvSpPr>
          <p:spPr>
            <a:xfrm>
              <a:off x="5441950" y="246380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6350" y="12700"/>
                  </a:moveTo>
                  <a:lnTo>
                    <a:pt x="6350" y="127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13" name="SMARTInkShape-2906"/>
            <p:cNvSpPr/>
            <p:nvPr>
              <p:custDataLst>
                <p:tags r:id="rId95"/>
              </p:custDataLst>
            </p:nvPr>
          </p:nvSpPr>
          <p:spPr>
            <a:xfrm>
              <a:off x="5435600" y="2596117"/>
              <a:ext cx="146051" cy="68892"/>
            </a:xfrm>
            <a:custGeom>
              <a:avLst/>
              <a:gdLst/>
              <a:ahLst/>
              <a:cxnLst/>
              <a:rect l="0" t="0" r="0" b="0"/>
              <a:pathLst>
                <a:path w="146051" h="68892">
                  <a:moveTo>
                    <a:pt x="0" y="1033"/>
                  </a:moveTo>
                  <a:lnTo>
                    <a:pt x="0" y="1033"/>
                  </a:lnTo>
                  <a:lnTo>
                    <a:pt x="3659" y="20605"/>
                  </a:lnTo>
                  <a:lnTo>
                    <a:pt x="621" y="51902"/>
                  </a:lnTo>
                  <a:lnTo>
                    <a:pt x="2157" y="60800"/>
                  </a:lnTo>
                  <a:lnTo>
                    <a:pt x="3555" y="64161"/>
                  </a:lnTo>
                  <a:lnTo>
                    <a:pt x="5897" y="66402"/>
                  </a:lnTo>
                  <a:lnTo>
                    <a:pt x="12264" y="68891"/>
                  </a:lnTo>
                  <a:lnTo>
                    <a:pt x="19796" y="68116"/>
                  </a:lnTo>
                  <a:lnTo>
                    <a:pt x="27849" y="64714"/>
                  </a:lnTo>
                  <a:lnTo>
                    <a:pt x="36130" y="58499"/>
                  </a:lnTo>
                  <a:lnTo>
                    <a:pt x="42634" y="47270"/>
                  </a:lnTo>
                  <a:lnTo>
                    <a:pt x="55929" y="17065"/>
                  </a:lnTo>
                  <a:lnTo>
                    <a:pt x="64628" y="2412"/>
                  </a:lnTo>
                  <a:lnTo>
                    <a:pt x="67074" y="541"/>
                  </a:lnTo>
                  <a:lnTo>
                    <a:pt x="69410" y="0"/>
                  </a:lnTo>
                  <a:lnTo>
                    <a:pt x="71674" y="344"/>
                  </a:lnTo>
                  <a:lnTo>
                    <a:pt x="73182" y="1985"/>
                  </a:lnTo>
                  <a:lnTo>
                    <a:pt x="82931" y="31763"/>
                  </a:lnTo>
                  <a:lnTo>
                    <a:pt x="87721" y="42773"/>
                  </a:lnTo>
                  <a:lnTo>
                    <a:pt x="88819" y="43676"/>
                  </a:lnTo>
                  <a:lnTo>
                    <a:pt x="91922" y="44680"/>
                  </a:lnTo>
                  <a:lnTo>
                    <a:pt x="97533" y="41363"/>
                  </a:lnTo>
                  <a:lnTo>
                    <a:pt x="121646" y="18980"/>
                  </a:lnTo>
                  <a:lnTo>
                    <a:pt x="124136" y="17936"/>
                  </a:lnTo>
                  <a:lnTo>
                    <a:pt x="126502" y="17946"/>
                  </a:lnTo>
                  <a:lnTo>
                    <a:pt x="128785" y="18659"/>
                  </a:lnTo>
                  <a:lnTo>
                    <a:pt x="130306" y="20545"/>
                  </a:lnTo>
                  <a:lnTo>
                    <a:pt x="131997" y="26403"/>
                  </a:lnTo>
                  <a:lnTo>
                    <a:pt x="133788" y="45320"/>
                  </a:lnTo>
                  <a:lnTo>
                    <a:pt x="136603" y="51996"/>
                  </a:lnTo>
                  <a:lnTo>
                    <a:pt x="138340" y="54058"/>
                  </a:lnTo>
                  <a:lnTo>
                    <a:pt x="146050" y="581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14" name="SMARTInkShape-2907"/>
            <p:cNvSpPr/>
            <p:nvPr>
              <p:custDataLst>
                <p:tags r:id="rId96"/>
              </p:custDataLst>
            </p:nvPr>
          </p:nvSpPr>
          <p:spPr>
            <a:xfrm>
              <a:off x="5324444" y="2555679"/>
              <a:ext cx="67421" cy="119688"/>
            </a:xfrm>
            <a:custGeom>
              <a:avLst/>
              <a:gdLst/>
              <a:ahLst/>
              <a:cxnLst/>
              <a:rect l="0" t="0" r="0" b="0"/>
              <a:pathLst>
                <a:path w="67421" h="119688">
                  <a:moveTo>
                    <a:pt x="66706" y="3371"/>
                  </a:moveTo>
                  <a:lnTo>
                    <a:pt x="66706" y="3371"/>
                  </a:lnTo>
                  <a:lnTo>
                    <a:pt x="63335" y="0"/>
                  </a:lnTo>
                  <a:lnTo>
                    <a:pt x="54154" y="226"/>
                  </a:lnTo>
                  <a:lnTo>
                    <a:pt x="33119" y="6202"/>
                  </a:lnTo>
                  <a:lnTo>
                    <a:pt x="12774" y="16910"/>
                  </a:lnTo>
                  <a:lnTo>
                    <a:pt x="3932" y="24910"/>
                  </a:lnTo>
                  <a:lnTo>
                    <a:pt x="0" y="33170"/>
                  </a:lnTo>
                  <a:lnTo>
                    <a:pt x="1774" y="38054"/>
                  </a:lnTo>
                  <a:lnTo>
                    <a:pt x="11271" y="49124"/>
                  </a:lnTo>
                  <a:lnTo>
                    <a:pt x="35856" y="67257"/>
                  </a:lnTo>
                  <a:lnTo>
                    <a:pt x="59854" y="87278"/>
                  </a:lnTo>
                  <a:lnTo>
                    <a:pt x="66718" y="96166"/>
                  </a:lnTo>
                  <a:lnTo>
                    <a:pt x="67420" y="100512"/>
                  </a:lnTo>
                  <a:lnTo>
                    <a:pt x="66477" y="104821"/>
                  </a:lnTo>
                  <a:lnTo>
                    <a:pt x="64436" y="109104"/>
                  </a:lnTo>
                  <a:lnTo>
                    <a:pt x="56524" y="115745"/>
                  </a:lnTo>
                  <a:lnTo>
                    <a:pt x="51452" y="118504"/>
                  </a:lnTo>
                  <a:lnTo>
                    <a:pt x="38290" y="119687"/>
                  </a:lnTo>
                  <a:lnTo>
                    <a:pt x="25149" y="117862"/>
                  </a:lnTo>
                  <a:lnTo>
                    <a:pt x="16957" y="114698"/>
                  </a:lnTo>
                  <a:lnTo>
                    <a:pt x="14489" y="111456"/>
                  </a:lnTo>
                  <a:lnTo>
                    <a:pt x="9556" y="922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15" name="SMARTInkShape-2908"/>
            <p:cNvSpPr/>
            <p:nvPr>
              <p:custDataLst>
                <p:tags r:id="rId97"/>
              </p:custDataLst>
            </p:nvPr>
          </p:nvSpPr>
          <p:spPr>
            <a:xfrm>
              <a:off x="5676900" y="2571750"/>
              <a:ext cx="127001" cy="6351"/>
            </a:xfrm>
            <a:custGeom>
              <a:avLst/>
              <a:gdLst/>
              <a:ahLst/>
              <a:cxnLst/>
              <a:rect l="0" t="0" r="0" b="0"/>
              <a:pathLst>
                <a:path w="127001" h="6351">
                  <a:moveTo>
                    <a:pt x="0" y="6350"/>
                  </a:moveTo>
                  <a:lnTo>
                    <a:pt x="0" y="6350"/>
                  </a:lnTo>
                  <a:lnTo>
                    <a:pt x="23087" y="5644"/>
                  </a:lnTo>
                  <a:lnTo>
                    <a:pt x="53877" y="1986"/>
                  </a:lnTo>
                  <a:lnTo>
                    <a:pt x="77568" y="883"/>
                  </a:lnTo>
                  <a:lnTo>
                    <a:pt x="107963" y="261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817" name="SMARTInkShape-2909"/>
          <p:cNvSpPr/>
          <p:nvPr>
            <p:custDataLst>
              <p:tags r:id="rId2"/>
            </p:custDataLst>
          </p:nvPr>
        </p:nvSpPr>
        <p:spPr>
          <a:xfrm>
            <a:off x="4768850" y="2588833"/>
            <a:ext cx="171611" cy="70437"/>
          </a:xfrm>
          <a:custGeom>
            <a:avLst/>
            <a:gdLst/>
            <a:ahLst/>
            <a:cxnLst/>
            <a:rect l="0" t="0" r="0" b="0"/>
            <a:pathLst>
              <a:path w="171611" h="70437">
                <a:moveTo>
                  <a:pt x="0" y="52767"/>
                </a:moveTo>
                <a:lnTo>
                  <a:pt x="0" y="52767"/>
                </a:lnTo>
                <a:lnTo>
                  <a:pt x="10845" y="38264"/>
                </a:lnTo>
                <a:lnTo>
                  <a:pt x="35321" y="20196"/>
                </a:lnTo>
                <a:lnTo>
                  <a:pt x="51858" y="16305"/>
                </a:lnTo>
                <a:lnTo>
                  <a:pt x="63970" y="19158"/>
                </a:lnTo>
                <a:lnTo>
                  <a:pt x="76409" y="25835"/>
                </a:lnTo>
                <a:lnTo>
                  <a:pt x="93195" y="40789"/>
                </a:lnTo>
                <a:lnTo>
                  <a:pt x="106134" y="64828"/>
                </a:lnTo>
                <a:lnTo>
                  <a:pt x="107591" y="70436"/>
                </a:lnTo>
                <a:lnTo>
                  <a:pt x="104027" y="69322"/>
                </a:lnTo>
                <a:lnTo>
                  <a:pt x="101102" y="68037"/>
                </a:lnTo>
                <a:lnTo>
                  <a:pt x="95969" y="62846"/>
                </a:lnTo>
                <a:lnTo>
                  <a:pt x="93613" y="59486"/>
                </a:lnTo>
                <a:lnTo>
                  <a:pt x="90296" y="41274"/>
                </a:lnTo>
                <a:lnTo>
                  <a:pt x="89022" y="10911"/>
                </a:lnTo>
                <a:lnTo>
                  <a:pt x="91098" y="7224"/>
                </a:lnTo>
                <a:lnTo>
                  <a:pt x="99049" y="1246"/>
                </a:lnTo>
                <a:lnTo>
                  <a:pt x="109639" y="0"/>
                </a:lnTo>
                <a:lnTo>
                  <a:pt x="121400" y="2504"/>
                </a:lnTo>
                <a:lnTo>
                  <a:pt x="152499" y="16157"/>
                </a:lnTo>
                <a:lnTo>
                  <a:pt x="168108" y="26319"/>
                </a:lnTo>
                <a:lnTo>
                  <a:pt x="170633" y="29491"/>
                </a:lnTo>
                <a:lnTo>
                  <a:pt x="171610" y="32310"/>
                </a:lnTo>
                <a:lnTo>
                  <a:pt x="170816" y="38031"/>
                </a:lnTo>
                <a:lnTo>
                  <a:pt x="168111" y="45277"/>
                </a:lnTo>
                <a:lnTo>
                  <a:pt x="162675" y="51319"/>
                </a:lnTo>
                <a:lnTo>
                  <a:pt x="139700" y="6546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821" name="SMARTInkShape-Group810"/>
          <p:cNvGrpSpPr/>
          <p:nvPr/>
        </p:nvGrpSpPr>
        <p:grpSpPr>
          <a:xfrm>
            <a:off x="4282591" y="2483148"/>
            <a:ext cx="162410" cy="293691"/>
            <a:chOff x="4282591" y="2483148"/>
            <a:chExt cx="162410" cy="293691"/>
          </a:xfrm>
        </p:grpSpPr>
        <p:sp>
          <p:nvSpPr>
            <p:cNvPr id="2818" name="SMARTInkShape-2910"/>
            <p:cNvSpPr/>
            <p:nvPr>
              <p:custDataLst>
                <p:tags r:id="rId90"/>
              </p:custDataLst>
            </p:nvPr>
          </p:nvSpPr>
          <p:spPr>
            <a:xfrm>
              <a:off x="4330700" y="2679700"/>
              <a:ext cx="94992" cy="97139"/>
            </a:xfrm>
            <a:custGeom>
              <a:avLst/>
              <a:gdLst/>
              <a:ahLst/>
              <a:cxnLst/>
              <a:rect l="0" t="0" r="0" b="0"/>
              <a:pathLst>
                <a:path w="94992" h="97139">
                  <a:moveTo>
                    <a:pt x="0" y="38100"/>
                  </a:moveTo>
                  <a:lnTo>
                    <a:pt x="0" y="38100"/>
                  </a:lnTo>
                  <a:lnTo>
                    <a:pt x="0" y="34729"/>
                  </a:lnTo>
                  <a:lnTo>
                    <a:pt x="706" y="33736"/>
                  </a:lnTo>
                  <a:lnTo>
                    <a:pt x="1882" y="33074"/>
                  </a:lnTo>
                  <a:lnTo>
                    <a:pt x="3371" y="32633"/>
                  </a:lnTo>
                  <a:lnTo>
                    <a:pt x="5069" y="33749"/>
                  </a:lnTo>
                  <a:lnTo>
                    <a:pt x="8838" y="38753"/>
                  </a:lnTo>
                  <a:lnTo>
                    <a:pt x="11556" y="52875"/>
                  </a:lnTo>
                  <a:lnTo>
                    <a:pt x="8990" y="70465"/>
                  </a:lnTo>
                  <a:lnTo>
                    <a:pt x="743" y="97024"/>
                  </a:lnTo>
                  <a:lnTo>
                    <a:pt x="495" y="97138"/>
                  </a:lnTo>
                  <a:lnTo>
                    <a:pt x="220" y="94678"/>
                  </a:lnTo>
                  <a:lnTo>
                    <a:pt x="19" y="64228"/>
                  </a:lnTo>
                  <a:lnTo>
                    <a:pt x="3" y="35217"/>
                  </a:lnTo>
                  <a:lnTo>
                    <a:pt x="707" y="31944"/>
                  </a:lnTo>
                  <a:lnTo>
                    <a:pt x="1882" y="29763"/>
                  </a:lnTo>
                  <a:lnTo>
                    <a:pt x="3371" y="28309"/>
                  </a:lnTo>
                  <a:lnTo>
                    <a:pt x="8789" y="26693"/>
                  </a:lnTo>
                  <a:lnTo>
                    <a:pt x="12209" y="26262"/>
                  </a:lnTo>
                  <a:lnTo>
                    <a:pt x="21654" y="31428"/>
                  </a:lnTo>
                  <a:lnTo>
                    <a:pt x="48336" y="48620"/>
                  </a:lnTo>
                  <a:lnTo>
                    <a:pt x="75007" y="70673"/>
                  </a:lnTo>
                  <a:lnTo>
                    <a:pt x="94991" y="94929"/>
                  </a:lnTo>
                  <a:lnTo>
                    <a:pt x="94493" y="79978"/>
                  </a:lnTo>
                  <a:lnTo>
                    <a:pt x="90214" y="52879"/>
                  </a:lnTo>
                  <a:lnTo>
                    <a:pt x="89289" y="27898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19" name="SMARTInkShape-2911"/>
            <p:cNvSpPr/>
            <p:nvPr>
              <p:custDataLst>
                <p:tags r:id="rId91"/>
              </p:custDataLst>
            </p:nvPr>
          </p:nvSpPr>
          <p:spPr>
            <a:xfrm>
              <a:off x="4282591" y="2590800"/>
              <a:ext cx="162410" cy="25401"/>
            </a:xfrm>
            <a:custGeom>
              <a:avLst/>
              <a:gdLst/>
              <a:ahLst/>
              <a:cxnLst/>
              <a:rect l="0" t="0" r="0" b="0"/>
              <a:pathLst>
                <a:path w="162410" h="25401">
                  <a:moveTo>
                    <a:pt x="3659" y="0"/>
                  </a:moveTo>
                  <a:lnTo>
                    <a:pt x="3659" y="0"/>
                  </a:lnTo>
                  <a:lnTo>
                    <a:pt x="288" y="6742"/>
                  </a:lnTo>
                  <a:lnTo>
                    <a:pt x="0" y="9434"/>
                  </a:lnTo>
                  <a:lnTo>
                    <a:pt x="1563" y="14306"/>
                  </a:lnTo>
                  <a:lnTo>
                    <a:pt x="26635" y="17644"/>
                  </a:lnTo>
                  <a:lnTo>
                    <a:pt x="51736" y="18425"/>
                  </a:lnTo>
                  <a:lnTo>
                    <a:pt x="78649" y="18772"/>
                  </a:lnTo>
                  <a:lnTo>
                    <a:pt x="104721" y="18926"/>
                  </a:lnTo>
                  <a:lnTo>
                    <a:pt x="128538" y="20877"/>
                  </a:lnTo>
                  <a:lnTo>
                    <a:pt x="162409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20" name="SMARTInkShape-2912"/>
            <p:cNvSpPr/>
            <p:nvPr>
              <p:custDataLst>
                <p:tags r:id="rId92"/>
              </p:custDataLst>
            </p:nvPr>
          </p:nvSpPr>
          <p:spPr>
            <a:xfrm>
              <a:off x="4314801" y="2483148"/>
              <a:ext cx="85750" cy="114003"/>
            </a:xfrm>
            <a:custGeom>
              <a:avLst/>
              <a:gdLst/>
              <a:ahLst/>
              <a:cxnLst/>
              <a:rect l="0" t="0" r="0" b="0"/>
              <a:pathLst>
                <a:path w="85750" h="114003">
                  <a:moveTo>
                    <a:pt x="73049" y="18752"/>
                  </a:moveTo>
                  <a:lnTo>
                    <a:pt x="73049" y="18752"/>
                  </a:lnTo>
                  <a:lnTo>
                    <a:pt x="69678" y="12010"/>
                  </a:lnTo>
                  <a:lnTo>
                    <a:pt x="67980" y="10024"/>
                  </a:lnTo>
                  <a:lnTo>
                    <a:pt x="64211" y="7817"/>
                  </a:lnTo>
                  <a:lnTo>
                    <a:pt x="48009" y="13317"/>
                  </a:lnTo>
                  <a:lnTo>
                    <a:pt x="25335" y="30626"/>
                  </a:lnTo>
                  <a:lnTo>
                    <a:pt x="7484" y="53628"/>
                  </a:lnTo>
                  <a:lnTo>
                    <a:pt x="0" y="74947"/>
                  </a:lnTo>
                  <a:lnTo>
                    <a:pt x="1067" y="80204"/>
                  </a:lnTo>
                  <a:lnTo>
                    <a:pt x="3894" y="84414"/>
                  </a:lnTo>
                  <a:lnTo>
                    <a:pt x="7896" y="87927"/>
                  </a:lnTo>
                  <a:lnTo>
                    <a:pt x="12680" y="88857"/>
                  </a:lnTo>
                  <a:lnTo>
                    <a:pt x="23641" y="86129"/>
                  </a:lnTo>
                  <a:lnTo>
                    <a:pt x="45082" y="73287"/>
                  </a:lnTo>
                  <a:lnTo>
                    <a:pt x="57327" y="58277"/>
                  </a:lnTo>
                  <a:lnTo>
                    <a:pt x="72153" y="31874"/>
                  </a:lnTo>
                  <a:lnTo>
                    <a:pt x="81720" y="9940"/>
                  </a:lnTo>
                  <a:lnTo>
                    <a:pt x="83253" y="1430"/>
                  </a:lnTo>
                  <a:lnTo>
                    <a:pt x="82674" y="148"/>
                  </a:lnTo>
                  <a:lnTo>
                    <a:pt x="81583" y="0"/>
                  </a:lnTo>
                  <a:lnTo>
                    <a:pt x="69933" y="9903"/>
                  </a:lnTo>
                  <a:lnTo>
                    <a:pt x="56447" y="32985"/>
                  </a:lnTo>
                  <a:lnTo>
                    <a:pt x="53441" y="52124"/>
                  </a:lnTo>
                  <a:lnTo>
                    <a:pt x="55162" y="70978"/>
                  </a:lnTo>
                  <a:lnTo>
                    <a:pt x="60630" y="86414"/>
                  </a:lnTo>
                  <a:lnTo>
                    <a:pt x="69646" y="98448"/>
                  </a:lnTo>
                  <a:lnTo>
                    <a:pt x="85749" y="1140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25" name="SMARTInkShape-Group811"/>
          <p:cNvGrpSpPr/>
          <p:nvPr/>
        </p:nvGrpSpPr>
        <p:grpSpPr>
          <a:xfrm>
            <a:off x="3780698" y="2540444"/>
            <a:ext cx="321403" cy="185854"/>
            <a:chOff x="3780698" y="2540444"/>
            <a:chExt cx="321403" cy="185854"/>
          </a:xfrm>
        </p:grpSpPr>
        <p:sp>
          <p:nvSpPr>
            <p:cNvPr id="2822" name="SMARTInkShape-2913"/>
            <p:cNvSpPr/>
            <p:nvPr>
              <p:custDataLst>
                <p:tags r:id="rId87"/>
              </p:custDataLst>
            </p:nvPr>
          </p:nvSpPr>
          <p:spPr>
            <a:xfrm>
              <a:off x="4039483" y="2654300"/>
              <a:ext cx="49918" cy="3659"/>
            </a:xfrm>
            <a:custGeom>
              <a:avLst/>
              <a:gdLst/>
              <a:ahLst/>
              <a:cxnLst/>
              <a:rect l="0" t="0" r="0" b="0"/>
              <a:pathLst>
                <a:path w="49918" h="3659">
                  <a:moveTo>
                    <a:pt x="5467" y="0"/>
                  </a:moveTo>
                  <a:lnTo>
                    <a:pt x="5467" y="0"/>
                  </a:lnTo>
                  <a:lnTo>
                    <a:pt x="2096" y="0"/>
                  </a:lnTo>
                  <a:lnTo>
                    <a:pt x="1103" y="705"/>
                  </a:lnTo>
                  <a:lnTo>
                    <a:pt x="441" y="1881"/>
                  </a:lnTo>
                  <a:lnTo>
                    <a:pt x="0" y="3371"/>
                  </a:lnTo>
                  <a:lnTo>
                    <a:pt x="411" y="3658"/>
                  </a:lnTo>
                  <a:lnTo>
                    <a:pt x="2750" y="2096"/>
                  </a:lnTo>
                  <a:lnTo>
                    <a:pt x="27713" y="276"/>
                  </a:lnTo>
                  <a:lnTo>
                    <a:pt x="499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23" name="SMARTInkShape-2914"/>
            <p:cNvSpPr/>
            <p:nvPr>
              <p:custDataLst>
                <p:tags r:id="rId88"/>
              </p:custDataLst>
            </p:nvPr>
          </p:nvSpPr>
          <p:spPr>
            <a:xfrm>
              <a:off x="4032250" y="262890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5580" y="5467"/>
                  </a:lnTo>
                  <a:lnTo>
                    <a:pt x="43033" y="6176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24" name="SMARTInkShape-2915"/>
            <p:cNvSpPr/>
            <p:nvPr>
              <p:custDataLst>
                <p:tags r:id="rId89"/>
              </p:custDataLst>
            </p:nvPr>
          </p:nvSpPr>
          <p:spPr>
            <a:xfrm>
              <a:off x="3780698" y="2540444"/>
              <a:ext cx="188053" cy="185854"/>
            </a:xfrm>
            <a:custGeom>
              <a:avLst/>
              <a:gdLst/>
              <a:ahLst/>
              <a:cxnLst/>
              <a:rect l="0" t="0" r="0" b="0"/>
              <a:pathLst>
                <a:path w="188053" h="185854">
                  <a:moveTo>
                    <a:pt x="99152" y="158306"/>
                  </a:moveTo>
                  <a:lnTo>
                    <a:pt x="99152" y="158306"/>
                  </a:lnTo>
                  <a:lnTo>
                    <a:pt x="85337" y="132557"/>
                  </a:lnTo>
                  <a:lnTo>
                    <a:pt x="81476" y="126324"/>
                  </a:lnTo>
                  <a:lnTo>
                    <a:pt x="76079" y="122168"/>
                  </a:lnTo>
                  <a:lnTo>
                    <a:pt x="62557" y="117550"/>
                  </a:lnTo>
                  <a:lnTo>
                    <a:pt x="39077" y="118321"/>
                  </a:lnTo>
                  <a:lnTo>
                    <a:pt x="24474" y="125013"/>
                  </a:lnTo>
                  <a:lnTo>
                    <a:pt x="17617" y="129760"/>
                  </a:lnTo>
                  <a:lnTo>
                    <a:pt x="1223" y="153297"/>
                  </a:lnTo>
                  <a:lnTo>
                    <a:pt x="0" y="161317"/>
                  </a:lnTo>
                  <a:lnTo>
                    <a:pt x="1301" y="168780"/>
                  </a:lnTo>
                  <a:lnTo>
                    <a:pt x="4284" y="175872"/>
                  </a:lnTo>
                  <a:lnTo>
                    <a:pt x="8390" y="180600"/>
                  </a:lnTo>
                  <a:lnTo>
                    <a:pt x="18597" y="185853"/>
                  </a:lnTo>
                  <a:lnTo>
                    <a:pt x="42985" y="185440"/>
                  </a:lnTo>
                  <a:lnTo>
                    <a:pt x="60548" y="176951"/>
                  </a:lnTo>
                  <a:lnTo>
                    <a:pt x="77056" y="163065"/>
                  </a:lnTo>
                  <a:lnTo>
                    <a:pt x="98250" y="134002"/>
                  </a:lnTo>
                  <a:lnTo>
                    <a:pt x="111451" y="108463"/>
                  </a:lnTo>
                  <a:lnTo>
                    <a:pt x="120611" y="78769"/>
                  </a:lnTo>
                  <a:lnTo>
                    <a:pt x="127034" y="48167"/>
                  </a:lnTo>
                  <a:lnTo>
                    <a:pt x="132240" y="20455"/>
                  </a:lnTo>
                  <a:lnTo>
                    <a:pt x="136262" y="0"/>
                  </a:lnTo>
                  <a:lnTo>
                    <a:pt x="136592" y="557"/>
                  </a:lnTo>
                  <a:lnTo>
                    <a:pt x="136812" y="2340"/>
                  </a:lnTo>
                  <a:lnTo>
                    <a:pt x="127008" y="25075"/>
                  </a:lnTo>
                  <a:lnTo>
                    <a:pt x="118353" y="48763"/>
                  </a:lnTo>
                  <a:lnTo>
                    <a:pt x="110508" y="75753"/>
                  </a:lnTo>
                  <a:lnTo>
                    <a:pt x="104669" y="104212"/>
                  </a:lnTo>
                  <a:lnTo>
                    <a:pt x="107249" y="129560"/>
                  </a:lnTo>
                  <a:lnTo>
                    <a:pt x="110900" y="141259"/>
                  </a:lnTo>
                  <a:lnTo>
                    <a:pt x="124364" y="158020"/>
                  </a:lnTo>
                  <a:lnTo>
                    <a:pt x="132893" y="164466"/>
                  </a:lnTo>
                  <a:lnTo>
                    <a:pt x="153659" y="171627"/>
                  </a:lnTo>
                  <a:lnTo>
                    <a:pt x="188052" y="1773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31" name="SMARTInkShape-Group812"/>
          <p:cNvGrpSpPr/>
          <p:nvPr/>
        </p:nvGrpSpPr>
        <p:grpSpPr>
          <a:xfrm>
            <a:off x="2903902" y="2525073"/>
            <a:ext cx="626699" cy="351124"/>
            <a:chOff x="2903902" y="2525073"/>
            <a:chExt cx="626699" cy="351124"/>
          </a:xfrm>
        </p:grpSpPr>
        <p:sp>
          <p:nvSpPr>
            <p:cNvPr id="2826" name="SMARTInkShape-2916"/>
            <p:cNvSpPr/>
            <p:nvPr>
              <p:custDataLst>
                <p:tags r:id="rId82"/>
              </p:custDataLst>
            </p:nvPr>
          </p:nvSpPr>
          <p:spPr>
            <a:xfrm>
              <a:off x="3080847" y="2525073"/>
              <a:ext cx="304743" cy="215189"/>
            </a:xfrm>
            <a:custGeom>
              <a:avLst/>
              <a:gdLst/>
              <a:ahLst/>
              <a:cxnLst/>
              <a:rect l="0" t="0" r="0" b="0"/>
              <a:pathLst>
                <a:path w="304743" h="215189">
                  <a:moveTo>
                    <a:pt x="75103" y="154627"/>
                  </a:moveTo>
                  <a:lnTo>
                    <a:pt x="75103" y="154627"/>
                  </a:lnTo>
                  <a:lnTo>
                    <a:pt x="81845" y="147885"/>
                  </a:lnTo>
                  <a:lnTo>
                    <a:pt x="83126" y="145193"/>
                  </a:lnTo>
                  <a:lnTo>
                    <a:pt x="83273" y="142694"/>
                  </a:lnTo>
                  <a:lnTo>
                    <a:pt x="82666" y="140321"/>
                  </a:lnTo>
                  <a:lnTo>
                    <a:pt x="76348" y="135804"/>
                  </a:lnTo>
                  <a:lnTo>
                    <a:pt x="71700" y="133612"/>
                  </a:lnTo>
                  <a:lnTo>
                    <a:pt x="59009" y="134939"/>
                  </a:lnTo>
                  <a:lnTo>
                    <a:pt x="35997" y="145501"/>
                  </a:lnTo>
                  <a:lnTo>
                    <a:pt x="13187" y="163917"/>
                  </a:lnTo>
                  <a:lnTo>
                    <a:pt x="6309" y="171404"/>
                  </a:lnTo>
                  <a:lnTo>
                    <a:pt x="2429" y="178511"/>
                  </a:lnTo>
                  <a:lnTo>
                    <a:pt x="0" y="192053"/>
                  </a:lnTo>
                  <a:lnTo>
                    <a:pt x="3153" y="203246"/>
                  </a:lnTo>
                  <a:lnTo>
                    <a:pt x="5970" y="208206"/>
                  </a:lnTo>
                  <a:lnTo>
                    <a:pt x="10670" y="211513"/>
                  </a:lnTo>
                  <a:lnTo>
                    <a:pt x="23418" y="215188"/>
                  </a:lnTo>
                  <a:lnTo>
                    <a:pt x="36610" y="213058"/>
                  </a:lnTo>
                  <a:lnTo>
                    <a:pt x="43091" y="210514"/>
                  </a:lnTo>
                  <a:lnTo>
                    <a:pt x="52173" y="202043"/>
                  </a:lnTo>
                  <a:lnTo>
                    <a:pt x="57856" y="191223"/>
                  </a:lnTo>
                  <a:lnTo>
                    <a:pt x="62004" y="160270"/>
                  </a:lnTo>
                  <a:lnTo>
                    <a:pt x="62285" y="152850"/>
                  </a:lnTo>
                  <a:lnTo>
                    <a:pt x="62324" y="152736"/>
                  </a:lnTo>
                  <a:lnTo>
                    <a:pt x="62350" y="153367"/>
                  </a:lnTo>
                  <a:lnTo>
                    <a:pt x="56639" y="182682"/>
                  </a:lnTo>
                  <a:lnTo>
                    <a:pt x="56313" y="193907"/>
                  </a:lnTo>
                  <a:lnTo>
                    <a:pt x="59932" y="204070"/>
                  </a:lnTo>
                  <a:lnTo>
                    <a:pt x="62872" y="208756"/>
                  </a:lnTo>
                  <a:lnTo>
                    <a:pt x="66949" y="211174"/>
                  </a:lnTo>
                  <a:lnTo>
                    <a:pt x="77124" y="211979"/>
                  </a:lnTo>
                  <a:lnTo>
                    <a:pt x="94752" y="205095"/>
                  </a:lnTo>
                  <a:lnTo>
                    <a:pt x="120377" y="179282"/>
                  </a:lnTo>
                  <a:lnTo>
                    <a:pt x="143002" y="149624"/>
                  </a:lnTo>
                  <a:lnTo>
                    <a:pt x="156786" y="123946"/>
                  </a:lnTo>
                  <a:lnTo>
                    <a:pt x="168086" y="96070"/>
                  </a:lnTo>
                  <a:lnTo>
                    <a:pt x="176401" y="70041"/>
                  </a:lnTo>
                  <a:lnTo>
                    <a:pt x="180097" y="51417"/>
                  </a:lnTo>
                  <a:lnTo>
                    <a:pt x="179671" y="46309"/>
                  </a:lnTo>
                  <a:lnTo>
                    <a:pt x="177976" y="43609"/>
                  </a:lnTo>
                  <a:lnTo>
                    <a:pt x="175435" y="42515"/>
                  </a:lnTo>
                  <a:lnTo>
                    <a:pt x="165086" y="52588"/>
                  </a:lnTo>
                  <a:lnTo>
                    <a:pt x="143393" y="83942"/>
                  </a:lnTo>
                  <a:lnTo>
                    <a:pt x="128737" y="111217"/>
                  </a:lnTo>
                  <a:lnTo>
                    <a:pt x="117520" y="142154"/>
                  </a:lnTo>
                  <a:lnTo>
                    <a:pt x="115357" y="169074"/>
                  </a:lnTo>
                  <a:lnTo>
                    <a:pt x="116755" y="181192"/>
                  </a:lnTo>
                  <a:lnTo>
                    <a:pt x="120510" y="190681"/>
                  </a:lnTo>
                  <a:lnTo>
                    <a:pt x="132208" y="204988"/>
                  </a:lnTo>
                  <a:lnTo>
                    <a:pt x="140690" y="208662"/>
                  </a:lnTo>
                  <a:lnTo>
                    <a:pt x="161403" y="210863"/>
                  </a:lnTo>
                  <a:lnTo>
                    <a:pt x="184720" y="203845"/>
                  </a:lnTo>
                  <a:lnTo>
                    <a:pt x="208488" y="190613"/>
                  </a:lnTo>
                  <a:lnTo>
                    <a:pt x="230811" y="172972"/>
                  </a:lnTo>
                  <a:lnTo>
                    <a:pt x="248729" y="147729"/>
                  </a:lnTo>
                  <a:lnTo>
                    <a:pt x="264453" y="116283"/>
                  </a:lnTo>
                  <a:lnTo>
                    <a:pt x="272598" y="98020"/>
                  </a:lnTo>
                  <a:lnTo>
                    <a:pt x="280849" y="78789"/>
                  </a:lnTo>
                  <a:lnTo>
                    <a:pt x="287056" y="61029"/>
                  </a:lnTo>
                  <a:lnTo>
                    <a:pt x="291899" y="44251"/>
                  </a:lnTo>
                  <a:lnTo>
                    <a:pt x="299163" y="16671"/>
                  </a:lnTo>
                  <a:lnTo>
                    <a:pt x="304742" y="2062"/>
                  </a:lnTo>
                  <a:lnTo>
                    <a:pt x="304396" y="0"/>
                  </a:lnTo>
                  <a:lnTo>
                    <a:pt x="302048" y="742"/>
                  </a:lnTo>
                  <a:lnTo>
                    <a:pt x="298367" y="3354"/>
                  </a:lnTo>
                  <a:lnTo>
                    <a:pt x="282987" y="23189"/>
                  </a:lnTo>
                  <a:lnTo>
                    <a:pt x="262040" y="53171"/>
                  </a:lnTo>
                  <a:lnTo>
                    <a:pt x="250528" y="70056"/>
                  </a:lnTo>
                  <a:lnTo>
                    <a:pt x="238619" y="87663"/>
                  </a:lnTo>
                  <a:lnTo>
                    <a:pt x="229270" y="105046"/>
                  </a:lnTo>
                  <a:lnTo>
                    <a:pt x="221625" y="122278"/>
                  </a:lnTo>
                  <a:lnTo>
                    <a:pt x="210074" y="152950"/>
                  </a:lnTo>
                  <a:lnTo>
                    <a:pt x="200310" y="180706"/>
                  </a:lnTo>
                  <a:lnTo>
                    <a:pt x="197778" y="190442"/>
                  </a:lnTo>
                  <a:lnTo>
                    <a:pt x="197809" y="191909"/>
                  </a:lnTo>
                  <a:lnTo>
                    <a:pt x="198535" y="191476"/>
                  </a:lnTo>
                  <a:lnTo>
                    <a:pt x="201223" y="186527"/>
                  </a:lnTo>
                  <a:lnTo>
                    <a:pt x="210733" y="156789"/>
                  </a:lnTo>
                  <a:lnTo>
                    <a:pt x="219774" y="131065"/>
                  </a:lnTo>
                  <a:lnTo>
                    <a:pt x="226655" y="123459"/>
                  </a:lnTo>
                  <a:lnTo>
                    <a:pt x="230466" y="121854"/>
                  </a:lnTo>
                  <a:lnTo>
                    <a:pt x="246553" y="1228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27" name="SMARTInkShape-2917"/>
            <p:cNvSpPr/>
            <p:nvPr>
              <p:custDataLst>
                <p:tags r:id="rId83"/>
              </p:custDataLst>
            </p:nvPr>
          </p:nvSpPr>
          <p:spPr>
            <a:xfrm>
              <a:off x="3003550" y="2679319"/>
              <a:ext cx="54745" cy="196878"/>
            </a:xfrm>
            <a:custGeom>
              <a:avLst/>
              <a:gdLst/>
              <a:ahLst/>
              <a:cxnLst/>
              <a:rect l="0" t="0" r="0" b="0"/>
              <a:pathLst>
                <a:path w="54745" h="196878">
                  <a:moveTo>
                    <a:pt x="6350" y="6731"/>
                  </a:moveTo>
                  <a:lnTo>
                    <a:pt x="6350" y="6731"/>
                  </a:lnTo>
                  <a:lnTo>
                    <a:pt x="6350" y="3360"/>
                  </a:lnTo>
                  <a:lnTo>
                    <a:pt x="9721" y="33899"/>
                  </a:lnTo>
                  <a:lnTo>
                    <a:pt x="11376" y="56671"/>
                  </a:lnTo>
                  <a:lnTo>
                    <a:pt x="12112" y="83254"/>
                  </a:lnTo>
                  <a:lnTo>
                    <a:pt x="12439" y="111532"/>
                  </a:lnTo>
                  <a:lnTo>
                    <a:pt x="12584" y="138681"/>
                  </a:lnTo>
                  <a:lnTo>
                    <a:pt x="12648" y="162742"/>
                  </a:lnTo>
                  <a:lnTo>
                    <a:pt x="12690" y="191673"/>
                  </a:lnTo>
                  <a:lnTo>
                    <a:pt x="12693" y="195642"/>
                  </a:lnTo>
                  <a:lnTo>
                    <a:pt x="11990" y="196877"/>
                  </a:lnTo>
                  <a:lnTo>
                    <a:pt x="10816" y="196290"/>
                  </a:lnTo>
                  <a:lnTo>
                    <a:pt x="9327" y="194487"/>
                  </a:lnTo>
                  <a:lnTo>
                    <a:pt x="3861" y="178465"/>
                  </a:lnTo>
                  <a:lnTo>
                    <a:pt x="1144" y="149102"/>
                  </a:lnTo>
                  <a:lnTo>
                    <a:pt x="508" y="121983"/>
                  </a:lnTo>
                  <a:lnTo>
                    <a:pt x="932" y="90410"/>
                  </a:lnTo>
                  <a:lnTo>
                    <a:pt x="2032" y="73100"/>
                  </a:lnTo>
                  <a:lnTo>
                    <a:pt x="3472" y="55210"/>
                  </a:lnTo>
                  <a:lnTo>
                    <a:pt x="6952" y="29688"/>
                  </a:lnTo>
                  <a:lnTo>
                    <a:pt x="8868" y="19919"/>
                  </a:lnTo>
                  <a:lnTo>
                    <a:pt x="12262" y="12701"/>
                  </a:lnTo>
                  <a:lnTo>
                    <a:pt x="21678" y="2799"/>
                  </a:lnTo>
                  <a:lnTo>
                    <a:pt x="26446" y="582"/>
                  </a:lnTo>
                  <a:lnTo>
                    <a:pt x="35508" y="0"/>
                  </a:lnTo>
                  <a:lnTo>
                    <a:pt x="39900" y="2949"/>
                  </a:lnTo>
                  <a:lnTo>
                    <a:pt x="48542" y="13752"/>
                  </a:lnTo>
                  <a:lnTo>
                    <a:pt x="53324" y="27961"/>
                  </a:lnTo>
                  <a:lnTo>
                    <a:pt x="54744" y="43683"/>
                  </a:lnTo>
                  <a:lnTo>
                    <a:pt x="53023" y="60078"/>
                  </a:lnTo>
                  <a:lnTo>
                    <a:pt x="46144" y="74891"/>
                  </a:lnTo>
                  <a:lnTo>
                    <a:pt x="30370" y="93249"/>
                  </a:lnTo>
                  <a:lnTo>
                    <a:pt x="24480" y="98276"/>
                  </a:lnTo>
                  <a:lnTo>
                    <a:pt x="19142" y="100217"/>
                  </a:lnTo>
                  <a:lnTo>
                    <a:pt x="14173" y="100099"/>
                  </a:lnTo>
                  <a:lnTo>
                    <a:pt x="0" y="9563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28" name="SMARTInkShape-2918"/>
            <p:cNvSpPr/>
            <p:nvPr>
              <p:custDataLst>
                <p:tags r:id="rId84"/>
              </p:custDataLst>
            </p:nvPr>
          </p:nvSpPr>
          <p:spPr>
            <a:xfrm>
              <a:off x="2903902" y="2667880"/>
              <a:ext cx="72709" cy="99355"/>
            </a:xfrm>
            <a:custGeom>
              <a:avLst/>
              <a:gdLst/>
              <a:ahLst/>
              <a:cxnLst/>
              <a:rect l="0" t="0" r="0" b="0"/>
              <a:pathLst>
                <a:path w="72709" h="99355">
                  <a:moveTo>
                    <a:pt x="61548" y="5470"/>
                  </a:moveTo>
                  <a:lnTo>
                    <a:pt x="61548" y="5470"/>
                  </a:lnTo>
                  <a:lnTo>
                    <a:pt x="58177" y="5470"/>
                  </a:lnTo>
                  <a:lnTo>
                    <a:pt x="34412" y="3"/>
                  </a:lnTo>
                  <a:lnTo>
                    <a:pt x="11816" y="0"/>
                  </a:lnTo>
                  <a:lnTo>
                    <a:pt x="4638" y="2568"/>
                  </a:lnTo>
                  <a:lnTo>
                    <a:pt x="2441" y="4947"/>
                  </a:lnTo>
                  <a:lnTo>
                    <a:pt x="0" y="11352"/>
                  </a:lnTo>
                  <a:lnTo>
                    <a:pt x="797" y="18903"/>
                  </a:lnTo>
                  <a:lnTo>
                    <a:pt x="1997" y="22892"/>
                  </a:lnTo>
                  <a:lnTo>
                    <a:pt x="17170" y="38619"/>
                  </a:lnTo>
                  <a:lnTo>
                    <a:pt x="48858" y="62247"/>
                  </a:lnTo>
                  <a:lnTo>
                    <a:pt x="70879" y="79480"/>
                  </a:lnTo>
                  <a:lnTo>
                    <a:pt x="72708" y="83032"/>
                  </a:lnTo>
                  <a:lnTo>
                    <a:pt x="72516" y="86106"/>
                  </a:lnTo>
                  <a:lnTo>
                    <a:pt x="70976" y="88860"/>
                  </a:lnTo>
                  <a:lnTo>
                    <a:pt x="63622" y="93803"/>
                  </a:lnTo>
                  <a:lnTo>
                    <a:pt x="52592" y="97646"/>
                  </a:lnTo>
                  <a:lnTo>
                    <a:pt x="38282" y="99354"/>
                  </a:lnTo>
                  <a:lnTo>
                    <a:pt x="24397" y="94468"/>
                  </a:lnTo>
                  <a:lnTo>
                    <a:pt x="4398" y="816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29" name="SMARTInkShape-2919"/>
            <p:cNvSpPr/>
            <p:nvPr>
              <p:custDataLst>
                <p:tags r:id="rId85"/>
              </p:custDataLst>
            </p:nvPr>
          </p:nvSpPr>
          <p:spPr>
            <a:xfrm>
              <a:off x="3524250" y="26479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0"/>
                  </a:moveTo>
                  <a:lnTo>
                    <a:pt x="635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30" name="SMARTInkShape-2920"/>
            <p:cNvSpPr/>
            <p:nvPr>
              <p:custDataLst>
                <p:tags r:id="rId86"/>
              </p:custDataLst>
            </p:nvPr>
          </p:nvSpPr>
          <p:spPr>
            <a:xfrm>
              <a:off x="3495192" y="2724150"/>
              <a:ext cx="3659" cy="1"/>
            </a:xfrm>
            <a:custGeom>
              <a:avLst/>
              <a:gdLst/>
              <a:ahLst/>
              <a:cxnLst/>
              <a:rect l="0" t="0" r="0" b="0"/>
              <a:pathLst>
                <a:path w="3659" h="1">
                  <a:moveTo>
                    <a:pt x="3658" y="0"/>
                  </a:moveTo>
                  <a:lnTo>
                    <a:pt x="3658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37" name="SMARTInkShape-Group813"/>
          <p:cNvGrpSpPr/>
          <p:nvPr/>
        </p:nvGrpSpPr>
        <p:grpSpPr>
          <a:xfrm>
            <a:off x="7760140" y="1657350"/>
            <a:ext cx="336111" cy="476251"/>
            <a:chOff x="7760140" y="1657350"/>
            <a:chExt cx="336111" cy="476251"/>
          </a:xfrm>
        </p:grpSpPr>
        <p:sp>
          <p:nvSpPr>
            <p:cNvPr id="2832" name="SMARTInkShape-2921"/>
            <p:cNvSpPr/>
            <p:nvPr>
              <p:custDataLst>
                <p:tags r:id="rId77"/>
              </p:custDataLst>
            </p:nvPr>
          </p:nvSpPr>
          <p:spPr>
            <a:xfrm>
              <a:off x="7951872" y="1967759"/>
              <a:ext cx="125329" cy="165842"/>
            </a:xfrm>
            <a:custGeom>
              <a:avLst/>
              <a:gdLst/>
              <a:ahLst/>
              <a:cxnLst/>
              <a:rect l="0" t="0" r="0" b="0"/>
              <a:pathLst>
                <a:path w="125329" h="165842">
                  <a:moveTo>
                    <a:pt x="49128" y="115041"/>
                  </a:moveTo>
                  <a:lnTo>
                    <a:pt x="49128" y="115041"/>
                  </a:lnTo>
                  <a:lnTo>
                    <a:pt x="52499" y="104928"/>
                  </a:lnTo>
                  <a:lnTo>
                    <a:pt x="52081" y="100538"/>
                  </a:lnTo>
                  <a:lnTo>
                    <a:pt x="40911" y="79099"/>
                  </a:lnTo>
                  <a:lnTo>
                    <a:pt x="37299" y="76969"/>
                  </a:lnTo>
                  <a:lnTo>
                    <a:pt x="27643" y="76483"/>
                  </a:lnTo>
                  <a:lnTo>
                    <a:pt x="18177" y="80500"/>
                  </a:lnTo>
                  <a:lnTo>
                    <a:pt x="13677" y="83547"/>
                  </a:lnTo>
                  <a:lnTo>
                    <a:pt x="6796" y="94459"/>
                  </a:lnTo>
                  <a:lnTo>
                    <a:pt x="836" y="114587"/>
                  </a:lnTo>
                  <a:lnTo>
                    <a:pt x="0" y="121088"/>
                  </a:lnTo>
                  <a:lnTo>
                    <a:pt x="854" y="126128"/>
                  </a:lnTo>
                  <a:lnTo>
                    <a:pt x="5566" y="133609"/>
                  </a:lnTo>
                  <a:lnTo>
                    <a:pt x="16126" y="137405"/>
                  </a:lnTo>
                  <a:lnTo>
                    <a:pt x="22894" y="138417"/>
                  </a:lnTo>
                  <a:lnTo>
                    <a:pt x="29521" y="136975"/>
                  </a:lnTo>
                  <a:lnTo>
                    <a:pt x="42531" y="129728"/>
                  </a:lnTo>
                  <a:lnTo>
                    <a:pt x="58384" y="110377"/>
                  </a:lnTo>
                  <a:lnTo>
                    <a:pt x="72018" y="80028"/>
                  </a:lnTo>
                  <a:lnTo>
                    <a:pt x="76940" y="58322"/>
                  </a:lnTo>
                  <a:lnTo>
                    <a:pt x="80538" y="36916"/>
                  </a:lnTo>
                  <a:lnTo>
                    <a:pt x="89087" y="8559"/>
                  </a:lnTo>
                  <a:lnTo>
                    <a:pt x="91582" y="688"/>
                  </a:lnTo>
                  <a:lnTo>
                    <a:pt x="91542" y="0"/>
                  </a:lnTo>
                  <a:lnTo>
                    <a:pt x="77822" y="26104"/>
                  </a:lnTo>
                  <a:lnTo>
                    <a:pt x="68702" y="47997"/>
                  </a:lnTo>
                  <a:lnTo>
                    <a:pt x="62061" y="71838"/>
                  </a:lnTo>
                  <a:lnTo>
                    <a:pt x="61461" y="96545"/>
                  </a:lnTo>
                  <a:lnTo>
                    <a:pt x="67309" y="117874"/>
                  </a:lnTo>
                  <a:lnTo>
                    <a:pt x="76964" y="135350"/>
                  </a:lnTo>
                  <a:lnTo>
                    <a:pt x="88310" y="147821"/>
                  </a:lnTo>
                  <a:lnTo>
                    <a:pt x="125328" y="1658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33" name="SMARTInkShape-2922"/>
            <p:cNvSpPr/>
            <p:nvPr>
              <p:custDataLst>
                <p:tags r:id="rId78"/>
              </p:custDataLst>
            </p:nvPr>
          </p:nvSpPr>
          <p:spPr>
            <a:xfrm>
              <a:off x="7760140" y="2001894"/>
              <a:ext cx="138024" cy="123618"/>
            </a:xfrm>
            <a:custGeom>
              <a:avLst/>
              <a:gdLst/>
              <a:ahLst/>
              <a:cxnLst/>
              <a:rect l="0" t="0" r="0" b="0"/>
              <a:pathLst>
                <a:path w="138024" h="123618">
                  <a:moveTo>
                    <a:pt x="24960" y="30106"/>
                  </a:moveTo>
                  <a:lnTo>
                    <a:pt x="24960" y="30106"/>
                  </a:lnTo>
                  <a:lnTo>
                    <a:pt x="21588" y="52428"/>
                  </a:lnTo>
                  <a:lnTo>
                    <a:pt x="12751" y="77015"/>
                  </a:lnTo>
                  <a:lnTo>
                    <a:pt x="4566" y="105545"/>
                  </a:lnTo>
                  <a:lnTo>
                    <a:pt x="0" y="123617"/>
                  </a:lnTo>
                  <a:lnTo>
                    <a:pt x="13433" y="95616"/>
                  </a:lnTo>
                  <a:lnTo>
                    <a:pt x="20542" y="75449"/>
                  </a:lnTo>
                  <a:lnTo>
                    <a:pt x="26054" y="50023"/>
                  </a:lnTo>
                  <a:lnTo>
                    <a:pt x="32736" y="27904"/>
                  </a:lnTo>
                  <a:lnTo>
                    <a:pt x="45154" y="822"/>
                  </a:lnTo>
                  <a:lnTo>
                    <a:pt x="47595" y="0"/>
                  </a:lnTo>
                  <a:lnTo>
                    <a:pt x="49928" y="1568"/>
                  </a:lnTo>
                  <a:lnTo>
                    <a:pt x="52189" y="4731"/>
                  </a:lnTo>
                  <a:lnTo>
                    <a:pt x="63003" y="35154"/>
                  </a:lnTo>
                  <a:lnTo>
                    <a:pt x="82485" y="63430"/>
                  </a:lnTo>
                  <a:lnTo>
                    <a:pt x="112471" y="92662"/>
                  </a:lnTo>
                  <a:lnTo>
                    <a:pt x="126855" y="108614"/>
                  </a:lnTo>
                  <a:lnTo>
                    <a:pt x="128873" y="112078"/>
                  </a:lnTo>
                  <a:lnTo>
                    <a:pt x="130924" y="113682"/>
                  </a:lnTo>
                  <a:lnTo>
                    <a:pt x="132998" y="114045"/>
                  </a:lnTo>
                  <a:lnTo>
                    <a:pt x="135085" y="113582"/>
                  </a:lnTo>
                  <a:lnTo>
                    <a:pt x="136477" y="111862"/>
                  </a:lnTo>
                  <a:lnTo>
                    <a:pt x="138023" y="106188"/>
                  </a:lnTo>
                  <a:lnTo>
                    <a:pt x="135522" y="91690"/>
                  </a:lnTo>
                  <a:lnTo>
                    <a:pt x="126942" y="67246"/>
                  </a:lnTo>
                  <a:lnTo>
                    <a:pt x="118833" y="37661"/>
                  </a:lnTo>
                  <a:lnTo>
                    <a:pt x="114516" y="8140"/>
                  </a:lnTo>
                  <a:lnTo>
                    <a:pt x="114297" y="4878"/>
                  </a:lnTo>
                  <a:lnTo>
                    <a:pt x="114857" y="4115"/>
                  </a:lnTo>
                  <a:lnTo>
                    <a:pt x="115935" y="5018"/>
                  </a:lnTo>
                  <a:lnTo>
                    <a:pt x="120210" y="110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34" name="SMARTInkShape-2923"/>
            <p:cNvSpPr/>
            <p:nvPr>
              <p:custDataLst>
                <p:tags r:id="rId79"/>
              </p:custDataLst>
            </p:nvPr>
          </p:nvSpPr>
          <p:spPr>
            <a:xfrm>
              <a:off x="7912100" y="1657350"/>
              <a:ext cx="101601" cy="190501"/>
            </a:xfrm>
            <a:custGeom>
              <a:avLst/>
              <a:gdLst/>
              <a:ahLst/>
              <a:cxnLst/>
              <a:rect l="0" t="0" r="0" b="0"/>
              <a:pathLst>
                <a:path w="101601" h="190501">
                  <a:moveTo>
                    <a:pt x="0" y="0"/>
                  </a:moveTo>
                  <a:lnTo>
                    <a:pt x="0" y="0"/>
                  </a:lnTo>
                  <a:lnTo>
                    <a:pt x="6741" y="3371"/>
                  </a:lnTo>
                  <a:lnTo>
                    <a:pt x="11933" y="12552"/>
                  </a:lnTo>
                  <a:lnTo>
                    <a:pt x="18822" y="37350"/>
                  </a:lnTo>
                  <a:lnTo>
                    <a:pt x="23888" y="60345"/>
                  </a:lnTo>
                  <a:lnTo>
                    <a:pt x="30842" y="87027"/>
                  </a:lnTo>
                  <a:lnTo>
                    <a:pt x="42400" y="111586"/>
                  </a:lnTo>
                  <a:lnTo>
                    <a:pt x="64774" y="141483"/>
                  </a:lnTo>
                  <a:lnTo>
                    <a:pt x="83633" y="163747"/>
                  </a:lnTo>
                  <a:lnTo>
                    <a:pt x="101600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35" name="SMARTInkShape-2924"/>
            <p:cNvSpPr/>
            <p:nvPr>
              <p:custDataLst>
                <p:tags r:id="rId80"/>
              </p:custDataLst>
            </p:nvPr>
          </p:nvSpPr>
          <p:spPr>
            <a:xfrm>
              <a:off x="7816850" y="1854200"/>
              <a:ext cx="279401" cy="6351"/>
            </a:xfrm>
            <a:custGeom>
              <a:avLst/>
              <a:gdLst/>
              <a:ahLst/>
              <a:cxnLst/>
              <a:rect l="0" t="0" r="0" b="0"/>
              <a:pathLst>
                <a:path w="279401" h="63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20226" y="5467"/>
                  </a:lnTo>
                  <a:lnTo>
                    <a:pt x="47090" y="5958"/>
                  </a:lnTo>
                  <a:lnTo>
                    <a:pt x="63143" y="6088"/>
                  </a:lnTo>
                  <a:lnTo>
                    <a:pt x="81606" y="5470"/>
                  </a:lnTo>
                  <a:lnTo>
                    <a:pt x="101677" y="4352"/>
                  </a:lnTo>
                  <a:lnTo>
                    <a:pt x="122817" y="2901"/>
                  </a:lnTo>
                  <a:lnTo>
                    <a:pt x="143262" y="1934"/>
                  </a:lnTo>
                  <a:lnTo>
                    <a:pt x="163241" y="1290"/>
                  </a:lnTo>
                  <a:lnTo>
                    <a:pt x="182911" y="860"/>
                  </a:lnTo>
                  <a:lnTo>
                    <a:pt x="200962" y="1279"/>
                  </a:lnTo>
                  <a:lnTo>
                    <a:pt x="217936" y="2264"/>
                  </a:lnTo>
                  <a:lnTo>
                    <a:pt x="246438" y="4534"/>
                  </a:lnTo>
                  <a:lnTo>
                    <a:pt x="2794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36" name="SMARTInkShape-2925"/>
            <p:cNvSpPr/>
            <p:nvPr>
              <p:custDataLst>
                <p:tags r:id="rId81"/>
              </p:custDataLst>
            </p:nvPr>
          </p:nvSpPr>
          <p:spPr>
            <a:xfrm>
              <a:off x="7905750" y="1752600"/>
              <a:ext cx="69851" cy="76201"/>
            </a:xfrm>
            <a:custGeom>
              <a:avLst/>
              <a:gdLst/>
              <a:ahLst/>
              <a:cxnLst/>
              <a:rect l="0" t="0" r="0" b="0"/>
              <a:pathLst>
                <a:path w="69851" h="76201">
                  <a:moveTo>
                    <a:pt x="69850" y="0"/>
                  </a:moveTo>
                  <a:lnTo>
                    <a:pt x="69850" y="0"/>
                  </a:lnTo>
                  <a:lnTo>
                    <a:pt x="63370" y="10844"/>
                  </a:lnTo>
                  <a:lnTo>
                    <a:pt x="33875" y="42063"/>
                  </a:lnTo>
                  <a:lnTo>
                    <a:pt x="2633" y="73552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45" name="SMARTInkShape-Group814"/>
          <p:cNvGrpSpPr/>
          <p:nvPr/>
        </p:nvGrpSpPr>
        <p:grpSpPr>
          <a:xfrm>
            <a:off x="6864869" y="1784350"/>
            <a:ext cx="736082" cy="241747"/>
            <a:chOff x="6864869" y="1784350"/>
            <a:chExt cx="736082" cy="241747"/>
          </a:xfrm>
        </p:grpSpPr>
        <p:sp>
          <p:nvSpPr>
            <p:cNvPr id="2838" name="SMARTInkShape-2926"/>
            <p:cNvSpPr/>
            <p:nvPr>
              <p:custDataLst>
                <p:tags r:id="rId70"/>
              </p:custDataLst>
            </p:nvPr>
          </p:nvSpPr>
          <p:spPr>
            <a:xfrm>
              <a:off x="7521091" y="1936750"/>
              <a:ext cx="79860" cy="3422"/>
            </a:xfrm>
            <a:custGeom>
              <a:avLst/>
              <a:gdLst/>
              <a:ahLst/>
              <a:cxnLst/>
              <a:rect l="0" t="0" r="0" b="0"/>
              <a:pathLst>
                <a:path w="79860" h="3422">
                  <a:moveTo>
                    <a:pt x="3659" y="0"/>
                  </a:moveTo>
                  <a:lnTo>
                    <a:pt x="3659" y="0"/>
                  </a:lnTo>
                  <a:lnTo>
                    <a:pt x="288" y="0"/>
                  </a:lnTo>
                  <a:lnTo>
                    <a:pt x="0" y="705"/>
                  </a:lnTo>
                  <a:lnTo>
                    <a:pt x="1563" y="3371"/>
                  </a:lnTo>
                  <a:lnTo>
                    <a:pt x="10252" y="3144"/>
                  </a:lnTo>
                  <a:lnTo>
                    <a:pt x="23523" y="2103"/>
                  </a:lnTo>
                  <a:lnTo>
                    <a:pt x="55038" y="3421"/>
                  </a:lnTo>
                  <a:lnTo>
                    <a:pt x="798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39" name="SMARTInkShape-2927"/>
            <p:cNvSpPr/>
            <p:nvPr>
              <p:custDataLst>
                <p:tags r:id="rId71"/>
              </p:custDataLst>
            </p:nvPr>
          </p:nvSpPr>
          <p:spPr>
            <a:xfrm>
              <a:off x="6864869" y="1911350"/>
              <a:ext cx="86136" cy="114747"/>
            </a:xfrm>
            <a:custGeom>
              <a:avLst/>
              <a:gdLst/>
              <a:ahLst/>
              <a:cxnLst/>
              <a:rect l="0" t="0" r="0" b="0"/>
              <a:pathLst>
                <a:path w="86136" h="114747">
                  <a:moveTo>
                    <a:pt x="82031" y="0"/>
                  </a:moveTo>
                  <a:lnTo>
                    <a:pt x="82031" y="0"/>
                  </a:lnTo>
                  <a:lnTo>
                    <a:pt x="51256" y="6907"/>
                  </a:lnTo>
                  <a:lnTo>
                    <a:pt x="35283" y="12865"/>
                  </a:lnTo>
                  <a:lnTo>
                    <a:pt x="31815" y="14927"/>
                  </a:lnTo>
                  <a:lnTo>
                    <a:pt x="30209" y="17712"/>
                  </a:lnTo>
                  <a:lnTo>
                    <a:pt x="29844" y="20981"/>
                  </a:lnTo>
                  <a:lnTo>
                    <a:pt x="30307" y="24570"/>
                  </a:lnTo>
                  <a:lnTo>
                    <a:pt x="38346" y="34203"/>
                  </a:lnTo>
                  <a:lnTo>
                    <a:pt x="66503" y="54264"/>
                  </a:lnTo>
                  <a:lnTo>
                    <a:pt x="77011" y="65039"/>
                  </a:lnTo>
                  <a:lnTo>
                    <a:pt x="83328" y="76178"/>
                  </a:lnTo>
                  <a:lnTo>
                    <a:pt x="86135" y="85833"/>
                  </a:lnTo>
                  <a:lnTo>
                    <a:pt x="83356" y="90383"/>
                  </a:lnTo>
                  <a:lnTo>
                    <a:pt x="62590" y="103529"/>
                  </a:lnTo>
                  <a:lnTo>
                    <a:pt x="34800" y="114244"/>
                  </a:lnTo>
                  <a:lnTo>
                    <a:pt x="17060" y="114746"/>
                  </a:lnTo>
                  <a:lnTo>
                    <a:pt x="10494" y="111775"/>
                  </a:lnTo>
                  <a:lnTo>
                    <a:pt x="1318" y="100948"/>
                  </a:lnTo>
                  <a:lnTo>
                    <a:pt x="0" y="94815"/>
                  </a:lnTo>
                  <a:lnTo>
                    <a:pt x="5831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40" name="SMARTInkShape-2928"/>
            <p:cNvSpPr/>
            <p:nvPr>
              <p:custDataLst>
                <p:tags r:id="rId72"/>
              </p:custDataLst>
            </p:nvPr>
          </p:nvSpPr>
          <p:spPr>
            <a:xfrm>
              <a:off x="6985000" y="1927397"/>
              <a:ext cx="152401" cy="79204"/>
            </a:xfrm>
            <a:custGeom>
              <a:avLst/>
              <a:gdLst/>
              <a:ahLst/>
              <a:cxnLst/>
              <a:rect l="0" t="0" r="0" b="0"/>
              <a:pathLst>
                <a:path w="152401" h="79204">
                  <a:moveTo>
                    <a:pt x="0" y="15703"/>
                  </a:moveTo>
                  <a:lnTo>
                    <a:pt x="0" y="15703"/>
                  </a:lnTo>
                  <a:lnTo>
                    <a:pt x="0" y="44935"/>
                  </a:lnTo>
                  <a:lnTo>
                    <a:pt x="0" y="57917"/>
                  </a:lnTo>
                  <a:lnTo>
                    <a:pt x="1411" y="61485"/>
                  </a:lnTo>
                  <a:lnTo>
                    <a:pt x="6742" y="67330"/>
                  </a:lnTo>
                  <a:lnTo>
                    <a:pt x="11933" y="70398"/>
                  </a:lnTo>
                  <a:lnTo>
                    <a:pt x="14305" y="71216"/>
                  </a:lnTo>
                  <a:lnTo>
                    <a:pt x="22586" y="68363"/>
                  </a:lnTo>
                  <a:lnTo>
                    <a:pt x="27757" y="65626"/>
                  </a:lnTo>
                  <a:lnTo>
                    <a:pt x="35384" y="56941"/>
                  </a:lnTo>
                  <a:lnTo>
                    <a:pt x="52772" y="27377"/>
                  </a:lnTo>
                  <a:lnTo>
                    <a:pt x="68025" y="0"/>
                  </a:lnTo>
                  <a:lnTo>
                    <a:pt x="69339" y="296"/>
                  </a:lnTo>
                  <a:lnTo>
                    <a:pt x="72680" y="4387"/>
                  </a:lnTo>
                  <a:lnTo>
                    <a:pt x="72442" y="8159"/>
                  </a:lnTo>
                  <a:lnTo>
                    <a:pt x="67483" y="23581"/>
                  </a:lnTo>
                  <a:lnTo>
                    <a:pt x="69399" y="50633"/>
                  </a:lnTo>
                  <a:lnTo>
                    <a:pt x="70961" y="53806"/>
                  </a:lnTo>
                  <a:lnTo>
                    <a:pt x="73413" y="55922"/>
                  </a:lnTo>
                  <a:lnTo>
                    <a:pt x="79900" y="58272"/>
                  </a:lnTo>
                  <a:lnTo>
                    <a:pt x="87487" y="59317"/>
                  </a:lnTo>
                  <a:lnTo>
                    <a:pt x="91486" y="57479"/>
                  </a:lnTo>
                  <a:lnTo>
                    <a:pt x="103856" y="44779"/>
                  </a:lnTo>
                  <a:lnTo>
                    <a:pt x="124569" y="13517"/>
                  </a:lnTo>
                  <a:lnTo>
                    <a:pt x="125379" y="12129"/>
                  </a:lnTo>
                  <a:lnTo>
                    <a:pt x="126625" y="12615"/>
                  </a:lnTo>
                  <a:lnTo>
                    <a:pt x="129891" y="16917"/>
                  </a:lnTo>
                  <a:lnTo>
                    <a:pt x="132666" y="44975"/>
                  </a:lnTo>
                  <a:lnTo>
                    <a:pt x="133046" y="59052"/>
                  </a:lnTo>
                  <a:lnTo>
                    <a:pt x="135265" y="64358"/>
                  </a:lnTo>
                  <a:lnTo>
                    <a:pt x="152400" y="792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41" name="SMARTInkShape-2929"/>
            <p:cNvSpPr/>
            <p:nvPr>
              <p:custDataLst>
                <p:tags r:id="rId73"/>
              </p:custDataLst>
            </p:nvPr>
          </p:nvSpPr>
          <p:spPr>
            <a:xfrm>
              <a:off x="7023100" y="18034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6350" y="0"/>
                  </a:moveTo>
                  <a:lnTo>
                    <a:pt x="63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42" name="SMARTInkShape-2930"/>
            <p:cNvSpPr/>
            <p:nvPr>
              <p:custDataLst>
                <p:tags r:id="rId74"/>
              </p:custDataLst>
            </p:nvPr>
          </p:nvSpPr>
          <p:spPr>
            <a:xfrm>
              <a:off x="7275683" y="1784350"/>
              <a:ext cx="135666" cy="225853"/>
            </a:xfrm>
            <a:custGeom>
              <a:avLst/>
              <a:gdLst/>
              <a:ahLst/>
              <a:cxnLst/>
              <a:rect l="0" t="0" r="0" b="0"/>
              <a:pathLst>
                <a:path w="135666" h="225853">
                  <a:moveTo>
                    <a:pt x="83967" y="0"/>
                  </a:moveTo>
                  <a:lnTo>
                    <a:pt x="83967" y="0"/>
                  </a:lnTo>
                  <a:lnTo>
                    <a:pt x="72417" y="7186"/>
                  </a:lnTo>
                  <a:lnTo>
                    <a:pt x="52166" y="28862"/>
                  </a:lnTo>
                  <a:lnTo>
                    <a:pt x="36437" y="54926"/>
                  </a:lnTo>
                  <a:lnTo>
                    <a:pt x="28291" y="71189"/>
                  </a:lnTo>
                  <a:lnTo>
                    <a:pt x="20039" y="89087"/>
                  </a:lnTo>
                  <a:lnTo>
                    <a:pt x="11716" y="108075"/>
                  </a:lnTo>
                  <a:lnTo>
                    <a:pt x="6166" y="126378"/>
                  </a:lnTo>
                  <a:lnTo>
                    <a:pt x="2467" y="144224"/>
                  </a:lnTo>
                  <a:lnTo>
                    <a:pt x="0" y="161766"/>
                  </a:lnTo>
                  <a:lnTo>
                    <a:pt x="1022" y="190665"/>
                  </a:lnTo>
                  <a:lnTo>
                    <a:pt x="3270" y="203310"/>
                  </a:lnTo>
                  <a:lnTo>
                    <a:pt x="9003" y="212445"/>
                  </a:lnTo>
                  <a:lnTo>
                    <a:pt x="26660" y="224478"/>
                  </a:lnTo>
                  <a:lnTo>
                    <a:pt x="37296" y="225852"/>
                  </a:lnTo>
                  <a:lnTo>
                    <a:pt x="60402" y="221734"/>
                  </a:lnTo>
                  <a:lnTo>
                    <a:pt x="82901" y="207204"/>
                  </a:lnTo>
                  <a:lnTo>
                    <a:pt x="103954" y="184519"/>
                  </a:lnTo>
                  <a:lnTo>
                    <a:pt x="122719" y="153269"/>
                  </a:lnTo>
                  <a:lnTo>
                    <a:pt x="128852" y="136752"/>
                  </a:lnTo>
                  <a:lnTo>
                    <a:pt x="132940" y="120096"/>
                  </a:lnTo>
                  <a:lnTo>
                    <a:pt x="135665" y="103347"/>
                  </a:lnTo>
                  <a:lnTo>
                    <a:pt x="133049" y="73449"/>
                  </a:lnTo>
                  <a:lnTo>
                    <a:pt x="124831" y="49577"/>
                  </a:lnTo>
                  <a:lnTo>
                    <a:pt x="114123" y="36616"/>
                  </a:lnTo>
                  <a:lnTo>
                    <a:pt x="106188" y="34288"/>
                  </a:lnTo>
                  <a:lnTo>
                    <a:pt x="86082" y="35465"/>
                  </a:lnTo>
                  <a:lnTo>
                    <a:pt x="66798" y="46336"/>
                  </a:lnTo>
                  <a:lnTo>
                    <a:pt x="39517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43" name="SMARTInkShape-2931"/>
            <p:cNvSpPr/>
            <p:nvPr>
              <p:custDataLst>
                <p:tags r:id="rId75"/>
              </p:custDataLst>
            </p:nvPr>
          </p:nvSpPr>
          <p:spPr>
            <a:xfrm>
              <a:off x="7296150" y="1905000"/>
              <a:ext cx="114301" cy="25401"/>
            </a:xfrm>
            <a:custGeom>
              <a:avLst/>
              <a:gdLst/>
              <a:ahLst/>
              <a:cxnLst/>
              <a:rect l="0" t="0" r="0" b="0"/>
              <a:pathLst>
                <a:path w="114301" h="25401">
                  <a:moveTo>
                    <a:pt x="0" y="25400"/>
                  </a:moveTo>
                  <a:lnTo>
                    <a:pt x="0" y="25400"/>
                  </a:lnTo>
                  <a:lnTo>
                    <a:pt x="3371" y="22029"/>
                  </a:lnTo>
                  <a:lnTo>
                    <a:pt x="15580" y="16562"/>
                  </a:lnTo>
                  <a:lnTo>
                    <a:pt x="42717" y="10473"/>
                  </a:lnTo>
                  <a:lnTo>
                    <a:pt x="70825" y="4201"/>
                  </a:lnTo>
                  <a:lnTo>
                    <a:pt x="97028" y="1245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44" name="SMARTInkShape-2932"/>
            <p:cNvSpPr/>
            <p:nvPr>
              <p:custDataLst>
                <p:tags r:id="rId76"/>
              </p:custDataLst>
            </p:nvPr>
          </p:nvSpPr>
          <p:spPr>
            <a:xfrm>
              <a:off x="7531100" y="1901342"/>
              <a:ext cx="44451" cy="10009"/>
            </a:xfrm>
            <a:custGeom>
              <a:avLst/>
              <a:gdLst/>
              <a:ahLst/>
              <a:cxnLst/>
              <a:rect l="0" t="0" r="0" b="0"/>
              <a:pathLst>
                <a:path w="44451" h="10009">
                  <a:moveTo>
                    <a:pt x="0" y="3658"/>
                  </a:moveTo>
                  <a:lnTo>
                    <a:pt x="0" y="3658"/>
                  </a:lnTo>
                  <a:lnTo>
                    <a:pt x="3371" y="287"/>
                  </a:lnTo>
                  <a:lnTo>
                    <a:pt x="5069" y="0"/>
                  </a:lnTo>
                  <a:lnTo>
                    <a:pt x="6907" y="513"/>
                  </a:lnTo>
                  <a:lnTo>
                    <a:pt x="8838" y="1562"/>
                  </a:lnTo>
                  <a:lnTo>
                    <a:pt x="44450" y="10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846" name="SMARTInkShape-2933"/>
          <p:cNvSpPr/>
          <p:nvPr>
            <p:custDataLst>
              <p:tags r:id="rId3"/>
            </p:custDataLst>
          </p:nvPr>
        </p:nvSpPr>
        <p:spPr>
          <a:xfrm>
            <a:off x="6464300" y="1928545"/>
            <a:ext cx="192640" cy="71706"/>
          </a:xfrm>
          <a:custGeom>
            <a:avLst/>
            <a:gdLst/>
            <a:ahLst/>
            <a:cxnLst/>
            <a:rect l="0" t="0" r="0" b="0"/>
            <a:pathLst>
              <a:path w="192640" h="71706">
                <a:moveTo>
                  <a:pt x="0" y="46305"/>
                </a:moveTo>
                <a:lnTo>
                  <a:pt x="0" y="46305"/>
                </a:lnTo>
                <a:lnTo>
                  <a:pt x="705" y="35460"/>
                </a:lnTo>
                <a:lnTo>
                  <a:pt x="5776" y="20279"/>
                </a:lnTo>
                <a:lnTo>
                  <a:pt x="12209" y="10984"/>
                </a:lnTo>
                <a:lnTo>
                  <a:pt x="23535" y="4031"/>
                </a:lnTo>
                <a:lnTo>
                  <a:pt x="37271" y="0"/>
                </a:lnTo>
                <a:lnTo>
                  <a:pt x="50431" y="560"/>
                </a:lnTo>
                <a:lnTo>
                  <a:pt x="69741" y="8213"/>
                </a:lnTo>
                <a:lnTo>
                  <a:pt x="98887" y="32169"/>
                </a:lnTo>
                <a:lnTo>
                  <a:pt x="114280" y="48075"/>
                </a:lnTo>
                <a:lnTo>
                  <a:pt x="126462" y="70659"/>
                </a:lnTo>
                <a:lnTo>
                  <a:pt x="125936" y="71008"/>
                </a:lnTo>
                <a:lnTo>
                  <a:pt x="123470" y="71395"/>
                </a:lnTo>
                <a:lnTo>
                  <a:pt x="114743" y="64871"/>
                </a:lnTo>
                <a:lnTo>
                  <a:pt x="106592" y="50630"/>
                </a:lnTo>
                <a:lnTo>
                  <a:pt x="97528" y="18931"/>
                </a:lnTo>
                <a:lnTo>
                  <a:pt x="96262" y="16500"/>
                </a:lnTo>
                <a:lnTo>
                  <a:pt x="96631" y="15852"/>
                </a:lnTo>
                <a:lnTo>
                  <a:pt x="98921" y="15131"/>
                </a:lnTo>
                <a:lnTo>
                  <a:pt x="122588" y="12749"/>
                </a:lnTo>
                <a:lnTo>
                  <a:pt x="151093" y="11433"/>
                </a:lnTo>
                <a:lnTo>
                  <a:pt x="182637" y="17309"/>
                </a:lnTo>
                <a:lnTo>
                  <a:pt x="187375" y="19919"/>
                </a:lnTo>
                <a:lnTo>
                  <a:pt x="190533" y="23070"/>
                </a:lnTo>
                <a:lnTo>
                  <a:pt x="192639" y="26582"/>
                </a:lnTo>
                <a:lnTo>
                  <a:pt x="192632" y="30334"/>
                </a:lnTo>
                <a:lnTo>
                  <a:pt x="188860" y="38266"/>
                </a:lnTo>
                <a:lnTo>
                  <a:pt x="170577" y="54151"/>
                </a:lnTo>
                <a:lnTo>
                  <a:pt x="158414" y="62427"/>
                </a:lnTo>
                <a:lnTo>
                  <a:pt x="152400" y="7170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850" name="SMARTInkShape-Group816"/>
          <p:cNvGrpSpPr/>
          <p:nvPr/>
        </p:nvGrpSpPr>
        <p:grpSpPr>
          <a:xfrm>
            <a:off x="5849233" y="1912233"/>
            <a:ext cx="183268" cy="134186"/>
            <a:chOff x="5849233" y="1912233"/>
            <a:chExt cx="183268" cy="134186"/>
          </a:xfrm>
        </p:grpSpPr>
        <p:sp>
          <p:nvSpPr>
            <p:cNvPr id="2847" name="SMARTInkShape-2934"/>
            <p:cNvSpPr/>
            <p:nvPr>
              <p:custDataLst>
                <p:tags r:id="rId67"/>
              </p:custDataLst>
            </p:nvPr>
          </p:nvSpPr>
          <p:spPr>
            <a:xfrm>
              <a:off x="5849233" y="1912233"/>
              <a:ext cx="183268" cy="5468"/>
            </a:xfrm>
            <a:custGeom>
              <a:avLst/>
              <a:gdLst/>
              <a:ahLst/>
              <a:cxnLst/>
              <a:rect l="0" t="0" r="0" b="0"/>
              <a:pathLst>
                <a:path w="183268" h="5468">
                  <a:moveTo>
                    <a:pt x="5467" y="5467"/>
                  </a:moveTo>
                  <a:lnTo>
                    <a:pt x="5467" y="5467"/>
                  </a:lnTo>
                  <a:lnTo>
                    <a:pt x="0" y="0"/>
                  </a:lnTo>
                  <a:lnTo>
                    <a:pt x="27482" y="4259"/>
                  </a:lnTo>
                  <a:lnTo>
                    <a:pt x="51940" y="4930"/>
                  </a:lnTo>
                  <a:lnTo>
                    <a:pt x="79274" y="5228"/>
                  </a:lnTo>
                  <a:lnTo>
                    <a:pt x="106003" y="5361"/>
                  </a:lnTo>
                  <a:lnTo>
                    <a:pt x="129878" y="5420"/>
                  </a:lnTo>
                  <a:lnTo>
                    <a:pt x="155218" y="5453"/>
                  </a:lnTo>
                  <a:lnTo>
                    <a:pt x="183267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48" name="SMARTInkShape-2935"/>
            <p:cNvSpPr/>
            <p:nvPr>
              <p:custDataLst>
                <p:tags r:id="rId68"/>
              </p:custDataLst>
            </p:nvPr>
          </p:nvSpPr>
          <p:spPr>
            <a:xfrm>
              <a:off x="5909701" y="1943100"/>
              <a:ext cx="52950" cy="103319"/>
            </a:xfrm>
            <a:custGeom>
              <a:avLst/>
              <a:gdLst/>
              <a:ahLst/>
              <a:cxnLst/>
              <a:rect l="0" t="0" r="0" b="0"/>
              <a:pathLst>
                <a:path w="52950" h="103319">
                  <a:moveTo>
                    <a:pt x="21199" y="0"/>
                  </a:moveTo>
                  <a:lnTo>
                    <a:pt x="21199" y="0"/>
                  </a:lnTo>
                  <a:lnTo>
                    <a:pt x="12362" y="26515"/>
                  </a:lnTo>
                  <a:lnTo>
                    <a:pt x="4192" y="56090"/>
                  </a:lnTo>
                  <a:lnTo>
                    <a:pt x="0" y="72436"/>
                  </a:lnTo>
                  <a:lnTo>
                    <a:pt x="716" y="79335"/>
                  </a:lnTo>
                  <a:lnTo>
                    <a:pt x="7157" y="90764"/>
                  </a:lnTo>
                  <a:lnTo>
                    <a:pt x="17074" y="98665"/>
                  </a:lnTo>
                  <a:lnTo>
                    <a:pt x="22683" y="101760"/>
                  </a:lnTo>
                  <a:lnTo>
                    <a:pt x="34558" y="103318"/>
                  </a:lnTo>
                  <a:lnTo>
                    <a:pt x="52949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49" name="SMARTInkShape-2936"/>
            <p:cNvSpPr/>
            <p:nvPr>
              <p:custDataLst>
                <p:tags r:id="rId69"/>
              </p:custDataLst>
            </p:nvPr>
          </p:nvSpPr>
          <p:spPr>
            <a:xfrm>
              <a:off x="5881422" y="1936750"/>
              <a:ext cx="30429" cy="84277"/>
            </a:xfrm>
            <a:custGeom>
              <a:avLst/>
              <a:gdLst/>
              <a:ahLst/>
              <a:cxnLst/>
              <a:rect l="0" t="0" r="0" b="0"/>
              <a:pathLst>
                <a:path w="30429" h="84277">
                  <a:moveTo>
                    <a:pt x="30428" y="0"/>
                  </a:moveTo>
                  <a:lnTo>
                    <a:pt x="30428" y="0"/>
                  </a:lnTo>
                  <a:lnTo>
                    <a:pt x="18219" y="29886"/>
                  </a:lnTo>
                  <a:lnTo>
                    <a:pt x="7660" y="60440"/>
                  </a:lnTo>
                  <a:lnTo>
                    <a:pt x="0" y="82731"/>
                  </a:lnTo>
                  <a:lnTo>
                    <a:pt x="265" y="84081"/>
                  </a:lnTo>
                  <a:lnTo>
                    <a:pt x="1147" y="84276"/>
                  </a:lnTo>
                  <a:lnTo>
                    <a:pt x="2441" y="83701"/>
                  </a:lnTo>
                  <a:lnTo>
                    <a:pt x="11378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59" name="SMARTInkShape-Group817"/>
          <p:cNvGrpSpPr/>
          <p:nvPr/>
        </p:nvGrpSpPr>
        <p:grpSpPr>
          <a:xfrm>
            <a:off x="4810103" y="1822450"/>
            <a:ext cx="873148" cy="234951"/>
            <a:chOff x="4810103" y="1822450"/>
            <a:chExt cx="873148" cy="234951"/>
          </a:xfrm>
        </p:grpSpPr>
        <p:sp>
          <p:nvSpPr>
            <p:cNvPr id="2851" name="SMARTInkShape-2937"/>
            <p:cNvSpPr/>
            <p:nvPr>
              <p:custDataLst>
                <p:tags r:id="rId59"/>
              </p:custDataLst>
            </p:nvPr>
          </p:nvSpPr>
          <p:spPr>
            <a:xfrm>
              <a:off x="4810103" y="1882663"/>
              <a:ext cx="155598" cy="174738"/>
            </a:xfrm>
            <a:custGeom>
              <a:avLst/>
              <a:gdLst/>
              <a:ahLst/>
              <a:cxnLst/>
              <a:rect l="0" t="0" r="0" b="0"/>
              <a:pathLst>
                <a:path w="155598" h="174738">
                  <a:moveTo>
                    <a:pt x="85747" y="123937"/>
                  </a:moveTo>
                  <a:lnTo>
                    <a:pt x="85747" y="123937"/>
                  </a:lnTo>
                  <a:lnTo>
                    <a:pt x="85747" y="115099"/>
                  </a:lnTo>
                  <a:lnTo>
                    <a:pt x="82376" y="105639"/>
                  </a:lnTo>
                  <a:lnTo>
                    <a:pt x="76958" y="99812"/>
                  </a:lnTo>
                  <a:lnTo>
                    <a:pt x="64093" y="92565"/>
                  </a:lnTo>
                  <a:lnTo>
                    <a:pt x="48757" y="87830"/>
                  </a:lnTo>
                  <a:lnTo>
                    <a:pt x="44153" y="87166"/>
                  </a:lnTo>
                  <a:lnTo>
                    <a:pt x="33395" y="90191"/>
                  </a:lnTo>
                  <a:lnTo>
                    <a:pt x="15437" y="101708"/>
                  </a:lnTo>
                  <a:lnTo>
                    <a:pt x="9240" y="107001"/>
                  </a:lnTo>
                  <a:lnTo>
                    <a:pt x="2355" y="118527"/>
                  </a:lnTo>
                  <a:lnTo>
                    <a:pt x="0" y="129999"/>
                  </a:lnTo>
                  <a:lnTo>
                    <a:pt x="1306" y="139802"/>
                  </a:lnTo>
                  <a:lnTo>
                    <a:pt x="4758" y="143686"/>
                  </a:lnTo>
                  <a:lnTo>
                    <a:pt x="16121" y="149883"/>
                  </a:lnTo>
                  <a:lnTo>
                    <a:pt x="26815" y="151226"/>
                  </a:lnTo>
                  <a:lnTo>
                    <a:pt x="36977" y="148765"/>
                  </a:lnTo>
                  <a:lnTo>
                    <a:pt x="48549" y="142968"/>
                  </a:lnTo>
                  <a:lnTo>
                    <a:pt x="58866" y="131925"/>
                  </a:lnTo>
                  <a:lnTo>
                    <a:pt x="72607" y="107959"/>
                  </a:lnTo>
                  <a:lnTo>
                    <a:pt x="83735" y="76634"/>
                  </a:lnTo>
                  <a:lnTo>
                    <a:pt x="88381" y="52819"/>
                  </a:lnTo>
                  <a:lnTo>
                    <a:pt x="90445" y="28123"/>
                  </a:lnTo>
                  <a:lnTo>
                    <a:pt x="95429" y="3829"/>
                  </a:lnTo>
                  <a:lnTo>
                    <a:pt x="95024" y="1531"/>
                  </a:lnTo>
                  <a:lnTo>
                    <a:pt x="94048" y="0"/>
                  </a:lnTo>
                  <a:lnTo>
                    <a:pt x="91987" y="1801"/>
                  </a:lnTo>
                  <a:lnTo>
                    <a:pt x="82343" y="19937"/>
                  </a:lnTo>
                  <a:lnTo>
                    <a:pt x="74592" y="42672"/>
                  </a:lnTo>
                  <a:lnTo>
                    <a:pt x="70205" y="65477"/>
                  </a:lnTo>
                  <a:lnTo>
                    <a:pt x="69667" y="88077"/>
                  </a:lnTo>
                  <a:lnTo>
                    <a:pt x="74132" y="112232"/>
                  </a:lnTo>
                  <a:lnTo>
                    <a:pt x="91321" y="142890"/>
                  </a:lnTo>
                  <a:lnTo>
                    <a:pt x="114288" y="163106"/>
                  </a:lnTo>
                  <a:lnTo>
                    <a:pt x="130652" y="169568"/>
                  </a:lnTo>
                  <a:lnTo>
                    <a:pt x="155597" y="1747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52" name="SMARTInkShape-2938"/>
            <p:cNvSpPr/>
            <p:nvPr>
              <p:custDataLst>
                <p:tags r:id="rId60"/>
              </p:custDataLst>
            </p:nvPr>
          </p:nvSpPr>
          <p:spPr>
            <a:xfrm>
              <a:off x="5638800" y="1981200"/>
              <a:ext cx="44451" cy="12701"/>
            </a:xfrm>
            <a:custGeom>
              <a:avLst/>
              <a:gdLst/>
              <a:ahLst/>
              <a:cxnLst/>
              <a:rect l="0" t="0" r="0" b="0"/>
              <a:pathLst>
                <a:path w="44451" h="12701">
                  <a:moveTo>
                    <a:pt x="0" y="0"/>
                  </a:moveTo>
                  <a:lnTo>
                    <a:pt x="0" y="0"/>
                  </a:lnTo>
                  <a:lnTo>
                    <a:pt x="0" y="5467"/>
                  </a:lnTo>
                  <a:lnTo>
                    <a:pt x="27611" y="8197"/>
                  </a:lnTo>
                  <a:lnTo>
                    <a:pt x="444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53" name="SMARTInkShape-2939"/>
            <p:cNvSpPr/>
            <p:nvPr>
              <p:custDataLst>
                <p:tags r:id="rId61"/>
              </p:custDataLst>
            </p:nvPr>
          </p:nvSpPr>
          <p:spPr>
            <a:xfrm>
              <a:off x="5638800" y="196850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7838" y="5761"/>
                  </a:lnTo>
                  <a:lnTo>
                    <a:pt x="444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54" name="SMARTInkShape-2940"/>
            <p:cNvSpPr/>
            <p:nvPr>
              <p:custDataLst>
                <p:tags r:id="rId62"/>
              </p:custDataLst>
            </p:nvPr>
          </p:nvSpPr>
          <p:spPr>
            <a:xfrm>
              <a:off x="5378450" y="1930988"/>
              <a:ext cx="114301" cy="5763"/>
            </a:xfrm>
            <a:custGeom>
              <a:avLst/>
              <a:gdLst/>
              <a:ahLst/>
              <a:cxnLst/>
              <a:rect l="0" t="0" r="0" b="0"/>
              <a:pathLst>
                <a:path w="114301" h="5763">
                  <a:moveTo>
                    <a:pt x="0" y="5762"/>
                  </a:moveTo>
                  <a:lnTo>
                    <a:pt x="0" y="5762"/>
                  </a:lnTo>
                  <a:lnTo>
                    <a:pt x="16620" y="1398"/>
                  </a:lnTo>
                  <a:lnTo>
                    <a:pt x="41927" y="0"/>
                  </a:lnTo>
                  <a:lnTo>
                    <a:pt x="66907" y="292"/>
                  </a:lnTo>
                  <a:lnTo>
                    <a:pt x="94668" y="4472"/>
                  </a:lnTo>
                  <a:lnTo>
                    <a:pt x="114300" y="57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55" name="SMARTInkShape-2941"/>
            <p:cNvSpPr/>
            <p:nvPr>
              <p:custDataLst>
                <p:tags r:id="rId63"/>
              </p:custDataLst>
            </p:nvPr>
          </p:nvSpPr>
          <p:spPr>
            <a:xfrm>
              <a:off x="5390245" y="1822450"/>
              <a:ext cx="130464" cy="187008"/>
            </a:xfrm>
            <a:custGeom>
              <a:avLst/>
              <a:gdLst/>
              <a:ahLst/>
              <a:cxnLst/>
              <a:rect l="0" t="0" r="0" b="0"/>
              <a:pathLst>
                <a:path w="130464" h="187008">
                  <a:moveTo>
                    <a:pt x="45355" y="0"/>
                  </a:moveTo>
                  <a:lnTo>
                    <a:pt x="45355" y="0"/>
                  </a:lnTo>
                  <a:lnTo>
                    <a:pt x="41984" y="0"/>
                  </a:lnTo>
                  <a:lnTo>
                    <a:pt x="28043" y="22395"/>
                  </a:lnTo>
                  <a:lnTo>
                    <a:pt x="14848" y="45466"/>
                  </a:lnTo>
                  <a:lnTo>
                    <a:pt x="5220" y="72183"/>
                  </a:lnTo>
                  <a:lnTo>
                    <a:pt x="0" y="99815"/>
                  </a:lnTo>
                  <a:lnTo>
                    <a:pt x="33" y="126206"/>
                  </a:lnTo>
                  <a:lnTo>
                    <a:pt x="8043" y="148284"/>
                  </a:lnTo>
                  <a:lnTo>
                    <a:pt x="21012" y="166093"/>
                  </a:lnTo>
                  <a:lnTo>
                    <a:pt x="36182" y="178712"/>
                  </a:lnTo>
                  <a:lnTo>
                    <a:pt x="52332" y="185261"/>
                  </a:lnTo>
                  <a:lnTo>
                    <a:pt x="60591" y="187007"/>
                  </a:lnTo>
                  <a:lnTo>
                    <a:pt x="75409" y="185185"/>
                  </a:lnTo>
                  <a:lnTo>
                    <a:pt x="82324" y="182723"/>
                  </a:lnTo>
                  <a:lnTo>
                    <a:pt x="102170" y="165775"/>
                  </a:lnTo>
                  <a:lnTo>
                    <a:pt x="115056" y="145174"/>
                  </a:lnTo>
                  <a:lnTo>
                    <a:pt x="125722" y="119555"/>
                  </a:lnTo>
                  <a:lnTo>
                    <a:pt x="130463" y="91706"/>
                  </a:lnTo>
                  <a:lnTo>
                    <a:pt x="126924" y="62866"/>
                  </a:lnTo>
                  <a:lnTo>
                    <a:pt x="117592" y="37112"/>
                  </a:lnTo>
                  <a:lnTo>
                    <a:pt x="104036" y="20963"/>
                  </a:lnTo>
                  <a:lnTo>
                    <a:pt x="95059" y="18209"/>
                  </a:lnTo>
                  <a:lnTo>
                    <a:pt x="73796" y="20793"/>
                  </a:lnTo>
                  <a:lnTo>
                    <a:pt x="52116" y="30878"/>
                  </a:lnTo>
                  <a:lnTo>
                    <a:pt x="19955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56" name="SMARTInkShape-2942"/>
            <p:cNvSpPr/>
            <p:nvPr>
              <p:custDataLst>
                <p:tags r:id="rId64"/>
              </p:custDataLst>
            </p:nvPr>
          </p:nvSpPr>
          <p:spPr>
            <a:xfrm>
              <a:off x="5187950" y="1841500"/>
              <a:ext cx="1" cy="12701"/>
            </a:xfrm>
            <a:custGeom>
              <a:avLst/>
              <a:gdLst/>
              <a:ahLst/>
              <a:cxnLst/>
              <a:rect l="0" t="0" r="0" b="0"/>
              <a:pathLst>
                <a:path w="1" h="12701">
                  <a:moveTo>
                    <a:pt x="0" y="12700"/>
                  </a:moveTo>
                  <a:lnTo>
                    <a:pt x="0" y="127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57" name="SMARTInkShape-2943"/>
            <p:cNvSpPr/>
            <p:nvPr>
              <p:custDataLst>
                <p:tags r:id="rId65"/>
              </p:custDataLst>
            </p:nvPr>
          </p:nvSpPr>
          <p:spPr>
            <a:xfrm>
              <a:off x="5171879" y="1968500"/>
              <a:ext cx="130372" cy="63501"/>
            </a:xfrm>
            <a:custGeom>
              <a:avLst/>
              <a:gdLst/>
              <a:ahLst/>
              <a:cxnLst/>
              <a:rect l="0" t="0" r="0" b="0"/>
              <a:pathLst>
                <a:path w="130372" h="63501">
                  <a:moveTo>
                    <a:pt x="3371" y="0"/>
                  </a:moveTo>
                  <a:lnTo>
                    <a:pt x="3371" y="0"/>
                  </a:lnTo>
                  <a:lnTo>
                    <a:pt x="2666" y="26732"/>
                  </a:lnTo>
                  <a:lnTo>
                    <a:pt x="0" y="38692"/>
                  </a:lnTo>
                  <a:lnTo>
                    <a:pt x="418" y="43433"/>
                  </a:lnTo>
                  <a:lnTo>
                    <a:pt x="2108" y="47300"/>
                  </a:lnTo>
                  <a:lnTo>
                    <a:pt x="11588" y="58575"/>
                  </a:lnTo>
                  <a:lnTo>
                    <a:pt x="15960" y="61311"/>
                  </a:lnTo>
                  <a:lnTo>
                    <a:pt x="18114" y="62041"/>
                  </a:lnTo>
                  <a:lnTo>
                    <a:pt x="20961" y="61116"/>
                  </a:lnTo>
                  <a:lnTo>
                    <a:pt x="27887" y="56326"/>
                  </a:lnTo>
                  <a:lnTo>
                    <a:pt x="39720" y="42324"/>
                  </a:lnTo>
                  <a:lnTo>
                    <a:pt x="53662" y="11157"/>
                  </a:lnTo>
                  <a:lnTo>
                    <a:pt x="59166" y="2204"/>
                  </a:lnTo>
                  <a:lnTo>
                    <a:pt x="60323" y="2175"/>
                  </a:lnTo>
                  <a:lnTo>
                    <a:pt x="63491" y="4024"/>
                  </a:lnTo>
                  <a:lnTo>
                    <a:pt x="63912" y="6916"/>
                  </a:lnTo>
                  <a:lnTo>
                    <a:pt x="61617" y="37296"/>
                  </a:lnTo>
                  <a:lnTo>
                    <a:pt x="64066" y="44328"/>
                  </a:lnTo>
                  <a:lnTo>
                    <a:pt x="65707" y="46485"/>
                  </a:lnTo>
                  <a:lnTo>
                    <a:pt x="69411" y="48882"/>
                  </a:lnTo>
                  <a:lnTo>
                    <a:pt x="71386" y="48816"/>
                  </a:lnTo>
                  <a:lnTo>
                    <a:pt x="83390" y="41758"/>
                  </a:lnTo>
                  <a:lnTo>
                    <a:pt x="92557" y="34787"/>
                  </a:lnTo>
                  <a:lnTo>
                    <a:pt x="108858" y="16253"/>
                  </a:lnTo>
                  <a:lnTo>
                    <a:pt x="113284" y="14279"/>
                  </a:lnTo>
                  <a:lnTo>
                    <a:pt x="114746" y="15164"/>
                  </a:lnTo>
                  <a:lnTo>
                    <a:pt x="124408" y="43518"/>
                  </a:lnTo>
                  <a:lnTo>
                    <a:pt x="130371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58" name="SMARTInkShape-2944"/>
            <p:cNvSpPr/>
            <p:nvPr>
              <p:custDataLst>
                <p:tags r:id="rId66"/>
              </p:custDataLst>
            </p:nvPr>
          </p:nvSpPr>
          <p:spPr>
            <a:xfrm>
              <a:off x="5070827" y="1943361"/>
              <a:ext cx="66324" cy="99899"/>
            </a:xfrm>
            <a:custGeom>
              <a:avLst/>
              <a:gdLst/>
              <a:ahLst/>
              <a:cxnLst/>
              <a:rect l="0" t="0" r="0" b="0"/>
              <a:pathLst>
                <a:path w="66324" h="99899">
                  <a:moveTo>
                    <a:pt x="66323" y="6089"/>
                  </a:moveTo>
                  <a:lnTo>
                    <a:pt x="66323" y="6089"/>
                  </a:lnTo>
                  <a:lnTo>
                    <a:pt x="59582" y="2718"/>
                  </a:lnTo>
                  <a:lnTo>
                    <a:pt x="30541" y="131"/>
                  </a:lnTo>
                  <a:lnTo>
                    <a:pt x="25535" y="0"/>
                  </a:lnTo>
                  <a:lnTo>
                    <a:pt x="8376" y="6558"/>
                  </a:lnTo>
                  <a:lnTo>
                    <a:pt x="4409" y="9930"/>
                  </a:lnTo>
                  <a:lnTo>
                    <a:pt x="0" y="17439"/>
                  </a:lnTo>
                  <a:lnTo>
                    <a:pt x="236" y="20711"/>
                  </a:lnTo>
                  <a:lnTo>
                    <a:pt x="1804" y="23598"/>
                  </a:lnTo>
                  <a:lnTo>
                    <a:pt x="17831" y="36672"/>
                  </a:lnTo>
                  <a:lnTo>
                    <a:pt x="48840" y="57014"/>
                  </a:lnTo>
                  <a:lnTo>
                    <a:pt x="52551" y="61206"/>
                  </a:lnTo>
                  <a:lnTo>
                    <a:pt x="56674" y="71507"/>
                  </a:lnTo>
                  <a:lnTo>
                    <a:pt x="57774" y="77218"/>
                  </a:lnTo>
                  <a:lnTo>
                    <a:pt x="56389" y="81731"/>
                  </a:lnTo>
                  <a:lnTo>
                    <a:pt x="53351" y="85445"/>
                  </a:lnTo>
                  <a:lnTo>
                    <a:pt x="36636" y="96475"/>
                  </a:lnTo>
                  <a:lnTo>
                    <a:pt x="20603" y="99898"/>
                  </a:lnTo>
                  <a:lnTo>
                    <a:pt x="12371" y="98817"/>
                  </a:lnTo>
                  <a:lnTo>
                    <a:pt x="9189" y="97541"/>
                  </a:lnTo>
                  <a:lnTo>
                    <a:pt x="7067" y="94574"/>
                  </a:lnTo>
                  <a:lnTo>
                    <a:pt x="2823" y="759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67" name="SMARTInkShape-Group818"/>
          <p:cNvGrpSpPr/>
          <p:nvPr/>
        </p:nvGrpSpPr>
        <p:grpSpPr>
          <a:xfrm>
            <a:off x="4356100" y="1817767"/>
            <a:ext cx="298451" cy="437238"/>
            <a:chOff x="4356100" y="1817767"/>
            <a:chExt cx="298451" cy="437238"/>
          </a:xfrm>
        </p:grpSpPr>
        <p:sp>
          <p:nvSpPr>
            <p:cNvPr id="2860" name="SMARTInkShape-2945"/>
            <p:cNvSpPr/>
            <p:nvPr>
              <p:custDataLst>
                <p:tags r:id="rId52"/>
              </p:custDataLst>
            </p:nvPr>
          </p:nvSpPr>
          <p:spPr>
            <a:xfrm>
              <a:off x="4440649" y="2152650"/>
              <a:ext cx="74202" cy="102355"/>
            </a:xfrm>
            <a:custGeom>
              <a:avLst/>
              <a:gdLst/>
              <a:ahLst/>
              <a:cxnLst/>
              <a:rect l="0" t="0" r="0" b="0"/>
              <a:pathLst>
                <a:path w="74202" h="102355">
                  <a:moveTo>
                    <a:pt x="74201" y="0"/>
                  </a:moveTo>
                  <a:lnTo>
                    <a:pt x="74201" y="0"/>
                  </a:lnTo>
                  <a:lnTo>
                    <a:pt x="48867" y="26745"/>
                  </a:lnTo>
                  <a:lnTo>
                    <a:pt x="29770" y="53864"/>
                  </a:lnTo>
                  <a:lnTo>
                    <a:pt x="8118" y="84906"/>
                  </a:lnTo>
                  <a:lnTo>
                    <a:pt x="999" y="98535"/>
                  </a:lnTo>
                  <a:lnTo>
                    <a:pt x="0" y="101673"/>
                  </a:lnTo>
                  <a:lnTo>
                    <a:pt x="744" y="102354"/>
                  </a:lnTo>
                  <a:lnTo>
                    <a:pt x="5335" y="99348"/>
                  </a:lnTo>
                  <a:lnTo>
                    <a:pt x="17051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61" name="SMARTInkShape-2946"/>
            <p:cNvSpPr/>
            <p:nvPr>
              <p:custDataLst>
                <p:tags r:id="rId53"/>
              </p:custDataLst>
            </p:nvPr>
          </p:nvSpPr>
          <p:spPr>
            <a:xfrm>
              <a:off x="4511832" y="1905000"/>
              <a:ext cx="15719" cy="55444"/>
            </a:xfrm>
            <a:custGeom>
              <a:avLst/>
              <a:gdLst/>
              <a:ahLst/>
              <a:cxnLst/>
              <a:rect l="0" t="0" r="0" b="0"/>
              <a:pathLst>
                <a:path w="15719" h="55444">
                  <a:moveTo>
                    <a:pt x="15718" y="0"/>
                  </a:moveTo>
                  <a:lnTo>
                    <a:pt x="15718" y="0"/>
                  </a:lnTo>
                  <a:lnTo>
                    <a:pt x="10692" y="20722"/>
                  </a:lnTo>
                  <a:lnTo>
                    <a:pt x="7879" y="36714"/>
                  </a:lnTo>
                  <a:lnTo>
                    <a:pt x="2577" y="48508"/>
                  </a:lnTo>
                  <a:lnTo>
                    <a:pt x="607" y="51388"/>
                  </a:lnTo>
                  <a:lnTo>
                    <a:pt x="0" y="53309"/>
                  </a:lnTo>
                  <a:lnTo>
                    <a:pt x="300" y="54589"/>
                  </a:lnTo>
                  <a:lnTo>
                    <a:pt x="1206" y="55443"/>
                  </a:lnTo>
                  <a:lnTo>
                    <a:pt x="3221" y="54601"/>
                  </a:lnTo>
                  <a:lnTo>
                    <a:pt x="15718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62" name="SMARTInkShape-2947"/>
            <p:cNvSpPr/>
            <p:nvPr>
              <p:custDataLst>
                <p:tags r:id="rId54"/>
              </p:custDataLst>
            </p:nvPr>
          </p:nvSpPr>
          <p:spPr>
            <a:xfrm>
              <a:off x="4372979" y="1817767"/>
              <a:ext cx="94571" cy="133168"/>
            </a:xfrm>
            <a:custGeom>
              <a:avLst/>
              <a:gdLst/>
              <a:ahLst/>
              <a:cxnLst/>
              <a:rect l="0" t="0" r="0" b="0"/>
              <a:pathLst>
                <a:path w="94571" h="133168">
                  <a:moveTo>
                    <a:pt x="27571" y="23733"/>
                  </a:moveTo>
                  <a:lnTo>
                    <a:pt x="27571" y="23733"/>
                  </a:lnTo>
                  <a:lnTo>
                    <a:pt x="42780" y="9935"/>
                  </a:lnTo>
                  <a:lnTo>
                    <a:pt x="60064" y="2084"/>
                  </a:lnTo>
                  <a:lnTo>
                    <a:pt x="72351" y="0"/>
                  </a:lnTo>
                  <a:lnTo>
                    <a:pt x="82986" y="956"/>
                  </a:lnTo>
                  <a:lnTo>
                    <a:pt x="87798" y="2198"/>
                  </a:lnTo>
                  <a:lnTo>
                    <a:pt x="91006" y="4437"/>
                  </a:lnTo>
                  <a:lnTo>
                    <a:pt x="93145" y="7342"/>
                  </a:lnTo>
                  <a:lnTo>
                    <a:pt x="94570" y="10689"/>
                  </a:lnTo>
                  <a:lnTo>
                    <a:pt x="93403" y="15037"/>
                  </a:lnTo>
                  <a:lnTo>
                    <a:pt x="74441" y="40987"/>
                  </a:lnTo>
                  <a:lnTo>
                    <a:pt x="49925" y="67651"/>
                  </a:lnTo>
                  <a:lnTo>
                    <a:pt x="22200" y="93425"/>
                  </a:lnTo>
                  <a:lnTo>
                    <a:pt x="7545" y="109035"/>
                  </a:lnTo>
                  <a:lnTo>
                    <a:pt x="1032" y="120677"/>
                  </a:lnTo>
                  <a:lnTo>
                    <a:pt x="0" y="125051"/>
                  </a:lnTo>
                  <a:lnTo>
                    <a:pt x="736" y="131793"/>
                  </a:lnTo>
                  <a:lnTo>
                    <a:pt x="3331" y="133167"/>
                  </a:lnTo>
                  <a:lnTo>
                    <a:pt x="31931" y="132018"/>
                  </a:lnTo>
                  <a:lnTo>
                    <a:pt x="63528" y="131727"/>
                  </a:lnTo>
                  <a:lnTo>
                    <a:pt x="84721" y="1316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63" name="SMARTInkShape-2948"/>
            <p:cNvSpPr/>
            <p:nvPr>
              <p:custDataLst>
                <p:tags r:id="rId55"/>
              </p:custDataLst>
            </p:nvPr>
          </p:nvSpPr>
          <p:spPr>
            <a:xfrm>
              <a:off x="4356100" y="2032000"/>
              <a:ext cx="273051" cy="12701"/>
            </a:xfrm>
            <a:custGeom>
              <a:avLst/>
              <a:gdLst/>
              <a:ahLst/>
              <a:cxnLst/>
              <a:rect l="0" t="0" r="0" b="0"/>
              <a:pathLst>
                <a:path w="273051" h="12701">
                  <a:moveTo>
                    <a:pt x="0" y="12700"/>
                  </a:moveTo>
                  <a:lnTo>
                    <a:pt x="0" y="12700"/>
                  </a:lnTo>
                  <a:lnTo>
                    <a:pt x="12552" y="10818"/>
                  </a:lnTo>
                  <a:lnTo>
                    <a:pt x="37350" y="5792"/>
                  </a:lnTo>
                  <a:lnTo>
                    <a:pt x="61756" y="2574"/>
                  </a:lnTo>
                  <a:lnTo>
                    <a:pt x="77153" y="1716"/>
                  </a:lnTo>
                  <a:lnTo>
                    <a:pt x="93769" y="1144"/>
                  </a:lnTo>
                  <a:lnTo>
                    <a:pt x="111196" y="763"/>
                  </a:lnTo>
                  <a:lnTo>
                    <a:pt x="129164" y="508"/>
                  </a:lnTo>
                  <a:lnTo>
                    <a:pt x="147493" y="339"/>
                  </a:lnTo>
                  <a:lnTo>
                    <a:pt x="164651" y="226"/>
                  </a:lnTo>
                  <a:lnTo>
                    <a:pt x="181028" y="151"/>
                  </a:lnTo>
                  <a:lnTo>
                    <a:pt x="210985" y="67"/>
                  </a:lnTo>
                  <a:lnTo>
                    <a:pt x="236058" y="30"/>
                  </a:lnTo>
                  <a:lnTo>
                    <a:pt x="273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64" name="SMARTInkShape-2949"/>
            <p:cNvSpPr/>
            <p:nvPr>
              <p:custDataLst>
                <p:tags r:id="rId56"/>
              </p:custDataLst>
            </p:nvPr>
          </p:nvSpPr>
          <p:spPr>
            <a:xfrm>
              <a:off x="4492141" y="1873250"/>
              <a:ext cx="162410" cy="19051"/>
            </a:xfrm>
            <a:custGeom>
              <a:avLst/>
              <a:gdLst/>
              <a:ahLst/>
              <a:cxnLst/>
              <a:rect l="0" t="0" r="0" b="0"/>
              <a:pathLst>
                <a:path w="162410" h="19051">
                  <a:moveTo>
                    <a:pt x="3659" y="0"/>
                  </a:moveTo>
                  <a:lnTo>
                    <a:pt x="3659" y="0"/>
                  </a:lnTo>
                  <a:lnTo>
                    <a:pt x="288" y="3371"/>
                  </a:lnTo>
                  <a:lnTo>
                    <a:pt x="0" y="5069"/>
                  </a:lnTo>
                  <a:lnTo>
                    <a:pt x="514" y="6907"/>
                  </a:lnTo>
                  <a:lnTo>
                    <a:pt x="1563" y="8838"/>
                  </a:lnTo>
                  <a:lnTo>
                    <a:pt x="16522" y="14927"/>
                  </a:lnTo>
                  <a:lnTo>
                    <a:pt x="45570" y="17828"/>
                  </a:lnTo>
                  <a:lnTo>
                    <a:pt x="70734" y="18507"/>
                  </a:lnTo>
                  <a:lnTo>
                    <a:pt x="96970" y="18103"/>
                  </a:lnTo>
                  <a:lnTo>
                    <a:pt x="120390" y="15572"/>
                  </a:lnTo>
                  <a:lnTo>
                    <a:pt x="151914" y="13973"/>
                  </a:lnTo>
                  <a:lnTo>
                    <a:pt x="155412" y="14960"/>
                  </a:lnTo>
                  <a:lnTo>
                    <a:pt x="162409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65" name="SMARTInkShape-2950"/>
            <p:cNvSpPr/>
            <p:nvPr>
              <p:custDataLst>
                <p:tags r:id="rId57"/>
              </p:custDataLst>
            </p:nvPr>
          </p:nvSpPr>
          <p:spPr>
            <a:xfrm>
              <a:off x="4561992" y="1885950"/>
              <a:ext cx="54459" cy="65915"/>
            </a:xfrm>
            <a:custGeom>
              <a:avLst/>
              <a:gdLst/>
              <a:ahLst/>
              <a:cxnLst/>
              <a:rect l="0" t="0" r="0" b="0"/>
              <a:pathLst>
                <a:path w="54459" h="65915">
                  <a:moveTo>
                    <a:pt x="3658" y="0"/>
                  </a:moveTo>
                  <a:lnTo>
                    <a:pt x="3658" y="0"/>
                  </a:lnTo>
                  <a:lnTo>
                    <a:pt x="2952" y="10844"/>
                  </a:lnTo>
                  <a:lnTo>
                    <a:pt x="0" y="26026"/>
                  </a:lnTo>
                  <a:lnTo>
                    <a:pt x="2966" y="39775"/>
                  </a:lnTo>
                  <a:lnTo>
                    <a:pt x="6407" y="48487"/>
                  </a:lnTo>
                  <a:lnTo>
                    <a:pt x="14053" y="55181"/>
                  </a:lnTo>
                  <a:lnTo>
                    <a:pt x="32836" y="65228"/>
                  </a:lnTo>
                  <a:lnTo>
                    <a:pt x="41556" y="65914"/>
                  </a:lnTo>
                  <a:lnTo>
                    <a:pt x="54458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66" name="SMARTInkShape-2951"/>
            <p:cNvSpPr/>
            <p:nvPr>
              <p:custDataLst>
                <p:tags r:id="rId58"/>
              </p:custDataLst>
            </p:nvPr>
          </p:nvSpPr>
          <p:spPr>
            <a:xfrm>
              <a:off x="4470400" y="2097004"/>
              <a:ext cx="114301" cy="131847"/>
            </a:xfrm>
            <a:custGeom>
              <a:avLst/>
              <a:gdLst/>
              <a:ahLst/>
              <a:cxnLst/>
              <a:rect l="0" t="0" r="0" b="0"/>
              <a:pathLst>
                <a:path w="114301" h="131847">
                  <a:moveTo>
                    <a:pt x="0" y="23896"/>
                  </a:moveTo>
                  <a:lnTo>
                    <a:pt x="0" y="23896"/>
                  </a:lnTo>
                  <a:lnTo>
                    <a:pt x="705" y="9393"/>
                  </a:lnTo>
                  <a:lnTo>
                    <a:pt x="3371" y="752"/>
                  </a:lnTo>
                  <a:lnTo>
                    <a:pt x="5069" y="0"/>
                  </a:lnTo>
                  <a:lnTo>
                    <a:pt x="6907" y="1615"/>
                  </a:lnTo>
                  <a:lnTo>
                    <a:pt x="26440" y="30212"/>
                  </a:lnTo>
                  <a:lnTo>
                    <a:pt x="40603" y="54852"/>
                  </a:lnTo>
                  <a:lnTo>
                    <a:pt x="58597" y="83476"/>
                  </a:lnTo>
                  <a:lnTo>
                    <a:pt x="85841" y="115027"/>
                  </a:lnTo>
                  <a:lnTo>
                    <a:pt x="98812" y="126862"/>
                  </a:lnTo>
                  <a:lnTo>
                    <a:pt x="107124" y="130369"/>
                  </a:lnTo>
                  <a:lnTo>
                    <a:pt x="114300" y="1318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71" name="SMARTInkShape-Group819"/>
          <p:cNvGrpSpPr/>
          <p:nvPr/>
        </p:nvGrpSpPr>
        <p:grpSpPr>
          <a:xfrm>
            <a:off x="4002265" y="1815064"/>
            <a:ext cx="195086" cy="369337"/>
            <a:chOff x="4002265" y="1815064"/>
            <a:chExt cx="195086" cy="369337"/>
          </a:xfrm>
        </p:grpSpPr>
        <p:sp>
          <p:nvSpPr>
            <p:cNvPr id="2868" name="SMARTInkShape-2952"/>
            <p:cNvSpPr/>
            <p:nvPr>
              <p:custDataLst>
                <p:tags r:id="rId49"/>
              </p:custDataLst>
            </p:nvPr>
          </p:nvSpPr>
          <p:spPr>
            <a:xfrm>
              <a:off x="4076700" y="2072282"/>
              <a:ext cx="101601" cy="112119"/>
            </a:xfrm>
            <a:custGeom>
              <a:avLst/>
              <a:gdLst/>
              <a:ahLst/>
              <a:cxnLst/>
              <a:rect l="0" t="0" r="0" b="0"/>
              <a:pathLst>
                <a:path w="101601" h="112119">
                  <a:moveTo>
                    <a:pt x="0" y="29568"/>
                  </a:moveTo>
                  <a:lnTo>
                    <a:pt x="0" y="29568"/>
                  </a:lnTo>
                  <a:lnTo>
                    <a:pt x="13815" y="17634"/>
                  </a:lnTo>
                  <a:lnTo>
                    <a:pt x="38378" y="2727"/>
                  </a:lnTo>
                  <a:lnTo>
                    <a:pt x="47866" y="0"/>
                  </a:lnTo>
                  <a:lnTo>
                    <a:pt x="54905" y="669"/>
                  </a:lnTo>
                  <a:lnTo>
                    <a:pt x="57770" y="1835"/>
                  </a:lnTo>
                  <a:lnTo>
                    <a:pt x="59680" y="4730"/>
                  </a:lnTo>
                  <a:lnTo>
                    <a:pt x="61802" y="13590"/>
                  </a:lnTo>
                  <a:lnTo>
                    <a:pt x="58982" y="24583"/>
                  </a:lnTo>
                  <a:lnTo>
                    <a:pt x="47580" y="42672"/>
                  </a:lnTo>
                  <a:lnTo>
                    <a:pt x="21393" y="71119"/>
                  </a:lnTo>
                  <a:lnTo>
                    <a:pt x="2203" y="101751"/>
                  </a:lnTo>
                  <a:lnTo>
                    <a:pt x="3585" y="103795"/>
                  </a:lnTo>
                  <a:lnTo>
                    <a:pt x="10766" y="107948"/>
                  </a:lnTo>
                  <a:lnTo>
                    <a:pt x="22894" y="108383"/>
                  </a:lnTo>
                  <a:lnTo>
                    <a:pt x="53676" y="106285"/>
                  </a:lnTo>
                  <a:lnTo>
                    <a:pt x="84679" y="105836"/>
                  </a:lnTo>
                  <a:lnTo>
                    <a:pt x="96533" y="105781"/>
                  </a:lnTo>
                  <a:lnTo>
                    <a:pt x="98222" y="106482"/>
                  </a:lnTo>
                  <a:lnTo>
                    <a:pt x="99348" y="107655"/>
                  </a:lnTo>
                  <a:lnTo>
                    <a:pt x="101600" y="1121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69" name="SMARTInkShape-2953"/>
            <p:cNvSpPr/>
            <p:nvPr>
              <p:custDataLst>
                <p:tags r:id="rId50"/>
              </p:custDataLst>
            </p:nvPr>
          </p:nvSpPr>
          <p:spPr>
            <a:xfrm>
              <a:off x="4002265" y="2006600"/>
              <a:ext cx="195086" cy="6273"/>
            </a:xfrm>
            <a:custGeom>
              <a:avLst/>
              <a:gdLst/>
              <a:ahLst/>
              <a:cxnLst/>
              <a:rect l="0" t="0" r="0" b="0"/>
              <a:pathLst>
                <a:path w="195086" h="6273">
                  <a:moveTo>
                    <a:pt x="10935" y="0"/>
                  </a:moveTo>
                  <a:lnTo>
                    <a:pt x="10935" y="0"/>
                  </a:lnTo>
                  <a:lnTo>
                    <a:pt x="0" y="5467"/>
                  </a:lnTo>
                  <a:lnTo>
                    <a:pt x="823" y="5761"/>
                  </a:lnTo>
                  <a:lnTo>
                    <a:pt x="26179" y="6272"/>
                  </a:lnTo>
                  <a:lnTo>
                    <a:pt x="50401" y="4434"/>
                  </a:lnTo>
                  <a:lnTo>
                    <a:pt x="78570" y="1971"/>
                  </a:lnTo>
                  <a:lnTo>
                    <a:pt x="105200" y="876"/>
                  </a:lnTo>
                  <a:lnTo>
                    <a:pt x="131147" y="389"/>
                  </a:lnTo>
                  <a:lnTo>
                    <a:pt x="154674" y="173"/>
                  </a:lnTo>
                  <a:lnTo>
                    <a:pt x="185143" y="34"/>
                  </a:lnTo>
                  <a:lnTo>
                    <a:pt x="19508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70" name="SMARTInkShape-2954"/>
            <p:cNvSpPr/>
            <p:nvPr>
              <p:custDataLst>
                <p:tags r:id="rId51"/>
              </p:custDataLst>
            </p:nvPr>
          </p:nvSpPr>
          <p:spPr>
            <a:xfrm>
              <a:off x="4003819" y="1815064"/>
              <a:ext cx="147265" cy="133629"/>
            </a:xfrm>
            <a:custGeom>
              <a:avLst/>
              <a:gdLst/>
              <a:ahLst/>
              <a:cxnLst/>
              <a:rect l="0" t="0" r="0" b="0"/>
              <a:pathLst>
                <a:path w="147265" h="133629">
                  <a:moveTo>
                    <a:pt x="41131" y="20086"/>
                  </a:moveTo>
                  <a:lnTo>
                    <a:pt x="41131" y="20086"/>
                  </a:lnTo>
                  <a:lnTo>
                    <a:pt x="41131" y="2409"/>
                  </a:lnTo>
                  <a:lnTo>
                    <a:pt x="40426" y="540"/>
                  </a:lnTo>
                  <a:lnTo>
                    <a:pt x="39250" y="0"/>
                  </a:lnTo>
                  <a:lnTo>
                    <a:pt x="37760" y="345"/>
                  </a:lnTo>
                  <a:lnTo>
                    <a:pt x="29594" y="22589"/>
                  </a:lnTo>
                  <a:lnTo>
                    <a:pt x="22833" y="43071"/>
                  </a:lnTo>
                  <a:lnTo>
                    <a:pt x="17006" y="66285"/>
                  </a:lnTo>
                  <a:lnTo>
                    <a:pt x="12770" y="89302"/>
                  </a:lnTo>
                  <a:lnTo>
                    <a:pt x="11091" y="116010"/>
                  </a:lnTo>
                  <a:lnTo>
                    <a:pt x="13337" y="128628"/>
                  </a:lnTo>
                  <a:lnTo>
                    <a:pt x="12724" y="130547"/>
                  </a:lnTo>
                  <a:lnTo>
                    <a:pt x="10041" y="133628"/>
                  </a:lnTo>
                  <a:lnTo>
                    <a:pt x="4442" y="117616"/>
                  </a:lnTo>
                  <a:lnTo>
                    <a:pt x="0" y="90298"/>
                  </a:lnTo>
                  <a:lnTo>
                    <a:pt x="1213" y="65167"/>
                  </a:lnTo>
                  <a:lnTo>
                    <a:pt x="4105" y="43179"/>
                  </a:lnTo>
                  <a:lnTo>
                    <a:pt x="9699" y="20578"/>
                  </a:lnTo>
                  <a:lnTo>
                    <a:pt x="13756" y="13249"/>
                  </a:lnTo>
                  <a:lnTo>
                    <a:pt x="17911" y="9992"/>
                  </a:lnTo>
                  <a:lnTo>
                    <a:pt x="20712" y="10534"/>
                  </a:lnTo>
                  <a:lnTo>
                    <a:pt x="27587" y="14900"/>
                  </a:lnTo>
                  <a:lnTo>
                    <a:pt x="39392" y="28662"/>
                  </a:lnTo>
                  <a:lnTo>
                    <a:pt x="51826" y="52888"/>
                  </a:lnTo>
                  <a:lnTo>
                    <a:pt x="71190" y="82408"/>
                  </a:lnTo>
                  <a:lnTo>
                    <a:pt x="91430" y="103384"/>
                  </a:lnTo>
                  <a:lnTo>
                    <a:pt x="114203" y="118537"/>
                  </a:lnTo>
                  <a:lnTo>
                    <a:pt x="126760" y="121932"/>
                  </a:lnTo>
                  <a:lnTo>
                    <a:pt x="136338" y="121090"/>
                  </a:lnTo>
                  <a:lnTo>
                    <a:pt x="142947" y="118364"/>
                  </a:lnTo>
                  <a:lnTo>
                    <a:pt x="144992" y="115238"/>
                  </a:lnTo>
                  <a:lnTo>
                    <a:pt x="147264" y="106120"/>
                  </a:lnTo>
                  <a:lnTo>
                    <a:pt x="143653" y="77950"/>
                  </a:lnTo>
                  <a:lnTo>
                    <a:pt x="138027" y="48972"/>
                  </a:lnTo>
                  <a:lnTo>
                    <a:pt x="136477" y="28266"/>
                  </a:lnTo>
                  <a:lnTo>
                    <a:pt x="136445" y="28361"/>
                  </a:lnTo>
                  <a:lnTo>
                    <a:pt x="136381" y="327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872" name="SMARTInkShape-2955"/>
          <p:cNvSpPr/>
          <p:nvPr>
            <p:custDataLst>
              <p:tags r:id="rId4"/>
            </p:custDataLst>
          </p:nvPr>
        </p:nvSpPr>
        <p:spPr>
          <a:xfrm>
            <a:off x="3506345" y="1995693"/>
            <a:ext cx="192746" cy="76432"/>
          </a:xfrm>
          <a:custGeom>
            <a:avLst/>
            <a:gdLst/>
            <a:ahLst/>
            <a:cxnLst/>
            <a:rect l="0" t="0" r="0" b="0"/>
            <a:pathLst>
              <a:path w="192746" h="76432">
                <a:moveTo>
                  <a:pt x="11555" y="68057"/>
                </a:moveTo>
                <a:lnTo>
                  <a:pt x="11555" y="68057"/>
                </a:lnTo>
                <a:lnTo>
                  <a:pt x="2717" y="59219"/>
                </a:lnTo>
                <a:lnTo>
                  <a:pt x="572" y="53310"/>
                </a:lnTo>
                <a:lnTo>
                  <a:pt x="0" y="49759"/>
                </a:lnTo>
                <a:lnTo>
                  <a:pt x="1245" y="42051"/>
                </a:lnTo>
                <a:lnTo>
                  <a:pt x="4856" y="33921"/>
                </a:lnTo>
                <a:lnTo>
                  <a:pt x="22650" y="12988"/>
                </a:lnTo>
                <a:lnTo>
                  <a:pt x="34595" y="8304"/>
                </a:lnTo>
                <a:lnTo>
                  <a:pt x="47901" y="6928"/>
                </a:lnTo>
                <a:lnTo>
                  <a:pt x="79170" y="13615"/>
                </a:lnTo>
                <a:lnTo>
                  <a:pt x="99793" y="26291"/>
                </a:lnTo>
                <a:lnTo>
                  <a:pt x="115938" y="40081"/>
                </a:lnTo>
                <a:lnTo>
                  <a:pt x="121448" y="48803"/>
                </a:lnTo>
                <a:lnTo>
                  <a:pt x="122916" y="53104"/>
                </a:lnTo>
                <a:lnTo>
                  <a:pt x="122668" y="61647"/>
                </a:lnTo>
                <a:lnTo>
                  <a:pt x="120205" y="69441"/>
                </a:lnTo>
                <a:lnTo>
                  <a:pt x="116759" y="75257"/>
                </a:lnTo>
                <a:lnTo>
                  <a:pt x="115558" y="76385"/>
                </a:lnTo>
                <a:lnTo>
                  <a:pt x="114756" y="76431"/>
                </a:lnTo>
                <a:lnTo>
                  <a:pt x="114223" y="75757"/>
                </a:lnTo>
                <a:lnTo>
                  <a:pt x="108854" y="48460"/>
                </a:lnTo>
                <a:lnTo>
                  <a:pt x="103327" y="21628"/>
                </a:lnTo>
                <a:lnTo>
                  <a:pt x="104788" y="13085"/>
                </a:lnTo>
                <a:lnTo>
                  <a:pt x="109578" y="3713"/>
                </a:lnTo>
                <a:lnTo>
                  <a:pt x="119091" y="654"/>
                </a:lnTo>
                <a:lnTo>
                  <a:pt x="132727" y="0"/>
                </a:lnTo>
                <a:lnTo>
                  <a:pt x="162595" y="5329"/>
                </a:lnTo>
                <a:lnTo>
                  <a:pt x="175345" y="9839"/>
                </a:lnTo>
                <a:lnTo>
                  <a:pt x="185715" y="16547"/>
                </a:lnTo>
                <a:lnTo>
                  <a:pt x="191265" y="24232"/>
                </a:lnTo>
                <a:lnTo>
                  <a:pt x="192745" y="28257"/>
                </a:lnTo>
                <a:lnTo>
                  <a:pt x="190627" y="38374"/>
                </a:lnTo>
                <a:lnTo>
                  <a:pt x="184982" y="48514"/>
                </a:lnTo>
                <a:lnTo>
                  <a:pt x="169145" y="63201"/>
                </a:lnTo>
                <a:lnTo>
                  <a:pt x="164381" y="65899"/>
                </a:lnTo>
                <a:lnTo>
                  <a:pt x="157605" y="6805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878" name="SMARTInkShape-Group821"/>
          <p:cNvGrpSpPr/>
          <p:nvPr/>
        </p:nvGrpSpPr>
        <p:grpSpPr>
          <a:xfrm>
            <a:off x="2628900" y="1981200"/>
            <a:ext cx="464564" cy="143928"/>
            <a:chOff x="2628900" y="1981200"/>
            <a:chExt cx="464564" cy="143928"/>
          </a:xfrm>
        </p:grpSpPr>
        <p:sp>
          <p:nvSpPr>
            <p:cNvPr id="2873" name="SMARTInkShape-2956"/>
            <p:cNvSpPr/>
            <p:nvPr>
              <p:custDataLst>
                <p:tags r:id="rId44"/>
              </p:custDataLst>
            </p:nvPr>
          </p:nvSpPr>
          <p:spPr>
            <a:xfrm>
              <a:off x="2635250" y="203835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0"/>
                  </a:moveTo>
                  <a:lnTo>
                    <a:pt x="0" y="0"/>
                  </a:lnTo>
                  <a:lnTo>
                    <a:pt x="25040" y="0"/>
                  </a:lnTo>
                  <a:lnTo>
                    <a:pt x="55093" y="5069"/>
                  </a:lnTo>
                  <a:lnTo>
                    <a:pt x="82143" y="10984"/>
                  </a:lnTo>
                  <a:lnTo>
                    <a:pt x="1016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74" name="SMARTInkShape-2957"/>
            <p:cNvSpPr/>
            <p:nvPr>
              <p:custDataLst>
                <p:tags r:id="rId45"/>
              </p:custDataLst>
            </p:nvPr>
          </p:nvSpPr>
          <p:spPr>
            <a:xfrm>
              <a:off x="2872892" y="1981200"/>
              <a:ext cx="220572" cy="11232"/>
            </a:xfrm>
            <a:custGeom>
              <a:avLst/>
              <a:gdLst/>
              <a:ahLst/>
              <a:cxnLst/>
              <a:rect l="0" t="0" r="0" b="0"/>
              <a:pathLst>
                <a:path w="220572" h="11232">
                  <a:moveTo>
                    <a:pt x="3658" y="0"/>
                  </a:moveTo>
                  <a:lnTo>
                    <a:pt x="3658" y="0"/>
                  </a:lnTo>
                  <a:lnTo>
                    <a:pt x="0" y="0"/>
                  </a:lnTo>
                  <a:lnTo>
                    <a:pt x="1562" y="0"/>
                  </a:lnTo>
                  <a:lnTo>
                    <a:pt x="21981" y="5069"/>
                  </a:lnTo>
                  <a:lnTo>
                    <a:pt x="46844" y="8838"/>
                  </a:lnTo>
                  <a:lnTo>
                    <a:pt x="74828" y="10984"/>
                  </a:lnTo>
                  <a:lnTo>
                    <a:pt x="104434" y="11231"/>
                  </a:lnTo>
                  <a:lnTo>
                    <a:pt x="120231" y="10310"/>
                  </a:lnTo>
                  <a:lnTo>
                    <a:pt x="150718" y="8110"/>
                  </a:lnTo>
                  <a:lnTo>
                    <a:pt x="176027" y="7132"/>
                  </a:lnTo>
                  <a:lnTo>
                    <a:pt x="203368" y="3211"/>
                  </a:lnTo>
                  <a:lnTo>
                    <a:pt x="220571" y="423"/>
                  </a:lnTo>
                  <a:lnTo>
                    <a:pt x="2195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75" name="SMARTInkShape-2958"/>
            <p:cNvSpPr/>
            <p:nvPr>
              <p:custDataLst>
                <p:tags r:id="rId46"/>
              </p:custDataLst>
            </p:nvPr>
          </p:nvSpPr>
          <p:spPr>
            <a:xfrm>
              <a:off x="2628900" y="2076450"/>
              <a:ext cx="107951" cy="12527"/>
            </a:xfrm>
            <a:custGeom>
              <a:avLst/>
              <a:gdLst/>
              <a:ahLst/>
              <a:cxnLst/>
              <a:rect l="0" t="0" r="0" b="0"/>
              <a:pathLst>
                <a:path w="107951" h="12527">
                  <a:moveTo>
                    <a:pt x="0" y="6350"/>
                  </a:moveTo>
                  <a:lnTo>
                    <a:pt x="0" y="6350"/>
                  </a:lnTo>
                  <a:lnTo>
                    <a:pt x="3371" y="9721"/>
                  </a:lnTo>
                  <a:lnTo>
                    <a:pt x="15580" y="11817"/>
                  </a:lnTo>
                  <a:lnTo>
                    <a:pt x="43033" y="12526"/>
                  </a:lnTo>
                  <a:lnTo>
                    <a:pt x="69570" y="10784"/>
                  </a:lnTo>
                  <a:lnTo>
                    <a:pt x="99447" y="2570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76" name="SMARTInkShape-2959"/>
            <p:cNvSpPr/>
            <p:nvPr>
              <p:custDataLst>
                <p:tags r:id="rId47"/>
              </p:custDataLst>
            </p:nvPr>
          </p:nvSpPr>
          <p:spPr>
            <a:xfrm>
              <a:off x="2944513" y="2006600"/>
              <a:ext cx="84438" cy="118528"/>
            </a:xfrm>
            <a:custGeom>
              <a:avLst/>
              <a:gdLst/>
              <a:ahLst/>
              <a:cxnLst/>
              <a:rect l="0" t="0" r="0" b="0"/>
              <a:pathLst>
                <a:path w="84438" h="118528">
                  <a:moveTo>
                    <a:pt x="27287" y="0"/>
                  </a:moveTo>
                  <a:lnTo>
                    <a:pt x="27287" y="0"/>
                  </a:lnTo>
                  <a:lnTo>
                    <a:pt x="15078" y="24419"/>
                  </a:lnTo>
                  <a:lnTo>
                    <a:pt x="6893" y="50901"/>
                  </a:lnTo>
                  <a:lnTo>
                    <a:pt x="0" y="77719"/>
                  </a:lnTo>
                  <a:lnTo>
                    <a:pt x="230" y="100169"/>
                  </a:lnTo>
                  <a:lnTo>
                    <a:pt x="2899" y="105585"/>
                  </a:lnTo>
                  <a:lnTo>
                    <a:pt x="11509" y="113484"/>
                  </a:lnTo>
                  <a:lnTo>
                    <a:pt x="24273" y="117465"/>
                  </a:lnTo>
                  <a:lnTo>
                    <a:pt x="31628" y="118527"/>
                  </a:lnTo>
                  <a:lnTo>
                    <a:pt x="47325" y="115943"/>
                  </a:lnTo>
                  <a:lnTo>
                    <a:pt x="62298" y="109386"/>
                  </a:lnTo>
                  <a:lnTo>
                    <a:pt x="73657" y="99416"/>
                  </a:lnTo>
                  <a:lnTo>
                    <a:pt x="79646" y="87929"/>
                  </a:lnTo>
                  <a:lnTo>
                    <a:pt x="84437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77" name="SMARTInkShape-2960"/>
            <p:cNvSpPr/>
            <p:nvPr>
              <p:custDataLst>
                <p:tags r:id="rId48"/>
              </p:custDataLst>
            </p:nvPr>
          </p:nvSpPr>
          <p:spPr>
            <a:xfrm>
              <a:off x="2902174" y="2012950"/>
              <a:ext cx="31527" cy="109321"/>
            </a:xfrm>
            <a:custGeom>
              <a:avLst/>
              <a:gdLst/>
              <a:ahLst/>
              <a:cxnLst/>
              <a:rect l="0" t="0" r="0" b="0"/>
              <a:pathLst>
                <a:path w="31527" h="109321">
                  <a:moveTo>
                    <a:pt x="31526" y="0"/>
                  </a:moveTo>
                  <a:lnTo>
                    <a:pt x="31526" y="0"/>
                  </a:lnTo>
                  <a:lnTo>
                    <a:pt x="31526" y="10113"/>
                  </a:lnTo>
                  <a:lnTo>
                    <a:pt x="21413" y="33257"/>
                  </a:lnTo>
                  <a:lnTo>
                    <a:pt x="8382" y="59086"/>
                  </a:lnTo>
                  <a:lnTo>
                    <a:pt x="2326" y="84613"/>
                  </a:lnTo>
                  <a:lnTo>
                    <a:pt x="0" y="108947"/>
                  </a:lnTo>
                  <a:lnTo>
                    <a:pt x="631" y="109320"/>
                  </a:lnTo>
                  <a:lnTo>
                    <a:pt x="6126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83" name="SMARTInkShape-Group822"/>
          <p:cNvGrpSpPr/>
          <p:nvPr/>
        </p:nvGrpSpPr>
        <p:grpSpPr>
          <a:xfrm>
            <a:off x="7227768" y="1003300"/>
            <a:ext cx="1117550" cy="185335"/>
            <a:chOff x="7227768" y="1003300"/>
            <a:chExt cx="1117550" cy="185335"/>
          </a:xfrm>
        </p:grpSpPr>
        <p:sp>
          <p:nvSpPr>
            <p:cNvPr id="2879" name="SMARTInkShape-2961"/>
            <p:cNvSpPr/>
            <p:nvPr>
              <p:custDataLst>
                <p:tags r:id="rId40"/>
              </p:custDataLst>
            </p:nvPr>
          </p:nvSpPr>
          <p:spPr>
            <a:xfrm>
              <a:off x="7759700" y="10160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80" name="SMARTInkShape-2962"/>
            <p:cNvSpPr/>
            <p:nvPr>
              <p:custDataLst>
                <p:tags r:id="rId41"/>
              </p:custDataLst>
            </p:nvPr>
          </p:nvSpPr>
          <p:spPr>
            <a:xfrm>
              <a:off x="7595899" y="1073150"/>
              <a:ext cx="749419" cy="85449"/>
            </a:xfrm>
            <a:custGeom>
              <a:avLst/>
              <a:gdLst/>
              <a:ahLst/>
              <a:cxnLst/>
              <a:rect l="0" t="0" r="0" b="0"/>
              <a:pathLst>
                <a:path w="749419" h="85449">
                  <a:moveTo>
                    <a:pt x="24101" y="0"/>
                  </a:moveTo>
                  <a:lnTo>
                    <a:pt x="24101" y="0"/>
                  </a:lnTo>
                  <a:lnTo>
                    <a:pt x="14667" y="15914"/>
                  </a:lnTo>
                  <a:lnTo>
                    <a:pt x="5278" y="47384"/>
                  </a:lnTo>
                  <a:lnTo>
                    <a:pt x="0" y="77250"/>
                  </a:lnTo>
                  <a:lnTo>
                    <a:pt x="978" y="81133"/>
                  </a:lnTo>
                  <a:lnTo>
                    <a:pt x="3041" y="83722"/>
                  </a:lnTo>
                  <a:lnTo>
                    <a:pt x="5828" y="85448"/>
                  </a:lnTo>
                  <a:lnTo>
                    <a:pt x="9096" y="85188"/>
                  </a:lnTo>
                  <a:lnTo>
                    <a:pt x="16491" y="81135"/>
                  </a:lnTo>
                  <a:lnTo>
                    <a:pt x="42170" y="56897"/>
                  </a:lnTo>
                  <a:lnTo>
                    <a:pt x="64594" y="28695"/>
                  </a:lnTo>
                  <a:lnTo>
                    <a:pt x="77202" y="11148"/>
                  </a:lnTo>
                  <a:lnTo>
                    <a:pt x="77140" y="10960"/>
                  </a:lnTo>
                  <a:lnTo>
                    <a:pt x="76394" y="11540"/>
                  </a:lnTo>
                  <a:lnTo>
                    <a:pt x="75031" y="39113"/>
                  </a:lnTo>
                  <a:lnTo>
                    <a:pt x="75632" y="62289"/>
                  </a:lnTo>
                  <a:lnTo>
                    <a:pt x="78284" y="69547"/>
                  </a:lnTo>
                  <a:lnTo>
                    <a:pt x="81389" y="71059"/>
                  </a:lnTo>
                  <a:lnTo>
                    <a:pt x="90485" y="70858"/>
                  </a:lnTo>
                  <a:lnTo>
                    <a:pt x="107505" y="63407"/>
                  </a:lnTo>
                  <a:lnTo>
                    <a:pt x="125954" y="45520"/>
                  </a:lnTo>
                  <a:lnTo>
                    <a:pt x="143669" y="16604"/>
                  </a:lnTo>
                  <a:lnTo>
                    <a:pt x="147798" y="11613"/>
                  </a:lnTo>
                  <a:lnTo>
                    <a:pt x="148899" y="11270"/>
                  </a:lnTo>
                  <a:lnTo>
                    <a:pt x="149633" y="11746"/>
                  </a:lnTo>
                  <a:lnTo>
                    <a:pt x="150666" y="22530"/>
                  </a:lnTo>
                  <a:lnTo>
                    <a:pt x="139334" y="48796"/>
                  </a:lnTo>
                  <a:lnTo>
                    <a:pt x="139729" y="54403"/>
                  </a:lnTo>
                  <a:lnTo>
                    <a:pt x="141402" y="59552"/>
                  </a:lnTo>
                  <a:lnTo>
                    <a:pt x="147026" y="67155"/>
                  </a:lnTo>
                  <a:lnTo>
                    <a:pt x="150501" y="70170"/>
                  </a:lnTo>
                  <a:lnTo>
                    <a:pt x="161888" y="71638"/>
                  </a:lnTo>
                  <a:lnTo>
                    <a:pt x="175651" y="69234"/>
                  </a:lnTo>
                  <a:lnTo>
                    <a:pt x="194594" y="59946"/>
                  </a:lnTo>
                  <a:lnTo>
                    <a:pt x="204767" y="52278"/>
                  </a:lnTo>
                  <a:lnTo>
                    <a:pt x="212112" y="40403"/>
                  </a:lnTo>
                  <a:lnTo>
                    <a:pt x="225901" y="14832"/>
                  </a:lnTo>
                  <a:lnTo>
                    <a:pt x="222090" y="28677"/>
                  </a:lnTo>
                  <a:lnTo>
                    <a:pt x="218148" y="56876"/>
                  </a:lnTo>
                  <a:lnTo>
                    <a:pt x="222292" y="66671"/>
                  </a:lnTo>
                  <a:lnTo>
                    <a:pt x="226078" y="69847"/>
                  </a:lnTo>
                  <a:lnTo>
                    <a:pt x="235930" y="73376"/>
                  </a:lnTo>
                  <a:lnTo>
                    <a:pt x="250005" y="75363"/>
                  </a:lnTo>
                  <a:lnTo>
                    <a:pt x="254431" y="73526"/>
                  </a:lnTo>
                  <a:lnTo>
                    <a:pt x="285253" y="42952"/>
                  </a:lnTo>
                  <a:lnTo>
                    <a:pt x="306247" y="15749"/>
                  </a:lnTo>
                  <a:lnTo>
                    <a:pt x="314234" y="3111"/>
                  </a:lnTo>
                  <a:lnTo>
                    <a:pt x="314889" y="3485"/>
                  </a:lnTo>
                  <a:lnTo>
                    <a:pt x="315619" y="7664"/>
                  </a:lnTo>
                  <a:lnTo>
                    <a:pt x="311098" y="35904"/>
                  </a:lnTo>
                  <a:lnTo>
                    <a:pt x="311111" y="46296"/>
                  </a:lnTo>
                  <a:lnTo>
                    <a:pt x="313468" y="57970"/>
                  </a:lnTo>
                  <a:lnTo>
                    <a:pt x="315790" y="61930"/>
                  </a:lnTo>
                  <a:lnTo>
                    <a:pt x="318750" y="64570"/>
                  </a:lnTo>
                  <a:lnTo>
                    <a:pt x="327774" y="68286"/>
                  </a:lnTo>
                  <a:lnTo>
                    <a:pt x="330267" y="68807"/>
                  </a:lnTo>
                  <a:lnTo>
                    <a:pt x="333339" y="67038"/>
                  </a:lnTo>
                  <a:lnTo>
                    <a:pt x="360985" y="37296"/>
                  </a:lnTo>
                  <a:lnTo>
                    <a:pt x="382236" y="6410"/>
                  </a:lnTo>
                  <a:lnTo>
                    <a:pt x="384355" y="2849"/>
                  </a:lnTo>
                  <a:lnTo>
                    <a:pt x="385626" y="2605"/>
                  </a:lnTo>
                  <a:lnTo>
                    <a:pt x="388919" y="4215"/>
                  </a:lnTo>
                  <a:lnTo>
                    <a:pt x="388669" y="7043"/>
                  </a:lnTo>
                  <a:lnTo>
                    <a:pt x="381891" y="26791"/>
                  </a:lnTo>
                  <a:lnTo>
                    <a:pt x="380134" y="51075"/>
                  </a:lnTo>
                  <a:lnTo>
                    <a:pt x="381401" y="55216"/>
                  </a:lnTo>
                  <a:lnTo>
                    <a:pt x="383656" y="57978"/>
                  </a:lnTo>
                  <a:lnTo>
                    <a:pt x="389220" y="61046"/>
                  </a:lnTo>
                  <a:lnTo>
                    <a:pt x="394044" y="62409"/>
                  </a:lnTo>
                  <a:lnTo>
                    <a:pt x="400421" y="59252"/>
                  </a:lnTo>
                  <a:lnTo>
                    <a:pt x="416014" y="45728"/>
                  </a:lnTo>
                  <a:lnTo>
                    <a:pt x="435012" y="17119"/>
                  </a:lnTo>
                  <a:lnTo>
                    <a:pt x="441584" y="8477"/>
                  </a:lnTo>
                  <a:lnTo>
                    <a:pt x="442828" y="9179"/>
                  </a:lnTo>
                  <a:lnTo>
                    <a:pt x="446092" y="13722"/>
                  </a:lnTo>
                  <a:lnTo>
                    <a:pt x="446133" y="22327"/>
                  </a:lnTo>
                  <a:lnTo>
                    <a:pt x="443780" y="41726"/>
                  </a:lnTo>
                  <a:lnTo>
                    <a:pt x="446743" y="54853"/>
                  </a:lnTo>
                  <a:lnTo>
                    <a:pt x="452090" y="64309"/>
                  </a:lnTo>
                  <a:lnTo>
                    <a:pt x="454772" y="64745"/>
                  </a:lnTo>
                  <a:lnTo>
                    <a:pt x="461514" y="61466"/>
                  </a:lnTo>
                  <a:lnTo>
                    <a:pt x="488390" y="43903"/>
                  </a:lnTo>
                  <a:lnTo>
                    <a:pt x="499269" y="35035"/>
                  </a:lnTo>
                  <a:lnTo>
                    <a:pt x="517209" y="4141"/>
                  </a:lnTo>
                  <a:lnTo>
                    <a:pt x="517939" y="2761"/>
                  </a:lnTo>
                  <a:lnTo>
                    <a:pt x="518427" y="3957"/>
                  </a:lnTo>
                  <a:lnTo>
                    <a:pt x="518968" y="10931"/>
                  </a:lnTo>
                  <a:lnTo>
                    <a:pt x="511293" y="31949"/>
                  </a:lnTo>
                  <a:lnTo>
                    <a:pt x="511799" y="41481"/>
                  </a:lnTo>
                  <a:lnTo>
                    <a:pt x="516258" y="50421"/>
                  </a:lnTo>
                  <a:lnTo>
                    <a:pt x="519422" y="54781"/>
                  </a:lnTo>
                  <a:lnTo>
                    <a:pt x="526701" y="59625"/>
                  </a:lnTo>
                  <a:lnTo>
                    <a:pt x="530617" y="60917"/>
                  </a:lnTo>
                  <a:lnTo>
                    <a:pt x="540614" y="58589"/>
                  </a:lnTo>
                  <a:lnTo>
                    <a:pt x="564278" y="45597"/>
                  </a:lnTo>
                  <a:lnTo>
                    <a:pt x="583561" y="25078"/>
                  </a:lnTo>
                  <a:lnTo>
                    <a:pt x="593876" y="9095"/>
                  </a:lnTo>
                  <a:lnTo>
                    <a:pt x="588348" y="13905"/>
                  </a:lnTo>
                  <a:lnTo>
                    <a:pt x="581144" y="24268"/>
                  </a:lnTo>
                  <a:lnTo>
                    <a:pt x="574540" y="39646"/>
                  </a:lnTo>
                  <a:lnTo>
                    <a:pt x="574505" y="44069"/>
                  </a:lnTo>
                  <a:lnTo>
                    <a:pt x="575893" y="47724"/>
                  </a:lnTo>
                  <a:lnTo>
                    <a:pt x="581197" y="53666"/>
                  </a:lnTo>
                  <a:lnTo>
                    <a:pt x="588259" y="58659"/>
                  </a:lnTo>
                  <a:lnTo>
                    <a:pt x="592117" y="59567"/>
                  </a:lnTo>
                  <a:lnTo>
                    <a:pt x="600167" y="58695"/>
                  </a:lnTo>
                  <a:lnTo>
                    <a:pt x="619375" y="50866"/>
                  </a:lnTo>
                  <a:lnTo>
                    <a:pt x="647511" y="24572"/>
                  </a:lnTo>
                  <a:lnTo>
                    <a:pt x="669869" y="1949"/>
                  </a:lnTo>
                  <a:lnTo>
                    <a:pt x="669060" y="6511"/>
                  </a:lnTo>
                  <a:lnTo>
                    <a:pt x="660743" y="33646"/>
                  </a:lnTo>
                  <a:lnTo>
                    <a:pt x="659425" y="50782"/>
                  </a:lnTo>
                  <a:lnTo>
                    <a:pt x="660729" y="52905"/>
                  </a:lnTo>
                  <a:lnTo>
                    <a:pt x="663009" y="54320"/>
                  </a:lnTo>
                  <a:lnTo>
                    <a:pt x="665939" y="55263"/>
                  </a:lnTo>
                  <a:lnTo>
                    <a:pt x="672958" y="54430"/>
                  </a:lnTo>
                  <a:lnTo>
                    <a:pt x="676806" y="53220"/>
                  </a:lnTo>
                  <a:lnTo>
                    <a:pt x="682962" y="48113"/>
                  </a:lnTo>
                  <a:lnTo>
                    <a:pt x="709000" y="20138"/>
                  </a:lnTo>
                  <a:lnTo>
                    <a:pt x="720452" y="10435"/>
                  </a:lnTo>
                  <a:lnTo>
                    <a:pt x="728315" y="7560"/>
                  </a:lnTo>
                  <a:lnTo>
                    <a:pt x="730643" y="7157"/>
                  </a:lnTo>
                  <a:lnTo>
                    <a:pt x="732901" y="8299"/>
                  </a:lnTo>
                  <a:lnTo>
                    <a:pt x="737292" y="13331"/>
                  </a:lnTo>
                  <a:lnTo>
                    <a:pt x="744840" y="42164"/>
                  </a:lnTo>
                  <a:lnTo>
                    <a:pt x="748010" y="47159"/>
                  </a:lnTo>
                  <a:lnTo>
                    <a:pt x="749418" y="51901"/>
                  </a:lnTo>
                  <a:lnTo>
                    <a:pt x="748001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81" name="SMARTInkShape-2963"/>
            <p:cNvSpPr/>
            <p:nvPr>
              <p:custDataLst>
                <p:tags r:id="rId42"/>
              </p:custDataLst>
            </p:nvPr>
          </p:nvSpPr>
          <p:spPr>
            <a:xfrm>
              <a:off x="7524750" y="10033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82" name="SMARTInkShape-2964"/>
            <p:cNvSpPr/>
            <p:nvPr>
              <p:custDataLst>
                <p:tags r:id="rId43"/>
              </p:custDataLst>
            </p:nvPr>
          </p:nvSpPr>
          <p:spPr>
            <a:xfrm>
              <a:off x="7227768" y="1076988"/>
              <a:ext cx="296983" cy="111647"/>
            </a:xfrm>
            <a:custGeom>
              <a:avLst/>
              <a:gdLst/>
              <a:ahLst/>
              <a:cxnLst/>
              <a:rect l="0" t="0" r="0" b="0"/>
              <a:pathLst>
                <a:path w="296983" h="111647">
                  <a:moveTo>
                    <a:pt x="11232" y="8862"/>
                  </a:moveTo>
                  <a:lnTo>
                    <a:pt x="11232" y="8862"/>
                  </a:lnTo>
                  <a:lnTo>
                    <a:pt x="9350" y="33347"/>
                  </a:lnTo>
                  <a:lnTo>
                    <a:pt x="4324" y="61272"/>
                  </a:lnTo>
                  <a:lnTo>
                    <a:pt x="248" y="88126"/>
                  </a:lnTo>
                  <a:lnTo>
                    <a:pt x="0" y="101240"/>
                  </a:lnTo>
                  <a:lnTo>
                    <a:pt x="2242" y="109421"/>
                  </a:lnTo>
                  <a:lnTo>
                    <a:pt x="4533" y="111179"/>
                  </a:lnTo>
                  <a:lnTo>
                    <a:pt x="7472" y="111646"/>
                  </a:lnTo>
                  <a:lnTo>
                    <a:pt x="10842" y="111251"/>
                  </a:lnTo>
                  <a:lnTo>
                    <a:pt x="25698" y="97212"/>
                  </a:lnTo>
                  <a:lnTo>
                    <a:pt x="43505" y="71807"/>
                  </a:lnTo>
                  <a:lnTo>
                    <a:pt x="59677" y="50243"/>
                  </a:lnTo>
                  <a:lnTo>
                    <a:pt x="82971" y="19947"/>
                  </a:lnTo>
                  <a:lnTo>
                    <a:pt x="96742" y="860"/>
                  </a:lnTo>
                  <a:lnTo>
                    <a:pt x="97872" y="0"/>
                  </a:lnTo>
                  <a:lnTo>
                    <a:pt x="98625" y="132"/>
                  </a:lnTo>
                  <a:lnTo>
                    <a:pt x="99127" y="925"/>
                  </a:lnTo>
                  <a:lnTo>
                    <a:pt x="99834" y="12155"/>
                  </a:lnTo>
                  <a:lnTo>
                    <a:pt x="96948" y="39164"/>
                  </a:lnTo>
                  <a:lnTo>
                    <a:pt x="99423" y="47730"/>
                  </a:lnTo>
                  <a:lnTo>
                    <a:pt x="102874" y="53888"/>
                  </a:lnTo>
                  <a:lnTo>
                    <a:pt x="105488" y="55107"/>
                  </a:lnTo>
                  <a:lnTo>
                    <a:pt x="112155" y="54580"/>
                  </a:lnTo>
                  <a:lnTo>
                    <a:pt x="133003" y="38354"/>
                  </a:lnTo>
                  <a:lnTo>
                    <a:pt x="163600" y="8794"/>
                  </a:lnTo>
                  <a:lnTo>
                    <a:pt x="167146" y="5304"/>
                  </a:lnTo>
                  <a:lnTo>
                    <a:pt x="168091" y="5785"/>
                  </a:lnTo>
                  <a:lnTo>
                    <a:pt x="169142" y="10081"/>
                  </a:lnTo>
                  <a:lnTo>
                    <a:pt x="164845" y="38403"/>
                  </a:lnTo>
                  <a:lnTo>
                    <a:pt x="164440" y="43373"/>
                  </a:lnTo>
                  <a:lnTo>
                    <a:pt x="167754" y="52657"/>
                  </a:lnTo>
                  <a:lnTo>
                    <a:pt x="170614" y="57109"/>
                  </a:lnTo>
                  <a:lnTo>
                    <a:pt x="175341" y="60077"/>
                  </a:lnTo>
                  <a:lnTo>
                    <a:pt x="188121" y="63374"/>
                  </a:lnTo>
                  <a:lnTo>
                    <a:pt x="207812" y="61859"/>
                  </a:lnTo>
                  <a:lnTo>
                    <a:pt x="227052" y="53571"/>
                  </a:lnTo>
                  <a:lnTo>
                    <a:pt x="242788" y="42178"/>
                  </a:lnTo>
                  <a:lnTo>
                    <a:pt x="269353" y="11813"/>
                  </a:lnTo>
                  <a:lnTo>
                    <a:pt x="272213" y="9418"/>
                  </a:lnTo>
                  <a:lnTo>
                    <a:pt x="274119" y="8527"/>
                  </a:lnTo>
                  <a:lnTo>
                    <a:pt x="275390" y="8639"/>
                  </a:lnTo>
                  <a:lnTo>
                    <a:pt x="276238" y="10124"/>
                  </a:lnTo>
                  <a:lnTo>
                    <a:pt x="277783" y="39945"/>
                  </a:lnTo>
                  <a:lnTo>
                    <a:pt x="279785" y="65880"/>
                  </a:lnTo>
                  <a:lnTo>
                    <a:pt x="283694" y="77242"/>
                  </a:lnTo>
                  <a:lnTo>
                    <a:pt x="296982" y="914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87" name="SMARTInkShape-Group823"/>
          <p:cNvGrpSpPr/>
          <p:nvPr/>
        </p:nvGrpSpPr>
        <p:grpSpPr>
          <a:xfrm>
            <a:off x="6452497" y="995278"/>
            <a:ext cx="471074" cy="224377"/>
            <a:chOff x="6452497" y="995278"/>
            <a:chExt cx="471074" cy="224377"/>
          </a:xfrm>
        </p:grpSpPr>
        <p:sp>
          <p:nvSpPr>
            <p:cNvPr id="2884" name="SMARTInkShape-2965"/>
            <p:cNvSpPr/>
            <p:nvPr>
              <p:custDataLst>
                <p:tags r:id="rId37"/>
              </p:custDataLst>
            </p:nvPr>
          </p:nvSpPr>
          <p:spPr>
            <a:xfrm>
              <a:off x="6795291" y="1003300"/>
              <a:ext cx="128280" cy="171451"/>
            </a:xfrm>
            <a:custGeom>
              <a:avLst/>
              <a:gdLst/>
              <a:ahLst/>
              <a:cxnLst/>
              <a:rect l="0" t="0" r="0" b="0"/>
              <a:pathLst>
                <a:path w="128280" h="171451">
                  <a:moveTo>
                    <a:pt x="62709" y="0"/>
                  </a:moveTo>
                  <a:lnTo>
                    <a:pt x="62709" y="0"/>
                  </a:lnTo>
                  <a:lnTo>
                    <a:pt x="69451" y="3371"/>
                  </a:lnTo>
                  <a:lnTo>
                    <a:pt x="70731" y="7186"/>
                  </a:lnTo>
                  <a:lnTo>
                    <a:pt x="70273" y="18951"/>
                  </a:lnTo>
                  <a:lnTo>
                    <a:pt x="59306" y="48184"/>
                  </a:lnTo>
                  <a:lnTo>
                    <a:pt x="46615" y="71509"/>
                  </a:lnTo>
                  <a:lnTo>
                    <a:pt x="32978" y="95282"/>
                  </a:lnTo>
                  <a:lnTo>
                    <a:pt x="22214" y="117607"/>
                  </a:lnTo>
                  <a:lnTo>
                    <a:pt x="5216" y="149133"/>
                  </a:lnTo>
                  <a:lnTo>
                    <a:pt x="989" y="159350"/>
                  </a:lnTo>
                  <a:lnTo>
                    <a:pt x="395" y="159856"/>
                  </a:lnTo>
                  <a:lnTo>
                    <a:pt x="0" y="159487"/>
                  </a:lnTo>
                  <a:lnTo>
                    <a:pt x="10086" y="128403"/>
                  </a:lnTo>
                  <a:lnTo>
                    <a:pt x="14156" y="117981"/>
                  </a:lnTo>
                  <a:lnTo>
                    <a:pt x="17640" y="114637"/>
                  </a:lnTo>
                  <a:lnTo>
                    <a:pt x="47785" y="105460"/>
                  </a:lnTo>
                  <a:lnTo>
                    <a:pt x="76381" y="101657"/>
                  </a:lnTo>
                  <a:lnTo>
                    <a:pt x="103057" y="96756"/>
                  </a:lnTo>
                  <a:lnTo>
                    <a:pt x="128255" y="90074"/>
                  </a:lnTo>
                  <a:lnTo>
                    <a:pt x="128279" y="89683"/>
                  </a:lnTo>
                  <a:lnTo>
                    <a:pt x="124542" y="89248"/>
                  </a:lnTo>
                  <a:lnTo>
                    <a:pt x="96142" y="99813"/>
                  </a:lnTo>
                  <a:lnTo>
                    <a:pt x="73163" y="115652"/>
                  </a:lnTo>
                  <a:lnTo>
                    <a:pt x="64298" y="127601"/>
                  </a:lnTo>
                  <a:lnTo>
                    <a:pt x="62357" y="133045"/>
                  </a:lnTo>
                  <a:lnTo>
                    <a:pt x="62083" y="142857"/>
                  </a:lnTo>
                  <a:lnTo>
                    <a:pt x="69957" y="153803"/>
                  </a:lnTo>
                  <a:lnTo>
                    <a:pt x="82157" y="163607"/>
                  </a:lnTo>
                  <a:lnTo>
                    <a:pt x="100927" y="169126"/>
                  </a:lnTo>
                  <a:lnTo>
                    <a:pt x="126209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85" name="SMARTInkShape-2966"/>
            <p:cNvSpPr/>
            <p:nvPr>
              <p:custDataLst>
                <p:tags r:id="rId38"/>
              </p:custDataLst>
            </p:nvPr>
          </p:nvSpPr>
          <p:spPr>
            <a:xfrm>
              <a:off x="6704667" y="1092200"/>
              <a:ext cx="70784" cy="78737"/>
            </a:xfrm>
            <a:custGeom>
              <a:avLst/>
              <a:gdLst/>
              <a:ahLst/>
              <a:cxnLst/>
              <a:rect l="0" t="0" r="0" b="0"/>
              <a:pathLst>
                <a:path w="70784" h="78737">
                  <a:moveTo>
                    <a:pt x="70783" y="0"/>
                  </a:moveTo>
                  <a:lnTo>
                    <a:pt x="70783" y="0"/>
                  </a:lnTo>
                  <a:lnTo>
                    <a:pt x="46364" y="0"/>
                  </a:lnTo>
                  <a:lnTo>
                    <a:pt x="17930" y="0"/>
                  </a:lnTo>
                  <a:lnTo>
                    <a:pt x="12014" y="0"/>
                  </a:lnTo>
                  <a:lnTo>
                    <a:pt x="10438" y="706"/>
                  </a:lnTo>
                  <a:lnTo>
                    <a:pt x="9386" y="1881"/>
                  </a:lnTo>
                  <a:lnTo>
                    <a:pt x="8684" y="3371"/>
                  </a:lnTo>
                  <a:lnTo>
                    <a:pt x="11669" y="8789"/>
                  </a:lnTo>
                  <a:lnTo>
                    <a:pt x="34949" y="36990"/>
                  </a:lnTo>
                  <a:lnTo>
                    <a:pt x="48641" y="50471"/>
                  </a:lnTo>
                  <a:lnTo>
                    <a:pt x="55285" y="61521"/>
                  </a:lnTo>
                  <a:lnTo>
                    <a:pt x="56218" y="64297"/>
                  </a:lnTo>
                  <a:lnTo>
                    <a:pt x="54723" y="66854"/>
                  </a:lnTo>
                  <a:lnTo>
                    <a:pt x="47417" y="71576"/>
                  </a:lnTo>
                  <a:lnTo>
                    <a:pt x="28034" y="78201"/>
                  </a:lnTo>
                  <a:lnTo>
                    <a:pt x="16270" y="78736"/>
                  </a:lnTo>
                  <a:lnTo>
                    <a:pt x="7044" y="76621"/>
                  </a:lnTo>
                  <a:lnTo>
                    <a:pt x="592" y="73330"/>
                  </a:lnTo>
                  <a:lnTo>
                    <a:pt x="0" y="69348"/>
                  </a:lnTo>
                  <a:lnTo>
                    <a:pt x="7283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86" name="SMARTInkShape-2967"/>
            <p:cNvSpPr/>
            <p:nvPr>
              <p:custDataLst>
                <p:tags r:id="rId39"/>
              </p:custDataLst>
            </p:nvPr>
          </p:nvSpPr>
          <p:spPr>
            <a:xfrm>
              <a:off x="6452497" y="995278"/>
              <a:ext cx="221354" cy="224377"/>
            </a:xfrm>
            <a:custGeom>
              <a:avLst/>
              <a:gdLst/>
              <a:ahLst/>
              <a:cxnLst/>
              <a:rect l="0" t="0" r="0" b="0"/>
              <a:pathLst>
                <a:path w="221354" h="224377">
                  <a:moveTo>
                    <a:pt x="94353" y="8022"/>
                  </a:moveTo>
                  <a:lnTo>
                    <a:pt x="94353" y="8022"/>
                  </a:lnTo>
                  <a:lnTo>
                    <a:pt x="90982" y="1280"/>
                  </a:lnTo>
                  <a:lnTo>
                    <a:pt x="87873" y="0"/>
                  </a:lnTo>
                  <a:lnTo>
                    <a:pt x="78773" y="458"/>
                  </a:lnTo>
                  <a:lnTo>
                    <a:pt x="67672" y="14303"/>
                  </a:lnTo>
                  <a:lnTo>
                    <a:pt x="54979" y="38330"/>
                  </a:lnTo>
                  <a:lnTo>
                    <a:pt x="47642" y="53627"/>
                  </a:lnTo>
                  <a:lnTo>
                    <a:pt x="39929" y="70176"/>
                  </a:lnTo>
                  <a:lnTo>
                    <a:pt x="33376" y="87558"/>
                  </a:lnTo>
                  <a:lnTo>
                    <a:pt x="27596" y="105496"/>
                  </a:lnTo>
                  <a:lnTo>
                    <a:pt x="22332" y="123804"/>
                  </a:lnTo>
                  <a:lnTo>
                    <a:pt x="14601" y="155436"/>
                  </a:lnTo>
                  <a:lnTo>
                    <a:pt x="9519" y="182195"/>
                  </a:lnTo>
                  <a:lnTo>
                    <a:pt x="6658" y="211010"/>
                  </a:lnTo>
                  <a:lnTo>
                    <a:pt x="5691" y="224376"/>
                  </a:lnTo>
                  <a:lnTo>
                    <a:pt x="5611" y="224225"/>
                  </a:lnTo>
                  <a:lnTo>
                    <a:pt x="1120" y="201587"/>
                  </a:lnTo>
                  <a:lnTo>
                    <a:pt x="0" y="178482"/>
                  </a:lnTo>
                  <a:lnTo>
                    <a:pt x="3266" y="155514"/>
                  </a:lnTo>
                  <a:lnTo>
                    <a:pt x="13487" y="125507"/>
                  </a:lnTo>
                  <a:lnTo>
                    <a:pt x="16453" y="122329"/>
                  </a:lnTo>
                  <a:lnTo>
                    <a:pt x="23512" y="118797"/>
                  </a:lnTo>
                  <a:lnTo>
                    <a:pt x="35116" y="120991"/>
                  </a:lnTo>
                  <a:lnTo>
                    <a:pt x="59397" y="132040"/>
                  </a:lnTo>
                  <a:lnTo>
                    <a:pt x="78818" y="140752"/>
                  </a:lnTo>
                  <a:lnTo>
                    <a:pt x="109584" y="145657"/>
                  </a:lnTo>
                  <a:lnTo>
                    <a:pt x="138925" y="147110"/>
                  </a:lnTo>
                  <a:lnTo>
                    <a:pt x="152028" y="147450"/>
                  </a:lnTo>
                  <a:lnTo>
                    <a:pt x="156086" y="146130"/>
                  </a:lnTo>
                  <a:lnTo>
                    <a:pt x="158792" y="143838"/>
                  </a:lnTo>
                  <a:lnTo>
                    <a:pt x="160595" y="140899"/>
                  </a:lnTo>
                  <a:lnTo>
                    <a:pt x="161092" y="137529"/>
                  </a:lnTo>
                  <a:lnTo>
                    <a:pt x="159763" y="130022"/>
                  </a:lnTo>
                  <a:lnTo>
                    <a:pt x="157010" y="126749"/>
                  </a:lnTo>
                  <a:lnTo>
                    <a:pt x="148306" y="121232"/>
                  </a:lnTo>
                  <a:lnTo>
                    <a:pt x="137382" y="120191"/>
                  </a:lnTo>
                  <a:lnTo>
                    <a:pt x="126177" y="122786"/>
                  </a:lnTo>
                  <a:lnTo>
                    <a:pt x="107486" y="135950"/>
                  </a:lnTo>
                  <a:lnTo>
                    <a:pt x="100190" y="143195"/>
                  </a:lnTo>
                  <a:lnTo>
                    <a:pt x="96947" y="148768"/>
                  </a:lnTo>
                  <a:lnTo>
                    <a:pt x="96788" y="151241"/>
                  </a:lnTo>
                  <a:lnTo>
                    <a:pt x="98492" y="155871"/>
                  </a:lnTo>
                  <a:lnTo>
                    <a:pt x="106790" y="162445"/>
                  </a:lnTo>
                  <a:lnTo>
                    <a:pt x="110406" y="163182"/>
                  </a:lnTo>
                  <a:lnTo>
                    <a:pt x="139748" y="159346"/>
                  </a:lnTo>
                  <a:lnTo>
                    <a:pt x="164390" y="150436"/>
                  </a:lnTo>
                  <a:lnTo>
                    <a:pt x="186269" y="148258"/>
                  </a:lnTo>
                  <a:lnTo>
                    <a:pt x="214512" y="153999"/>
                  </a:lnTo>
                  <a:lnTo>
                    <a:pt x="211486" y="150679"/>
                  </a:lnTo>
                  <a:lnTo>
                    <a:pt x="209913" y="145273"/>
                  </a:lnTo>
                  <a:lnTo>
                    <a:pt x="209524" y="120458"/>
                  </a:lnTo>
                  <a:lnTo>
                    <a:pt x="214142" y="95065"/>
                  </a:lnTo>
                  <a:lnTo>
                    <a:pt x="215135" y="93567"/>
                  </a:lnTo>
                  <a:lnTo>
                    <a:pt x="216502" y="92569"/>
                  </a:lnTo>
                  <a:lnTo>
                    <a:pt x="221353" y="905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90" name="SMARTInkShape-Group824"/>
          <p:cNvGrpSpPr/>
          <p:nvPr/>
        </p:nvGrpSpPr>
        <p:grpSpPr>
          <a:xfrm>
            <a:off x="5981487" y="1118701"/>
            <a:ext cx="177797" cy="267535"/>
            <a:chOff x="5981487" y="1118701"/>
            <a:chExt cx="177797" cy="267535"/>
          </a:xfrm>
        </p:grpSpPr>
        <p:sp>
          <p:nvSpPr>
            <p:cNvPr id="2888" name="SMARTInkShape-2968"/>
            <p:cNvSpPr/>
            <p:nvPr>
              <p:custDataLst>
                <p:tags r:id="rId35"/>
              </p:custDataLst>
            </p:nvPr>
          </p:nvSpPr>
          <p:spPr>
            <a:xfrm>
              <a:off x="6025103" y="1134691"/>
              <a:ext cx="134181" cy="251545"/>
            </a:xfrm>
            <a:custGeom>
              <a:avLst/>
              <a:gdLst/>
              <a:ahLst/>
              <a:cxnLst/>
              <a:rect l="0" t="0" r="0" b="0"/>
              <a:pathLst>
                <a:path w="134181" h="251545">
                  <a:moveTo>
                    <a:pt x="121697" y="33709"/>
                  </a:moveTo>
                  <a:lnTo>
                    <a:pt x="121697" y="33709"/>
                  </a:lnTo>
                  <a:lnTo>
                    <a:pt x="125068" y="23596"/>
                  </a:lnTo>
                  <a:lnTo>
                    <a:pt x="124841" y="14868"/>
                  </a:lnTo>
                  <a:lnTo>
                    <a:pt x="122388" y="6991"/>
                  </a:lnTo>
                  <a:lnTo>
                    <a:pt x="118948" y="1138"/>
                  </a:lnTo>
                  <a:lnTo>
                    <a:pt x="116336" y="0"/>
                  </a:lnTo>
                  <a:lnTo>
                    <a:pt x="109672" y="618"/>
                  </a:lnTo>
                  <a:lnTo>
                    <a:pt x="97987" y="8304"/>
                  </a:lnTo>
                  <a:lnTo>
                    <a:pt x="88958" y="22889"/>
                  </a:lnTo>
                  <a:lnTo>
                    <a:pt x="87861" y="32663"/>
                  </a:lnTo>
                  <a:lnTo>
                    <a:pt x="89725" y="41005"/>
                  </a:lnTo>
                  <a:lnTo>
                    <a:pt x="92906" y="47065"/>
                  </a:lnTo>
                  <a:lnTo>
                    <a:pt x="95447" y="48257"/>
                  </a:lnTo>
                  <a:lnTo>
                    <a:pt x="102034" y="47701"/>
                  </a:lnTo>
                  <a:lnTo>
                    <a:pt x="113677" y="40050"/>
                  </a:lnTo>
                  <a:lnTo>
                    <a:pt x="128841" y="21164"/>
                  </a:lnTo>
                  <a:lnTo>
                    <a:pt x="133664" y="10141"/>
                  </a:lnTo>
                  <a:lnTo>
                    <a:pt x="134180" y="18965"/>
                  </a:lnTo>
                  <a:lnTo>
                    <a:pt x="127590" y="48469"/>
                  </a:lnTo>
                  <a:lnTo>
                    <a:pt x="123509" y="64010"/>
                  </a:lnTo>
                  <a:lnTo>
                    <a:pt x="118672" y="82132"/>
                  </a:lnTo>
                  <a:lnTo>
                    <a:pt x="113330" y="101974"/>
                  </a:lnTo>
                  <a:lnTo>
                    <a:pt x="107652" y="122258"/>
                  </a:lnTo>
                  <a:lnTo>
                    <a:pt x="101750" y="142836"/>
                  </a:lnTo>
                  <a:lnTo>
                    <a:pt x="95699" y="163610"/>
                  </a:lnTo>
                  <a:lnTo>
                    <a:pt x="90254" y="181693"/>
                  </a:lnTo>
                  <a:lnTo>
                    <a:pt x="80441" y="213074"/>
                  </a:lnTo>
                  <a:lnTo>
                    <a:pt x="66983" y="241057"/>
                  </a:lnTo>
                  <a:lnTo>
                    <a:pt x="58339" y="249336"/>
                  </a:lnTo>
                  <a:lnTo>
                    <a:pt x="54058" y="251544"/>
                  </a:lnTo>
                  <a:lnTo>
                    <a:pt x="41776" y="250234"/>
                  </a:lnTo>
                  <a:lnTo>
                    <a:pt x="34550" y="247909"/>
                  </a:lnTo>
                  <a:lnTo>
                    <a:pt x="20876" y="237800"/>
                  </a:lnTo>
                  <a:lnTo>
                    <a:pt x="14267" y="231153"/>
                  </a:lnTo>
                  <a:lnTo>
                    <a:pt x="5041" y="212478"/>
                  </a:lnTo>
                  <a:lnTo>
                    <a:pt x="0" y="191479"/>
                  </a:lnTo>
                  <a:lnTo>
                    <a:pt x="1047" y="1543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89" name="SMARTInkShape-2969"/>
            <p:cNvSpPr/>
            <p:nvPr>
              <p:custDataLst>
                <p:tags r:id="rId36"/>
              </p:custDataLst>
            </p:nvPr>
          </p:nvSpPr>
          <p:spPr>
            <a:xfrm>
              <a:off x="5981487" y="1118701"/>
              <a:ext cx="96989" cy="88317"/>
            </a:xfrm>
            <a:custGeom>
              <a:avLst/>
              <a:gdLst/>
              <a:ahLst/>
              <a:cxnLst/>
              <a:rect l="0" t="0" r="0" b="0"/>
              <a:pathLst>
                <a:path w="96989" h="88317">
                  <a:moveTo>
                    <a:pt x="82763" y="17949"/>
                  </a:moveTo>
                  <a:lnTo>
                    <a:pt x="82763" y="17949"/>
                  </a:lnTo>
                  <a:lnTo>
                    <a:pt x="68458" y="3643"/>
                  </a:lnTo>
                  <a:lnTo>
                    <a:pt x="58296" y="2889"/>
                  </a:lnTo>
                  <a:lnTo>
                    <a:pt x="51635" y="3676"/>
                  </a:lnTo>
                  <a:lnTo>
                    <a:pt x="28776" y="14896"/>
                  </a:lnTo>
                  <a:lnTo>
                    <a:pt x="10871" y="34997"/>
                  </a:lnTo>
                  <a:lnTo>
                    <a:pt x="0" y="55456"/>
                  </a:lnTo>
                  <a:lnTo>
                    <a:pt x="71" y="61298"/>
                  </a:lnTo>
                  <a:lnTo>
                    <a:pt x="2235" y="66604"/>
                  </a:lnTo>
                  <a:lnTo>
                    <a:pt x="15393" y="80813"/>
                  </a:lnTo>
                  <a:lnTo>
                    <a:pt x="20916" y="85259"/>
                  </a:lnTo>
                  <a:lnTo>
                    <a:pt x="36461" y="88316"/>
                  </a:lnTo>
                  <a:lnTo>
                    <a:pt x="59401" y="86071"/>
                  </a:lnTo>
                  <a:lnTo>
                    <a:pt x="65072" y="84530"/>
                  </a:lnTo>
                  <a:lnTo>
                    <a:pt x="83165" y="72249"/>
                  </a:lnTo>
                  <a:lnTo>
                    <a:pt x="91879" y="59251"/>
                  </a:lnTo>
                  <a:lnTo>
                    <a:pt x="95190" y="51834"/>
                  </a:lnTo>
                  <a:lnTo>
                    <a:pt x="96988" y="36066"/>
                  </a:lnTo>
                  <a:lnTo>
                    <a:pt x="96478" y="27911"/>
                  </a:lnTo>
                  <a:lnTo>
                    <a:pt x="90270" y="13204"/>
                  </a:lnTo>
                  <a:lnTo>
                    <a:pt x="85651" y="6319"/>
                  </a:lnTo>
                  <a:lnTo>
                    <a:pt x="81161" y="2435"/>
                  </a:lnTo>
                  <a:lnTo>
                    <a:pt x="76756" y="550"/>
                  </a:lnTo>
                  <a:lnTo>
                    <a:pt x="72409" y="0"/>
                  </a:lnTo>
                  <a:lnTo>
                    <a:pt x="68099" y="1750"/>
                  </a:lnTo>
                  <a:lnTo>
                    <a:pt x="51013" y="179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94" name="SMARTInkShape-Group825"/>
          <p:cNvGrpSpPr/>
          <p:nvPr/>
        </p:nvGrpSpPr>
        <p:grpSpPr>
          <a:xfrm>
            <a:off x="5233931" y="1097362"/>
            <a:ext cx="436620" cy="134539"/>
            <a:chOff x="5233931" y="1097362"/>
            <a:chExt cx="436620" cy="134539"/>
          </a:xfrm>
        </p:grpSpPr>
        <p:sp>
          <p:nvSpPr>
            <p:cNvPr id="2891" name="SMARTInkShape-2970"/>
            <p:cNvSpPr/>
            <p:nvPr>
              <p:custDataLst>
                <p:tags r:id="rId32"/>
              </p:custDataLst>
            </p:nvPr>
          </p:nvSpPr>
          <p:spPr>
            <a:xfrm>
              <a:off x="5560824" y="1104900"/>
              <a:ext cx="109727" cy="95251"/>
            </a:xfrm>
            <a:custGeom>
              <a:avLst/>
              <a:gdLst/>
              <a:ahLst/>
              <a:cxnLst/>
              <a:rect l="0" t="0" r="0" b="0"/>
              <a:pathLst>
                <a:path w="109727" h="95251">
                  <a:moveTo>
                    <a:pt x="14476" y="95250"/>
                  </a:moveTo>
                  <a:lnTo>
                    <a:pt x="14476" y="95250"/>
                  </a:lnTo>
                  <a:lnTo>
                    <a:pt x="7735" y="95250"/>
                  </a:lnTo>
                  <a:lnTo>
                    <a:pt x="2543" y="93369"/>
                  </a:lnTo>
                  <a:lnTo>
                    <a:pt x="170" y="91879"/>
                  </a:lnTo>
                  <a:lnTo>
                    <a:pt x="0" y="89475"/>
                  </a:lnTo>
                  <a:lnTo>
                    <a:pt x="3574" y="83041"/>
                  </a:lnTo>
                  <a:lnTo>
                    <a:pt x="28210" y="66001"/>
                  </a:lnTo>
                  <a:lnTo>
                    <a:pt x="55548" y="45505"/>
                  </a:lnTo>
                  <a:lnTo>
                    <a:pt x="86664" y="21140"/>
                  </a:lnTo>
                  <a:lnTo>
                    <a:pt x="10972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92" name="SMARTInkShape-2971"/>
            <p:cNvSpPr/>
            <p:nvPr>
              <p:custDataLst>
                <p:tags r:id="rId33"/>
              </p:custDataLst>
            </p:nvPr>
          </p:nvSpPr>
          <p:spPr>
            <a:xfrm>
              <a:off x="5438790" y="1112460"/>
              <a:ext cx="206361" cy="98317"/>
            </a:xfrm>
            <a:custGeom>
              <a:avLst/>
              <a:gdLst/>
              <a:ahLst/>
              <a:cxnLst/>
              <a:rect l="0" t="0" r="0" b="0"/>
              <a:pathLst>
                <a:path w="206361" h="98317">
                  <a:moveTo>
                    <a:pt x="66660" y="43240"/>
                  </a:moveTo>
                  <a:lnTo>
                    <a:pt x="66660" y="43240"/>
                  </a:lnTo>
                  <a:lnTo>
                    <a:pt x="70031" y="33127"/>
                  </a:lnTo>
                  <a:lnTo>
                    <a:pt x="68908" y="28737"/>
                  </a:lnTo>
                  <a:lnTo>
                    <a:pt x="62015" y="20096"/>
                  </a:lnTo>
                  <a:lnTo>
                    <a:pt x="57213" y="18638"/>
                  </a:lnTo>
                  <a:lnTo>
                    <a:pt x="46234" y="20782"/>
                  </a:lnTo>
                  <a:lnTo>
                    <a:pt x="28152" y="29922"/>
                  </a:lnTo>
                  <a:lnTo>
                    <a:pt x="9389" y="48309"/>
                  </a:lnTo>
                  <a:lnTo>
                    <a:pt x="2400" y="61721"/>
                  </a:lnTo>
                  <a:lnTo>
                    <a:pt x="0" y="74031"/>
                  </a:lnTo>
                  <a:lnTo>
                    <a:pt x="1286" y="84207"/>
                  </a:lnTo>
                  <a:lnTo>
                    <a:pt x="6090" y="91551"/>
                  </a:lnTo>
                  <a:lnTo>
                    <a:pt x="9346" y="94497"/>
                  </a:lnTo>
                  <a:lnTo>
                    <a:pt x="13634" y="95756"/>
                  </a:lnTo>
                  <a:lnTo>
                    <a:pt x="24043" y="95273"/>
                  </a:lnTo>
                  <a:lnTo>
                    <a:pt x="33843" y="90825"/>
                  </a:lnTo>
                  <a:lnTo>
                    <a:pt x="42903" y="83439"/>
                  </a:lnTo>
                  <a:lnTo>
                    <a:pt x="55936" y="65969"/>
                  </a:lnTo>
                  <a:lnTo>
                    <a:pt x="71100" y="34821"/>
                  </a:lnTo>
                  <a:lnTo>
                    <a:pt x="77728" y="21194"/>
                  </a:lnTo>
                  <a:lnTo>
                    <a:pt x="78272" y="20782"/>
                  </a:lnTo>
                  <a:lnTo>
                    <a:pt x="78635" y="21212"/>
                  </a:lnTo>
                  <a:lnTo>
                    <a:pt x="78877" y="22205"/>
                  </a:lnTo>
                  <a:lnTo>
                    <a:pt x="72389" y="51558"/>
                  </a:lnTo>
                  <a:lnTo>
                    <a:pt x="69912" y="66693"/>
                  </a:lnTo>
                  <a:lnTo>
                    <a:pt x="71163" y="80475"/>
                  </a:lnTo>
                  <a:lnTo>
                    <a:pt x="75952" y="89892"/>
                  </a:lnTo>
                  <a:lnTo>
                    <a:pt x="79205" y="93392"/>
                  </a:lnTo>
                  <a:lnTo>
                    <a:pt x="86581" y="97280"/>
                  </a:lnTo>
                  <a:lnTo>
                    <a:pt x="90524" y="98316"/>
                  </a:lnTo>
                  <a:lnTo>
                    <a:pt x="100549" y="95705"/>
                  </a:lnTo>
                  <a:lnTo>
                    <a:pt x="106186" y="93034"/>
                  </a:lnTo>
                  <a:lnTo>
                    <a:pt x="114331" y="84421"/>
                  </a:lnTo>
                  <a:lnTo>
                    <a:pt x="122883" y="65790"/>
                  </a:lnTo>
                  <a:lnTo>
                    <a:pt x="132092" y="34210"/>
                  </a:lnTo>
                  <a:lnTo>
                    <a:pt x="136122" y="2875"/>
                  </a:lnTo>
                  <a:lnTo>
                    <a:pt x="136395" y="0"/>
                  </a:lnTo>
                  <a:lnTo>
                    <a:pt x="156279" y="31475"/>
                  </a:lnTo>
                  <a:lnTo>
                    <a:pt x="177527" y="61002"/>
                  </a:lnTo>
                  <a:lnTo>
                    <a:pt x="196823" y="75781"/>
                  </a:lnTo>
                  <a:lnTo>
                    <a:pt x="202121" y="83103"/>
                  </a:lnTo>
                  <a:lnTo>
                    <a:pt x="206360" y="940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93" name="SMARTInkShape-2972"/>
            <p:cNvSpPr/>
            <p:nvPr>
              <p:custDataLst>
                <p:tags r:id="rId34"/>
              </p:custDataLst>
            </p:nvPr>
          </p:nvSpPr>
          <p:spPr>
            <a:xfrm>
              <a:off x="5233931" y="1097362"/>
              <a:ext cx="176270" cy="134539"/>
            </a:xfrm>
            <a:custGeom>
              <a:avLst/>
              <a:gdLst/>
              <a:ahLst/>
              <a:cxnLst/>
              <a:rect l="0" t="0" r="0" b="0"/>
              <a:pathLst>
                <a:path w="176270" h="134539">
                  <a:moveTo>
                    <a:pt x="17519" y="20238"/>
                  </a:moveTo>
                  <a:lnTo>
                    <a:pt x="17519" y="20238"/>
                  </a:lnTo>
                  <a:lnTo>
                    <a:pt x="24426" y="3279"/>
                  </a:lnTo>
                  <a:lnTo>
                    <a:pt x="26356" y="465"/>
                  </a:lnTo>
                  <a:lnTo>
                    <a:pt x="26233" y="0"/>
                  </a:lnTo>
                  <a:lnTo>
                    <a:pt x="22333" y="3247"/>
                  </a:lnTo>
                  <a:lnTo>
                    <a:pt x="12203" y="23122"/>
                  </a:lnTo>
                  <a:lnTo>
                    <a:pt x="3636" y="54724"/>
                  </a:lnTo>
                  <a:lnTo>
                    <a:pt x="0" y="80786"/>
                  </a:lnTo>
                  <a:lnTo>
                    <a:pt x="2294" y="98542"/>
                  </a:lnTo>
                  <a:lnTo>
                    <a:pt x="5578" y="104429"/>
                  </a:lnTo>
                  <a:lnTo>
                    <a:pt x="7442" y="105998"/>
                  </a:lnTo>
                  <a:lnTo>
                    <a:pt x="10095" y="105634"/>
                  </a:lnTo>
                  <a:lnTo>
                    <a:pt x="21277" y="97673"/>
                  </a:lnTo>
                  <a:lnTo>
                    <a:pt x="36977" y="81517"/>
                  </a:lnTo>
                  <a:lnTo>
                    <a:pt x="55282" y="54894"/>
                  </a:lnTo>
                  <a:lnTo>
                    <a:pt x="69114" y="39000"/>
                  </a:lnTo>
                  <a:lnTo>
                    <a:pt x="71672" y="37685"/>
                  </a:lnTo>
                  <a:lnTo>
                    <a:pt x="74081" y="37514"/>
                  </a:lnTo>
                  <a:lnTo>
                    <a:pt x="76394" y="38105"/>
                  </a:lnTo>
                  <a:lnTo>
                    <a:pt x="77230" y="39910"/>
                  </a:lnTo>
                  <a:lnTo>
                    <a:pt x="74987" y="69609"/>
                  </a:lnTo>
                  <a:lnTo>
                    <a:pt x="75469" y="84098"/>
                  </a:lnTo>
                  <a:lnTo>
                    <a:pt x="78082" y="90483"/>
                  </a:lnTo>
                  <a:lnTo>
                    <a:pt x="80472" y="92468"/>
                  </a:lnTo>
                  <a:lnTo>
                    <a:pt x="86892" y="94674"/>
                  </a:lnTo>
                  <a:lnTo>
                    <a:pt x="90578" y="93851"/>
                  </a:lnTo>
                  <a:lnTo>
                    <a:pt x="98438" y="89173"/>
                  </a:lnTo>
                  <a:lnTo>
                    <a:pt x="121064" y="58705"/>
                  </a:lnTo>
                  <a:lnTo>
                    <a:pt x="149714" y="28753"/>
                  </a:lnTo>
                  <a:lnTo>
                    <a:pt x="156941" y="24022"/>
                  </a:lnTo>
                  <a:lnTo>
                    <a:pt x="159150" y="25583"/>
                  </a:lnTo>
                  <a:lnTo>
                    <a:pt x="161606" y="34843"/>
                  </a:lnTo>
                  <a:lnTo>
                    <a:pt x="157052" y="48366"/>
                  </a:lnTo>
                  <a:lnTo>
                    <a:pt x="152874" y="55924"/>
                  </a:lnTo>
                  <a:lnTo>
                    <a:pt x="150114" y="73728"/>
                  </a:lnTo>
                  <a:lnTo>
                    <a:pt x="152527" y="99822"/>
                  </a:lnTo>
                  <a:lnTo>
                    <a:pt x="154091" y="107161"/>
                  </a:lnTo>
                  <a:lnTo>
                    <a:pt x="161473" y="119078"/>
                  </a:lnTo>
                  <a:lnTo>
                    <a:pt x="176269" y="1345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01" name="SMARTInkShape-Group826"/>
          <p:cNvGrpSpPr/>
          <p:nvPr/>
        </p:nvGrpSpPr>
        <p:grpSpPr>
          <a:xfrm>
            <a:off x="4065484" y="1022350"/>
            <a:ext cx="883623" cy="260351"/>
            <a:chOff x="4065484" y="1022350"/>
            <a:chExt cx="883623" cy="260351"/>
          </a:xfrm>
        </p:grpSpPr>
        <p:sp>
          <p:nvSpPr>
            <p:cNvPr id="2895" name="SMARTInkShape-2973"/>
            <p:cNvSpPr/>
            <p:nvPr>
              <p:custDataLst>
                <p:tags r:id="rId26"/>
              </p:custDataLst>
            </p:nvPr>
          </p:nvSpPr>
          <p:spPr>
            <a:xfrm>
              <a:off x="4539050" y="1173012"/>
              <a:ext cx="153601" cy="79370"/>
            </a:xfrm>
            <a:custGeom>
              <a:avLst/>
              <a:gdLst/>
              <a:ahLst/>
              <a:cxnLst/>
              <a:rect l="0" t="0" r="0" b="0"/>
              <a:pathLst>
                <a:path w="153601" h="79370">
                  <a:moveTo>
                    <a:pt x="26600" y="39838"/>
                  </a:moveTo>
                  <a:lnTo>
                    <a:pt x="26600" y="39838"/>
                  </a:lnTo>
                  <a:lnTo>
                    <a:pt x="29971" y="39838"/>
                  </a:lnTo>
                  <a:lnTo>
                    <a:pt x="33507" y="36075"/>
                  </a:lnTo>
                  <a:lnTo>
                    <a:pt x="48844" y="10963"/>
                  </a:lnTo>
                  <a:lnTo>
                    <a:pt x="49896" y="7888"/>
                  </a:lnTo>
                  <a:lnTo>
                    <a:pt x="49892" y="5132"/>
                  </a:lnTo>
                  <a:lnTo>
                    <a:pt x="48006" y="189"/>
                  </a:lnTo>
                  <a:lnTo>
                    <a:pt x="45104" y="0"/>
                  </a:lnTo>
                  <a:lnTo>
                    <a:pt x="36235" y="3553"/>
                  </a:lnTo>
                  <a:lnTo>
                    <a:pt x="15971" y="23599"/>
                  </a:lnTo>
                  <a:lnTo>
                    <a:pt x="2205" y="45139"/>
                  </a:lnTo>
                  <a:lnTo>
                    <a:pt x="0" y="58422"/>
                  </a:lnTo>
                  <a:lnTo>
                    <a:pt x="400" y="64927"/>
                  </a:lnTo>
                  <a:lnTo>
                    <a:pt x="2784" y="69970"/>
                  </a:lnTo>
                  <a:lnTo>
                    <a:pt x="11076" y="77454"/>
                  </a:lnTo>
                  <a:lnTo>
                    <a:pt x="23699" y="79369"/>
                  </a:lnTo>
                  <a:lnTo>
                    <a:pt x="48553" y="74599"/>
                  </a:lnTo>
                  <a:lnTo>
                    <a:pt x="76379" y="64249"/>
                  </a:lnTo>
                  <a:lnTo>
                    <a:pt x="107694" y="51480"/>
                  </a:lnTo>
                  <a:lnTo>
                    <a:pt x="119321" y="50422"/>
                  </a:lnTo>
                  <a:lnTo>
                    <a:pt x="128487" y="52303"/>
                  </a:lnTo>
                  <a:lnTo>
                    <a:pt x="137614" y="57329"/>
                  </a:lnTo>
                  <a:lnTo>
                    <a:pt x="142497" y="61252"/>
                  </a:lnTo>
                  <a:lnTo>
                    <a:pt x="145137" y="65348"/>
                  </a:lnTo>
                  <a:lnTo>
                    <a:pt x="146833" y="70355"/>
                  </a:lnTo>
                  <a:lnTo>
                    <a:pt x="145183" y="69159"/>
                  </a:lnTo>
                  <a:lnTo>
                    <a:pt x="143755" y="67852"/>
                  </a:lnTo>
                  <a:lnTo>
                    <a:pt x="142169" y="62637"/>
                  </a:lnTo>
                  <a:lnTo>
                    <a:pt x="141012" y="32702"/>
                  </a:lnTo>
                  <a:lnTo>
                    <a:pt x="141655" y="21850"/>
                  </a:lnTo>
                  <a:lnTo>
                    <a:pt x="144293" y="14675"/>
                  </a:lnTo>
                  <a:lnTo>
                    <a:pt x="145984" y="12479"/>
                  </a:lnTo>
                  <a:lnTo>
                    <a:pt x="153600" y="80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96" name="SMARTInkShape-2974"/>
            <p:cNvSpPr/>
            <p:nvPr>
              <p:custDataLst>
                <p:tags r:id="rId27"/>
              </p:custDataLst>
            </p:nvPr>
          </p:nvSpPr>
          <p:spPr>
            <a:xfrm>
              <a:off x="4065484" y="1171092"/>
              <a:ext cx="271567" cy="111609"/>
            </a:xfrm>
            <a:custGeom>
              <a:avLst/>
              <a:gdLst/>
              <a:ahLst/>
              <a:cxnLst/>
              <a:rect l="0" t="0" r="0" b="0"/>
              <a:pathLst>
                <a:path w="271567" h="111609">
                  <a:moveTo>
                    <a:pt x="17566" y="3658"/>
                  </a:moveTo>
                  <a:lnTo>
                    <a:pt x="17566" y="3658"/>
                  </a:lnTo>
                  <a:lnTo>
                    <a:pt x="14195" y="287"/>
                  </a:lnTo>
                  <a:lnTo>
                    <a:pt x="13202" y="0"/>
                  </a:lnTo>
                  <a:lnTo>
                    <a:pt x="12540" y="513"/>
                  </a:lnTo>
                  <a:lnTo>
                    <a:pt x="6321" y="24228"/>
                  </a:lnTo>
                  <a:lnTo>
                    <a:pt x="1142" y="51224"/>
                  </a:lnTo>
                  <a:lnTo>
                    <a:pt x="0" y="75999"/>
                  </a:lnTo>
                  <a:lnTo>
                    <a:pt x="2233" y="87786"/>
                  </a:lnTo>
                  <a:lnTo>
                    <a:pt x="5577" y="93965"/>
                  </a:lnTo>
                  <a:lnTo>
                    <a:pt x="7457" y="95612"/>
                  </a:lnTo>
                  <a:lnTo>
                    <a:pt x="10121" y="96005"/>
                  </a:lnTo>
                  <a:lnTo>
                    <a:pt x="16844" y="94561"/>
                  </a:lnTo>
                  <a:lnTo>
                    <a:pt x="24536" y="85922"/>
                  </a:lnTo>
                  <a:lnTo>
                    <a:pt x="45164" y="54420"/>
                  </a:lnTo>
                  <a:lnTo>
                    <a:pt x="66260" y="26074"/>
                  </a:lnTo>
                  <a:lnTo>
                    <a:pt x="69079" y="23541"/>
                  </a:lnTo>
                  <a:lnTo>
                    <a:pt x="70958" y="22558"/>
                  </a:lnTo>
                  <a:lnTo>
                    <a:pt x="72211" y="22608"/>
                  </a:lnTo>
                  <a:lnTo>
                    <a:pt x="73046" y="23347"/>
                  </a:lnTo>
                  <a:lnTo>
                    <a:pt x="77867" y="34909"/>
                  </a:lnTo>
                  <a:lnTo>
                    <a:pt x="77763" y="44358"/>
                  </a:lnTo>
                  <a:lnTo>
                    <a:pt x="76776" y="54908"/>
                  </a:lnTo>
                  <a:lnTo>
                    <a:pt x="80361" y="77522"/>
                  </a:lnTo>
                  <a:lnTo>
                    <a:pt x="82008" y="80417"/>
                  </a:lnTo>
                  <a:lnTo>
                    <a:pt x="84516" y="82347"/>
                  </a:lnTo>
                  <a:lnTo>
                    <a:pt x="87599" y="83634"/>
                  </a:lnTo>
                  <a:lnTo>
                    <a:pt x="90360" y="83081"/>
                  </a:lnTo>
                  <a:lnTo>
                    <a:pt x="108805" y="64934"/>
                  </a:lnTo>
                  <a:lnTo>
                    <a:pt x="138811" y="33422"/>
                  </a:lnTo>
                  <a:lnTo>
                    <a:pt x="142008" y="30998"/>
                  </a:lnTo>
                  <a:lnTo>
                    <a:pt x="143566" y="31762"/>
                  </a:lnTo>
                  <a:lnTo>
                    <a:pt x="147179" y="36375"/>
                  </a:lnTo>
                  <a:lnTo>
                    <a:pt x="153959" y="67800"/>
                  </a:lnTo>
                  <a:lnTo>
                    <a:pt x="159657" y="83027"/>
                  </a:lnTo>
                  <a:lnTo>
                    <a:pt x="162388" y="86204"/>
                  </a:lnTo>
                  <a:lnTo>
                    <a:pt x="169185" y="89734"/>
                  </a:lnTo>
                  <a:lnTo>
                    <a:pt x="184316" y="91721"/>
                  </a:lnTo>
                  <a:lnTo>
                    <a:pt x="196099" y="86542"/>
                  </a:lnTo>
                  <a:lnTo>
                    <a:pt x="212752" y="71725"/>
                  </a:lnTo>
                  <a:lnTo>
                    <a:pt x="235364" y="42229"/>
                  </a:lnTo>
                  <a:lnTo>
                    <a:pt x="249979" y="25557"/>
                  </a:lnTo>
                  <a:lnTo>
                    <a:pt x="250824" y="26019"/>
                  </a:lnTo>
                  <a:lnTo>
                    <a:pt x="251764" y="30294"/>
                  </a:lnTo>
                  <a:lnTo>
                    <a:pt x="248003" y="54676"/>
                  </a:lnTo>
                  <a:lnTo>
                    <a:pt x="246983" y="70312"/>
                  </a:lnTo>
                  <a:lnTo>
                    <a:pt x="250292" y="82906"/>
                  </a:lnTo>
                  <a:lnTo>
                    <a:pt x="271566" y="1116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97" name="SMARTInkShape-2975"/>
            <p:cNvSpPr/>
            <p:nvPr>
              <p:custDataLst>
                <p:tags r:id="rId28"/>
              </p:custDataLst>
            </p:nvPr>
          </p:nvSpPr>
          <p:spPr>
            <a:xfrm>
              <a:off x="4337050" y="11112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98" name="SMARTInkShape-2976"/>
            <p:cNvSpPr/>
            <p:nvPr>
              <p:custDataLst>
                <p:tags r:id="rId29"/>
              </p:custDataLst>
            </p:nvPr>
          </p:nvSpPr>
          <p:spPr>
            <a:xfrm>
              <a:off x="4807939" y="1022350"/>
              <a:ext cx="141168" cy="205680"/>
            </a:xfrm>
            <a:custGeom>
              <a:avLst/>
              <a:gdLst/>
              <a:ahLst/>
              <a:cxnLst/>
              <a:rect l="0" t="0" r="0" b="0"/>
              <a:pathLst>
                <a:path w="141168" h="205680">
                  <a:moveTo>
                    <a:pt x="49811" y="0"/>
                  </a:moveTo>
                  <a:lnTo>
                    <a:pt x="49811" y="0"/>
                  </a:lnTo>
                  <a:lnTo>
                    <a:pt x="59924" y="0"/>
                  </a:lnTo>
                  <a:lnTo>
                    <a:pt x="63609" y="2822"/>
                  </a:lnTo>
                  <a:lnTo>
                    <a:pt x="69583" y="13484"/>
                  </a:lnTo>
                  <a:lnTo>
                    <a:pt x="68947" y="31393"/>
                  </a:lnTo>
                  <a:lnTo>
                    <a:pt x="63255" y="55580"/>
                  </a:lnTo>
                  <a:lnTo>
                    <a:pt x="58774" y="70920"/>
                  </a:lnTo>
                  <a:lnTo>
                    <a:pt x="53670" y="87497"/>
                  </a:lnTo>
                  <a:lnTo>
                    <a:pt x="38591" y="119086"/>
                  </a:lnTo>
                  <a:lnTo>
                    <a:pt x="22247" y="148177"/>
                  </a:lnTo>
                  <a:lnTo>
                    <a:pt x="10279" y="172866"/>
                  </a:lnTo>
                  <a:lnTo>
                    <a:pt x="495" y="203743"/>
                  </a:lnTo>
                  <a:lnTo>
                    <a:pt x="0" y="205679"/>
                  </a:lnTo>
                  <a:lnTo>
                    <a:pt x="376" y="205558"/>
                  </a:lnTo>
                  <a:lnTo>
                    <a:pt x="4276" y="197235"/>
                  </a:lnTo>
                  <a:lnTo>
                    <a:pt x="11915" y="171735"/>
                  </a:lnTo>
                  <a:lnTo>
                    <a:pt x="16741" y="160288"/>
                  </a:lnTo>
                  <a:lnTo>
                    <a:pt x="23589" y="152848"/>
                  </a:lnTo>
                  <a:lnTo>
                    <a:pt x="33218" y="149071"/>
                  </a:lnTo>
                  <a:lnTo>
                    <a:pt x="60017" y="146647"/>
                  </a:lnTo>
                  <a:lnTo>
                    <a:pt x="90371" y="141098"/>
                  </a:lnTo>
                  <a:lnTo>
                    <a:pt x="102437" y="135254"/>
                  </a:lnTo>
                  <a:lnTo>
                    <a:pt x="108008" y="131139"/>
                  </a:lnTo>
                  <a:lnTo>
                    <a:pt x="109070" y="129054"/>
                  </a:lnTo>
                  <a:lnTo>
                    <a:pt x="109073" y="126958"/>
                  </a:lnTo>
                  <a:lnTo>
                    <a:pt x="108369" y="124855"/>
                  </a:lnTo>
                  <a:lnTo>
                    <a:pt x="106488" y="124865"/>
                  </a:lnTo>
                  <a:lnTo>
                    <a:pt x="97100" y="131620"/>
                  </a:lnTo>
                  <a:lnTo>
                    <a:pt x="83167" y="146544"/>
                  </a:lnTo>
                  <a:lnTo>
                    <a:pt x="80515" y="150613"/>
                  </a:lnTo>
                  <a:lnTo>
                    <a:pt x="76783" y="166452"/>
                  </a:lnTo>
                  <a:lnTo>
                    <a:pt x="78376" y="170940"/>
                  </a:lnTo>
                  <a:lnTo>
                    <a:pt x="85789" y="177809"/>
                  </a:lnTo>
                  <a:lnTo>
                    <a:pt x="102727" y="187261"/>
                  </a:lnTo>
                  <a:lnTo>
                    <a:pt x="111194" y="189061"/>
                  </a:lnTo>
                  <a:lnTo>
                    <a:pt x="119661" y="187979"/>
                  </a:lnTo>
                  <a:lnTo>
                    <a:pt x="141167" y="1806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99" name="SMARTInkShape-2977"/>
            <p:cNvSpPr/>
            <p:nvPr>
              <p:custDataLst>
                <p:tags r:id="rId30"/>
              </p:custDataLst>
            </p:nvPr>
          </p:nvSpPr>
          <p:spPr>
            <a:xfrm>
              <a:off x="4406186" y="1100711"/>
              <a:ext cx="89210" cy="163785"/>
            </a:xfrm>
            <a:custGeom>
              <a:avLst/>
              <a:gdLst/>
              <a:ahLst/>
              <a:cxnLst/>
              <a:rect l="0" t="0" r="0" b="0"/>
              <a:pathLst>
                <a:path w="89210" h="163785">
                  <a:moveTo>
                    <a:pt x="57864" y="99439"/>
                  </a:moveTo>
                  <a:lnTo>
                    <a:pt x="57864" y="99439"/>
                  </a:lnTo>
                  <a:lnTo>
                    <a:pt x="44049" y="87506"/>
                  </a:lnTo>
                  <a:lnTo>
                    <a:pt x="40188" y="85133"/>
                  </a:lnTo>
                  <a:lnTo>
                    <a:pt x="36202" y="84963"/>
                  </a:lnTo>
                  <a:lnTo>
                    <a:pt x="28011" y="88537"/>
                  </a:lnTo>
                  <a:lnTo>
                    <a:pt x="15465" y="101853"/>
                  </a:lnTo>
                  <a:lnTo>
                    <a:pt x="2812" y="125946"/>
                  </a:lnTo>
                  <a:lnTo>
                    <a:pt x="0" y="141559"/>
                  </a:lnTo>
                  <a:lnTo>
                    <a:pt x="238" y="148686"/>
                  </a:lnTo>
                  <a:lnTo>
                    <a:pt x="2514" y="154142"/>
                  </a:lnTo>
                  <a:lnTo>
                    <a:pt x="10686" y="162087"/>
                  </a:lnTo>
                  <a:lnTo>
                    <a:pt x="15829" y="163782"/>
                  </a:lnTo>
                  <a:lnTo>
                    <a:pt x="27187" y="163784"/>
                  </a:lnTo>
                  <a:lnTo>
                    <a:pt x="37409" y="157670"/>
                  </a:lnTo>
                  <a:lnTo>
                    <a:pt x="51098" y="140446"/>
                  </a:lnTo>
                  <a:lnTo>
                    <a:pt x="64091" y="113706"/>
                  </a:lnTo>
                  <a:lnTo>
                    <a:pt x="71921" y="90258"/>
                  </a:lnTo>
                  <a:lnTo>
                    <a:pt x="77752" y="63373"/>
                  </a:lnTo>
                  <a:lnTo>
                    <a:pt x="82695" y="36843"/>
                  </a:lnTo>
                  <a:lnTo>
                    <a:pt x="87564" y="7514"/>
                  </a:lnTo>
                  <a:lnTo>
                    <a:pt x="88703" y="22"/>
                  </a:lnTo>
                  <a:lnTo>
                    <a:pt x="89007" y="0"/>
                  </a:lnTo>
                  <a:lnTo>
                    <a:pt x="89209" y="1396"/>
                  </a:lnTo>
                  <a:lnTo>
                    <a:pt x="79381" y="23588"/>
                  </a:lnTo>
                  <a:lnTo>
                    <a:pt x="70720" y="47148"/>
                  </a:lnTo>
                  <a:lnTo>
                    <a:pt x="64283" y="73376"/>
                  </a:lnTo>
                  <a:lnTo>
                    <a:pt x="63774" y="99144"/>
                  </a:lnTo>
                  <a:lnTo>
                    <a:pt x="69663" y="122827"/>
                  </a:lnTo>
                  <a:lnTo>
                    <a:pt x="83264" y="1565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00" name="SMARTInkShape-2978"/>
            <p:cNvSpPr/>
            <p:nvPr>
              <p:custDataLst>
                <p:tags r:id="rId31"/>
              </p:custDataLst>
            </p:nvPr>
          </p:nvSpPr>
          <p:spPr>
            <a:xfrm>
              <a:off x="4729200" y="1150233"/>
              <a:ext cx="53612" cy="92742"/>
            </a:xfrm>
            <a:custGeom>
              <a:avLst/>
              <a:gdLst/>
              <a:ahLst/>
              <a:cxnLst/>
              <a:rect l="0" t="0" r="0" b="0"/>
              <a:pathLst>
                <a:path w="53612" h="92742">
                  <a:moveTo>
                    <a:pt x="52350" y="5467"/>
                  </a:moveTo>
                  <a:lnTo>
                    <a:pt x="52350" y="5467"/>
                  </a:lnTo>
                  <a:lnTo>
                    <a:pt x="45608" y="2096"/>
                  </a:lnTo>
                  <a:lnTo>
                    <a:pt x="31302" y="0"/>
                  </a:lnTo>
                  <a:lnTo>
                    <a:pt x="13658" y="2749"/>
                  </a:lnTo>
                  <a:lnTo>
                    <a:pt x="1766" y="8033"/>
                  </a:lnTo>
                  <a:lnTo>
                    <a:pt x="283" y="10705"/>
                  </a:lnTo>
                  <a:lnTo>
                    <a:pt x="0" y="13898"/>
                  </a:lnTo>
                  <a:lnTo>
                    <a:pt x="517" y="17438"/>
                  </a:lnTo>
                  <a:lnTo>
                    <a:pt x="4854" y="25134"/>
                  </a:lnTo>
                  <a:lnTo>
                    <a:pt x="17110" y="37400"/>
                  </a:lnTo>
                  <a:lnTo>
                    <a:pt x="48838" y="62633"/>
                  </a:lnTo>
                  <a:lnTo>
                    <a:pt x="52125" y="66861"/>
                  </a:lnTo>
                  <a:lnTo>
                    <a:pt x="53611" y="71091"/>
                  </a:lnTo>
                  <a:lnTo>
                    <a:pt x="53381" y="79553"/>
                  </a:lnTo>
                  <a:lnTo>
                    <a:pt x="50921" y="83080"/>
                  </a:lnTo>
                  <a:lnTo>
                    <a:pt x="42542" y="88880"/>
                  </a:lnTo>
                  <a:lnTo>
                    <a:pt x="25926" y="92741"/>
                  </a:lnTo>
                  <a:lnTo>
                    <a:pt x="17558" y="91763"/>
                  </a:lnTo>
                  <a:lnTo>
                    <a:pt x="14339" y="90514"/>
                  </a:lnTo>
                  <a:lnTo>
                    <a:pt x="12193" y="87565"/>
                  </a:lnTo>
                  <a:lnTo>
                    <a:pt x="9808" y="78644"/>
                  </a:lnTo>
                  <a:lnTo>
                    <a:pt x="14393" y="63861"/>
                  </a:lnTo>
                  <a:lnTo>
                    <a:pt x="26950" y="372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04" name="SMARTInkShape-Group827"/>
          <p:cNvGrpSpPr/>
          <p:nvPr/>
        </p:nvGrpSpPr>
        <p:grpSpPr>
          <a:xfrm>
            <a:off x="3009900" y="1071438"/>
            <a:ext cx="755651" cy="239378"/>
            <a:chOff x="3009900" y="1071438"/>
            <a:chExt cx="755651" cy="239378"/>
          </a:xfrm>
        </p:grpSpPr>
        <p:sp>
          <p:nvSpPr>
            <p:cNvPr id="2902" name="SMARTInkShape-2979"/>
            <p:cNvSpPr/>
            <p:nvPr>
              <p:custDataLst>
                <p:tags r:id="rId24"/>
              </p:custDataLst>
            </p:nvPr>
          </p:nvSpPr>
          <p:spPr>
            <a:xfrm>
              <a:off x="3009900" y="1071438"/>
              <a:ext cx="561550" cy="239378"/>
            </a:xfrm>
            <a:custGeom>
              <a:avLst/>
              <a:gdLst/>
              <a:ahLst/>
              <a:cxnLst/>
              <a:rect l="0" t="0" r="0" b="0"/>
              <a:pathLst>
                <a:path w="561550" h="239378">
                  <a:moveTo>
                    <a:pt x="0" y="135062"/>
                  </a:moveTo>
                  <a:lnTo>
                    <a:pt x="0" y="135062"/>
                  </a:lnTo>
                  <a:lnTo>
                    <a:pt x="3371" y="131691"/>
                  </a:lnTo>
                  <a:lnTo>
                    <a:pt x="4364" y="131404"/>
                  </a:lnTo>
                  <a:lnTo>
                    <a:pt x="5026" y="131917"/>
                  </a:lnTo>
                  <a:lnTo>
                    <a:pt x="9460" y="147925"/>
                  </a:lnTo>
                  <a:lnTo>
                    <a:pt x="11740" y="176973"/>
                  </a:lnTo>
                  <a:lnTo>
                    <a:pt x="12273" y="198374"/>
                  </a:lnTo>
                  <a:lnTo>
                    <a:pt x="14455" y="224612"/>
                  </a:lnTo>
                  <a:lnTo>
                    <a:pt x="15987" y="230745"/>
                  </a:lnTo>
                  <a:lnTo>
                    <a:pt x="18419" y="234834"/>
                  </a:lnTo>
                  <a:lnTo>
                    <a:pt x="21452" y="237560"/>
                  </a:lnTo>
                  <a:lnTo>
                    <a:pt x="24885" y="239377"/>
                  </a:lnTo>
                  <a:lnTo>
                    <a:pt x="28584" y="239178"/>
                  </a:lnTo>
                  <a:lnTo>
                    <a:pt x="36458" y="235193"/>
                  </a:lnTo>
                  <a:lnTo>
                    <a:pt x="58080" y="210292"/>
                  </a:lnTo>
                  <a:lnTo>
                    <a:pt x="76476" y="182909"/>
                  </a:lnTo>
                  <a:lnTo>
                    <a:pt x="97891" y="153659"/>
                  </a:lnTo>
                  <a:lnTo>
                    <a:pt x="105963" y="143831"/>
                  </a:lnTo>
                  <a:lnTo>
                    <a:pt x="107331" y="144436"/>
                  </a:lnTo>
                  <a:lnTo>
                    <a:pt x="110732" y="148871"/>
                  </a:lnTo>
                  <a:lnTo>
                    <a:pt x="113243" y="159301"/>
                  </a:lnTo>
                  <a:lnTo>
                    <a:pt x="114207" y="189296"/>
                  </a:lnTo>
                  <a:lnTo>
                    <a:pt x="116140" y="196326"/>
                  </a:lnTo>
                  <a:lnTo>
                    <a:pt x="117644" y="199188"/>
                  </a:lnTo>
                  <a:lnTo>
                    <a:pt x="119351" y="201096"/>
                  </a:lnTo>
                  <a:lnTo>
                    <a:pt x="123130" y="203216"/>
                  </a:lnTo>
                  <a:lnTo>
                    <a:pt x="125831" y="202370"/>
                  </a:lnTo>
                  <a:lnTo>
                    <a:pt x="132595" y="197667"/>
                  </a:lnTo>
                  <a:lnTo>
                    <a:pt x="154461" y="170327"/>
                  </a:lnTo>
                  <a:lnTo>
                    <a:pt x="170179" y="152566"/>
                  </a:lnTo>
                  <a:lnTo>
                    <a:pt x="181892" y="144717"/>
                  </a:lnTo>
                  <a:lnTo>
                    <a:pt x="184761" y="143615"/>
                  </a:lnTo>
                  <a:lnTo>
                    <a:pt x="186674" y="144997"/>
                  </a:lnTo>
                  <a:lnTo>
                    <a:pt x="188800" y="152178"/>
                  </a:lnTo>
                  <a:lnTo>
                    <a:pt x="190276" y="180093"/>
                  </a:lnTo>
                  <a:lnTo>
                    <a:pt x="190351" y="186250"/>
                  </a:lnTo>
                  <a:lnTo>
                    <a:pt x="194197" y="196853"/>
                  </a:lnTo>
                  <a:lnTo>
                    <a:pt x="197198" y="201656"/>
                  </a:lnTo>
                  <a:lnTo>
                    <a:pt x="206177" y="208874"/>
                  </a:lnTo>
                  <a:lnTo>
                    <a:pt x="211535" y="211787"/>
                  </a:lnTo>
                  <a:lnTo>
                    <a:pt x="223132" y="213142"/>
                  </a:lnTo>
                  <a:lnTo>
                    <a:pt x="235342" y="210686"/>
                  </a:lnTo>
                  <a:lnTo>
                    <a:pt x="266752" y="193695"/>
                  </a:lnTo>
                  <a:lnTo>
                    <a:pt x="282394" y="174699"/>
                  </a:lnTo>
                  <a:lnTo>
                    <a:pt x="287786" y="161145"/>
                  </a:lnTo>
                  <a:lnTo>
                    <a:pt x="291248" y="135197"/>
                  </a:lnTo>
                  <a:lnTo>
                    <a:pt x="290121" y="130919"/>
                  </a:lnTo>
                  <a:lnTo>
                    <a:pt x="287958" y="128066"/>
                  </a:lnTo>
                  <a:lnTo>
                    <a:pt x="285105" y="126165"/>
                  </a:lnTo>
                  <a:lnTo>
                    <a:pt x="281793" y="126308"/>
                  </a:lnTo>
                  <a:lnTo>
                    <a:pt x="274349" y="130231"/>
                  </a:lnTo>
                  <a:lnTo>
                    <a:pt x="262224" y="147114"/>
                  </a:lnTo>
                  <a:lnTo>
                    <a:pt x="253066" y="169991"/>
                  </a:lnTo>
                  <a:lnTo>
                    <a:pt x="253820" y="184453"/>
                  </a:lnTo>
                  <a:lnTo>
                    <a:pt x="255997" y="191272"/>
                  </a:lnTo>
                  <a:lnTo>
                    <a:pt x="264060" y="200731"/>
                  </a:lnTo>
                  <a:lnTo>
                    <a:pt x="269173" y="204241"/>
                  </a:lnTo>
                  <a:lnTo>
                    <a:pt x="289854" y="209182"/>
                  </a:lnTo>
                  <a:lnTo>
                    <a:pt x="303802" y="206574"/>
                  </a:lnTo>
                  <a:lnTo>
                    <a:pt x="317762" y="199301"/>
                  </a:lnTo>
                  <a:lnTo>
                    <a:pt x="341488" y="177222"/>
                  </a:lnTo>
                  <a:lnTo>
                    <a:pt x="358030" y="153565"/>
                  </a:lnTo>
                  <a:lnTo>
                    <a:pt x="376671" y="122824"/>
                  </a:lnTo>
                  <a:lnTo>
                    <a:pt x="386580" y="105737"/>
                  </a:lnTo>
                  <a:lnTo>
                    <a:pt x="394598" y="89406"/>
                  </a:lnTo>
                  <a:lnTo>
                    <a:pt x="407270" y="58091"/>
                  </a:lnTo>
                  <a:lnTo>
                    <a:pt x="413842" y="35236"/>
                  </a:lnTo>
                  <a:lnTo>
                    <a:pt x="418061" y="13430"/>
                  </a:lnTo>
                  <a:lnTo>
                    <a:pt x="414880" y="14463"/>
                  </a:lnTo>
                  <a:lnTo>
                    <a:pt x="401937" y="23136"/>
                  </a:lnTo>
                  <a:lnTo>
                    <a:pt x="378188" y="53999"/>
                  </a:lnTo>
                  <a:lnTo>
                    <a:pt x="363522" y="82336"/>
                  </a:lnTo>
                  <a:lnTo>
                    <a:pt x="352771" y="112334"/>
                  </a:lnTo>
                  <a:lnTo>
                    <a:pt x="350345" y="139777"/>
                  </a:lnTo>
                  <a:lnTo>
                    <a:pt x="353500" y="162322"/>
                  </a:lnTo>
                  <a:lnTo>
                    <a:pt x="356316" y="172286"/>
                  </a:lnTo>
                  <a:lnTo>
                    <a:pt x="360311" y="178928"/>
                  </a:lnTo>
                  <a:lnTo>
                    <a:pt x="365091" y="183356"/>
                  </a:lnTo>
                  <a:lnTo>
                    <a:pt x="370394" y="186308"/>
                  </a:lnTo>
                  <a:lnTo>
                    <a:pt x="376751" y="186865"/>
                  </a:lnTo>
                  <a:lnTo>
                    <a:pt x="391341" y="183721"/>
                  </a:lnTo>
                  <a:lnTo>
                    <a:pt x="412051" y="170646"/>
                  </a:lnTo>
                  <a:lnTo>
                    <a:pt x="434964" y="139883"/>
                  </a:lnTo>
                  <a:lnTo>
                    <a:pt x="443081" y="124870"/>
                  </a:lnTo>
                  <a:lnTo>
                    <a:pt x="451315" y="107806"/>
                  </a:lnTo>
                  <a:lnTo>
                    <a:pt x="459627" y="89375"/>
                  </a:lnTo>
                  <a:lnTo>
                    <a:pt x="467990" y="71443"/>
                  </a:lnTo>
                  <a:lnTo>
                    <a:pt x="476388" y="53844"/>
                  </a:lnTo>
                  <a:lnTo>
                    <a:pt x="491128" y="23471"/>
                  </a:lnTo>
                  <a:lnTo>
                    <a:pt x="501276" y="1260"/>
                  </a:lnTo>
                  <a:lnTo>
                    <a:pt x="500695" y="0"/>
                  </a:lnTo>
                  <a:lnTo>
                    <a:pt x="498897" y="570"/>
                  </a:lnTo>
                  <a:lnTo>
                    <a:pt x="479511" y="24971"/>
                  </a:lnTo>
                  <a:lnTo>
                    <a:pt x="461236" y="53677"/>
                  </a:lnTo>
                  <a:lnTo>
                    <a:pt x="451424" y="70222"/>
                  </a:lnTo>
                  <a:lnTo>
                    <a:pt x="442766" y="88307"/>
                  </a:lnTo>
                  <a:lnTo>
                    <a:pt x="434877" y="107420"/>
                  </a:lnTo>
                  <a:lnTo>
                    <a:pt x="427502" y="127217"/>
                  </a:lnTo>
                  <a:lnTo>
                    <a:pt x="419306" y="158622"/>
                  </a:lnTo>
                  <a:lnTo>
                    <a:pt x="417075" y="182927"/>
                  </a:lnTo>
                  <a:lnTo>
                    <a:pt x="420787" y="200786"/>
                  </a:lnTo>
                  <a:lnTo>
                    <a:pt x="425164" y="207100"/>
                  </a:lnTo>
                  <a:lnTo>
                    <a:pt x="437552" y="215997"/>
                  </a:lnTo>
                  <a:lnTo>
                    <a:pt x="460394" y="221602"/>
                  </a:lnTo>
                  <a:lnTo>
                    <a:pt x="472966" y="219150"/>
                  </a:lnTo>
                  <a:lnTo>
                    <a:pt x="483257" y="212651"/>
                  </a:lnTo>
                  <a:lnTo>
                    <a:pt x="492534" y="202707"/>
                  </a:lnTo>
                  <a:lnTo>
                    <a:pt x="504919" y="175418"/>
                  </a:lnTo>
                  <a:lnTo>
                    <a:pt x="512278" y="154976"/>
                  </a:lnTo>
                  <a:lnTo>
                    <a:pt x="513941" y="144091"/>
                  </a:lnTo>
                  <a:lnTo>
                    <a:pt x="513372" y="143904"/>
                  </a:lnTo>
                  <a:lnTo>
                    <a:pt x="510858" y="145577"/>
                  </a:lnTo>
                  <a:lnTo>
                    <a:pt x="502105" y="157227"/>
                  </a:lnTo>
                  <a:lnTo>
                    <a:pt x="498325" y="168197"/>
                  </a:lnTo>
                  <a:lnTo>
                    <a:pt x="497317" y="174085"/>
                  </a:lnTo>
                  <a:lnTo>
                    <a:pt x="498055" y="179422"/>
                  </a:lnTo>
                  <a:lnTo>
                    <a:pt x="502639" y="189114"/>
                  </a:lnTo>
                  <a:lnTo>
                    <a:pt x="513154" y="202505"/>
                  </a:lnTo>
                  <a:lnTo>
                    <a:pt x="524872" y="207370"/>
                  </a:lnTo>
                  <a:lnTo>
                    <a:pt x="538076" y="208827"/>
                  </a:lnTo>
                  <a:lnTo>
                    <a:pt x="548649" y="207122"/>
                  </a:lnTo>
                  <a:lnTo>
                    <a:pt x="552033" y="205680"/>
                  </a:lnTo>
                  <a:lnTo>
                    <a:pt x="554288" y="204013"/>
                  </a:lnTo>
                  <a:lnTo>
                    <a:pt x="557500" y="198868"/>
                  </a:lnTo>
                  <a:lnTo>
                    <a:pt x="561280" y="189526"/>
                  </a:lnTo>
                  <a:lnTo>
                    <a:pt x="561549" y="178318"/>
                  </a:lnTo>
                  <a:lnTo>
                    <a:pt x="560632" y="172366"/>
                  </a:lnTo>
                  <a:lnTo>
                    <a:pt x="553970" y="160108"/>
                  </a:lnTo>
                  <a:lnTo>
                    <a:pt x="543247" y="148310"/>
                  </a:lnTo>
                  <a:lnTo>
                    <a:pt x="511971" y="128201"/>
                  </a:lnTo>
                  <a:lnTo>
                    <a:pt x="495300" y="1223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03" name="SMARTInkShape-2980"/>
            <p:cNvSpPr/>
            <p:nvPr>
              <p:custDataLst>
                <p:tags r:id="rId25"/>
              </p:custDataLst>
            </p:nvPr>
          </p:nvSpPr>
          <p:spPr>
            <a:xfrm>
              <a:off x="3607944" y="1181100"/>
              <a:ext cx="157607" cy="88901"/>
            </a:xfrm>
            <a:custGeom>
              <a:avLst/>
              <a:gdLst/>
              <a:ahLst/>
              <a:cxnLst/>
              <a:rect l="0" t="0" r="0" b="0"/>
              <a:pathLst>
                <a:path w="157607" h="88901">
                  <a:moveTo>
                    <a:pt x="11556" y="0"/>
                  </a:moveTo>
                  <a:lnTo>
                    <a:pt x="11556" y="0"/>
                  </a:lnTo>
                  <a:lnTo>
                    <a:pt x="2718" y="24419"/>
                  </a:lnTo>
                  <a:lnTo>
                    <a:pt x="0" y="47530"/>
                  </a:lnTo>
                  <a:lnTo>
                    <a:pt x="3128" y="60165"/>
                  </a:lnTo>
                  <a:lnTo>
                    <a:pt x="8515" y="69073"/>
                  </a:lnTo>
                  <a:lnTo>
                    <a:pt x="13262" y="73033"/>
                  </a:lnTo>
                  <a:lnTo>
                    <a:pt x="15515" y="73383"/>
                  </a:lnTo>
                  <a:lnTo>
                    <a:pt x="17723" y="72911"/>
                  </a:lnTo>
                  <a:lnTo>
                    <a:pt x="19901" y="71891"/>
                  </a:lnTo>
                  <a:lnTo>
                    <a:pt x="29708" y="60342"/>
                  </a:lnTo>
                  <a:lnTo>
                    <a:pt x="44790" y="31334"/>
                  </a:lnTo>
                  <a:lnTo>
                    <a:pt x="53791" y="13010"/>
                  </a:lnTo>
                  <a:lnTo>
                    <a:pt x="55235" y="12201"/>
                  </a:lnTo>
                  <a:lnTo>
                    <a:pt x="56903" y="13073"/>
                  </a:lnTo>
                  <a:lnTo>
                    <a:pt x="58721" y="15065"/>
                  </a:lnTo>
                  <a:lnTo>
                    <a:pt x="60740" y="21042"/>
                  </a:lnTo>
                  <a:lnTo>
                    <a:pt x="63759" y="32340"/>
                  </a:lnTo>
                  <a:lnTo>
                    <a:pt x="67240" y="44625"/>
                  </a:lnTo>
                  <a:lnTo>
                    <a:pt x="68416" y="58047"/>
                  </a:lnTo>
                  <a:lnTo>
                    <a:pt x="69924" y="59865"/>
                  </a:lnTo>
                  <a:lnTo>
                    <a:pt x="75362" y="61884"/>
                  </a:lnTo>
                  <a:lnTo>
                    <a:pt x="84364" y="57137"/>
                  </a:lnTo>
                  <a:lnTo>
                    <a:pt x="112840" y="31618"/>
                  </a:lnTo>
                  <a:lnTo>
                    <a:pt x="129377" y="15470"/>
                  </a:lnTo>
                  <a:lnTo>
                    <a:pt x="130320" y="16663"/>
                  </a:lnTo>
                  <a:lnTo>
                    <a:pt x="131368" y="23634"/>
                  </a:lnTo>
                  <a:lnTo>
                    <a:pt x="128382" y="49719"/>
                  </a:lnTo>
                  <a:lnTo>
                    <a:pt x="130036" y="63020"/>
                  </a:lnTo>
                  <a:lnTo>
                    <a:pt x="133582" y="68824"/>
                  </a:lnTo>
                  <a:lnTo>
                    <a:pt x="157606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11" name="SMARTInkShape-Group828"/>
          <p:cNvGrpSpPr/>
          <p:nvPr/>
        </p:nvGrpSpPr>
        <p:grpSpPr>
          <a:xfrm>
            <a:off x="1977453" y="1107548"/>
            <a:ext cx="816548" cy="226975"/>
            <a:chOff x="1977453" y="1107548"/>
            <a:chExt cx="816548" cy="226975"/>
          </a:xfrm>
        </p:grpSpPr>
        <p:sp>
          <p:nvSpPr>
            <p:cNvPr id="2905" name="SMARTInkShape-2981"/>
            <p:cNvSpPr/>
            <p:nvPr>
              <p:custDataLst>
                <p:tags r:id="rId18"/>
              </p:custDataLst>
            </p:nvPr>
          </p:nvSpPr>
          <p:spPr>
            <a:xfrm>
              <a:off x="2670012" y="1117804"/>
              <a:ext cx="123989" cy="190297"/>
            </a:xfrm>
            <a:custGeom>
              <a:avLst/>
              <a:gdLst/>
              <a:ahLst/>
              <a:cxnLst/>
              <a:rect l="0" t="0" r="0" b="0"/>
              <a:pathLst>
                <a:path w="123989" h="190297">
                  <a:moveTo>
                    <a:pt x="60488" y="88696"/>
                  </a:moveTo>
                  <a:lnTo>
                    <a:pt x="60488" y="88696"/>
                  </a:lnTo>
                  <a:lnTo>
                    <a:pt x="53746" y="85325"/>
                  </a:lnTo>
                  <a:lnTo>
                    <a:pt x="50349" y="85743"/>
                  </a:lnTo>
                  <a:lnTo>
                    <a:pt x="42811" y="89971"/>
                  </a:lnTo>
                  <a:lnTo>
                    <a:pt x="12238" y="120126"/>
                  </a:lnTo>
                  <a:lnTo>
                    <a:pt x="3766" y="133004"/>
                  </a:lnTo>
                  <a:lnTo>
                    <a:pt x="0" y="145783"/>
                  </a:lnTo>
                  <a:lnTo>
                    <a:pt x="208" y="154755"/>
                  </a:lnTo>
                  <a:lnTo>
                    <a:pt x="1252" y="158135"/>
                  </a:lnTo>
                  <a:lnTo>
                    <a:pt x="3358" y="160389"/>
                  </a:lnTo>
                  <a:lnTo>
                    <a:pt x="9462" y="162893"/>
                  </a:lnTo>
                  <a:lnTo>
                    <a:pt x="18760" y="160243"/>
                  </a:lnTo>
                  <a:lnTo>
                    <a:pt x="24203" y="157560"/>
                  </a:lnTo>
                  <a:lnTo>
                    <a:pt x="34013" y="145173"/>
                  </a:lnTo>
                  <a:lnTo>
                    <a:pt x="51232" y="114602"/>
                  </a:lnTo>
                  <a:lnTo>
                    <a:pt x="66252" y="86804"/>
                  </a:lnTo>
                  <a:lnTo>
                    <a:pt x="74208" y="70501"/>
                  </a:lnTo>
                  <a:lnTo>
                    <a:pt x="88458" y="38982"/>
                  </a:lnTo>
                  <a:lnTo>
                    <a:pt x="99742" y="8192"/>
                  </a:lnTo>
                  <a:lnTo>
                    <a:pt x="102628" y="0"/>
                  </a:lnTo>
                  <a:lnTo>
                    <a:pt x="101987" y="637"/>
                  </a:lnTo>
                  <a:lnTo>
                    <a:pt x="87056" y="27583"/>
                  </a:lnTo>
                  <a:lnTo>
                    <a:pt x="73002" y="53774"/>
                  </a:lnTo>
                  <a:lnTo>
                    <a:pt x="65302" y="69648"/>
                  </a:lnTo>
                  <a:lnTo>
                    <a:pt x="57348" y="86580"/>
                  </a:lnTo>
                  <a:lnTo>
                    <a:pt x="50391" y="116684"/>
                  </a:lnTo>
                  <a:lnTo>
                    <a:pt x="51061" y="142763"/>
                  </a:lnTo>
                  <a:lnTo>
                    <a:pt x="58415" y="163761"/>
                  </a:lnTo>
                  <a:lnTo>
                    <a:pt x="64751" y="171195"/>
                  </a:lnTo>
                  <a:lnTo>
                    <a:pt x="81197" y="181336"/>
                  </a:lnTo>
                  <a:lnTo>
                    <a:pt x="112609" y="188526"/>
                  </a:lnTo>
                  <a:lnTo>
                    <a:pt x="123988" y="1902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06" name="SMARTInkShape-2982"/>
            <p:cNvSpPr/>
            <p:nvPr>
              <p:custDataLst>
                <p:tags r:id="rId19"/>
              </p:custDataLst>
            </p:nvPr>
          </p:nvSpPr>
          <p:spPr>
            <a:xfrm>
              <a:off x="2438648" y="1206332"/>
              <a:ext cx="209303" cy="90002"/>
            </a:xfrm>
            <a:custGeom>
              <a:avLst/>
              <a:gdLst/>
              <a:ahLst/>
              <a:cxnLst/>
              <a:rect l="0" t="0" r="0" b="0"/>
              <a:pathLst>
                <a:path w="209303" h="90002">
                  <a:moveTo>
                    <a:pt x="63252" y="31918"/>
                  </a:moveTo>
                  <a:lnTo>
                    <a:pt x="63252" y="31918"/>
                  </a:lnTo>
                  <a:lnTo>
                    <a:pt x="62546" y="13051"/>
                  </a:lnTo>
                  <a:lnTo>
                    <a:pt x="59881" y="3307"/>
                  </a:lnTo>
                  <a:lnTo>
                    <a:pt x="56066" y="849"/>
                  </a:lnTo>
                  <a:lnTo>
                    <a:pt x="44301" y="0"/>
                  </a:lnTo>
                  <a:lnTo>
                    <a:pt x="29665" y="7619"/>
                  </a:lnTo>
                  <a:lnTo>
                    <a:pt x="15163" y="21119"/>
                  </a:lnTo>
                  <a:lnTo>
                    <a:pt x="4014" y="38877"/>
                  </a:lnTo>
                  <a:lnTo>
                    <a:pt x="0" y="54767"/>
                  </a:lnTo>
                  <a:lnTo>
                    <a:pt x="1707" y="73730"/>
                  </a:lnTo>
                  <a:lnTo>
                    <a:pt x="3172" y="78843"/>
                  </a:lnTo>
                  <a:lnTo>
                    <a:pt x="8563" y="86405"/>
                  </a:lnTo>
                  <a:lnTo>
                    <a:pt x="11976" y="89409"/>
                  </a:lnTo>
                  <a:lnTo>
                    <a:pt x="15662" y="90001"/>
                  </a:lnTo>
                  <a:lnTo>
                    <a:pt x="19531" y="88985"/>
                  </a:lnTo>
                  <a:lnTo>
                    <a:pt x="23521" y="86896"/>
                  </a:lnTo>
                  <a:lnTo>
                    <a:pt x="35879" y="73843"/>
                  </a:lnTo>
                  <a:lnTo>
                    <a:pt x="45107" y="53199"/>
                  </a:lnTo>
                  <a:lnTo>
                    <a:pt x="49476" y="23056"/>
                  </a:lnTo>
                  <a:lnTo>
                    <a:pt x="50410" y="8835"/>
                  </a:lnTo>
                  <a:lnTo>
                    <a:pt x="43768" y="17317"/>
                  </a:lnTo>
                  <a:lnTo>
                    <a:pt x="39605" y="36607"/>
                  </a:lnTo>
                  <a:lnTo>
                    <a:pt x="38371" y="60197"/>
                  </a:lnTo>
                  <a:lnTo>
                    <a:pt x="41846" y="72944"/>
                  </a:lnTo>
                  <a:lnTo>
                    <a:pt x="44748" y="78318"/>
                  </a:lnTo>
                  <a:lnTo>
                    <a:pt x="48799" y="81902"/>
                  </a:lnTo>
                  <a:lnTo>
                    <a:pt x="58945" y="85883"/>
                  </a:lnTo>
                  <a:lnTo>
                    <a:pt x="68629" y="85771"/>
                  </a:lnTo>
                  <a:lnTo>
                    <a:pt x="77636" y="82664"/>
                  </a:lnTo>
                  <a:lnTo>
                    <a:pt x="90641" y="72275"/>
                  </a:lnTo>
                  <a:lnTo>
                    <a:pt x="102725" y="55400"/>
                  </a:lnTo>
                  <a:lnTo>
                    <a:pt x="115369" y="24771"/>
                  </a:lnTo>
                  <a:lnTo>
                    <a:pt x="124503" y="5028"/>
                  </a:lnTo>
                  <a:lnTo>
                    <a:pt x="125253" y="4113"/>
                  </a:lnTo>
                  <a:lnTo>
                    <a:pt x="125753" y="4209"/>
                  </a:lnTo>
                  <a:lnTo>
                    <a:pt x="126086" y="4979"/>
                  </a:lnTo>
                  <a:lnTo>
                    <a:pt x="126693" y="36269"/>
                  </a:lnTo>
                  <a:lnTo>
                    <a:pt x="126747" y="67354"/>
                  </a:lnTo>
                  <a:lnTo>
                    <a:pt x="126750" y="73697"/>
                  </a:lnTo>
                  <a:lnTo>
                    <a:pt x="128162" y="73882"/>
                  </a:lnTo>
                  <a:lnTo>
                    <a:pt x="133493" y="72206"/>
                  </a:lnTo>
                  <a:lnTo>
                    <a:pt x="154364" y="47702"/>
                  </a:lnTo>
                  <a:lnTo>
                    <a:pt x="176631" y="17459"/>
                  </a:lnTo>
                  <a:lnTo>
                    <a:pt x="179055" y="15929"/>
                  </a:lnTo>
                  <a:lnTo>
                    <a:pt x="180671" y="17025"/>
                  </a:lnTo>
                  <a:lnTo>
                    <a:pt x="182466" y="23888"/>
                  </a:lnTo>
                  <a:lnTo>
                    <a:pt x="185594" y="51583"/>
                  </a:lnTo>
                  <a:lnTo>
                    <a:pt x="187147" y="57728"/>
                  </a:lnTo>
                  <a:lnTo>
                    <a:pt x="190299" y="62530"/>
                  </a:lnTo>
                  <a:lnTo>
                    <a:pt x="209302" y="763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07" name="SMARTInkShape-2983"/>
            <p:cNvSpPr/>
            <p:nvPr>
              <p:custDataLst>
                <p:tags r:id="rId20"/>
              </p:custDataLst>
            </p:nvPr>
          </p:nvSpPr>
          <p:spPr>
            <a:xfrm>
              <a:off x="1977453" y="1212367"/>
              <a:ext cx="118048" cy="122156"/>
            </a:xfrm>
            <a:custGeom>
              <a:avLst/>
              <a:gdLst/>
              <a:ahLst/>
              <a:cxnLst/>
              <a:rect l="0" t="0" r="0" b="0"/>
              <a:pathLst>
                <a:path w="118048" h="122156">
                  <a:moveTo>
                    <a:pt x="73597" y="6833"/>
                  </a:moveTo>
                  <a:lnTo>
                    <a:pt x="73597" y="6833"/>
                  </a:lnTo>
                  <a:lnTo>
                    <a:pt x="66855" y="3462"/>
                  </a:lnTo>
                  <a:lnTo>
                    <a:pt x="52549" y="1366"/>
                  </a:lnTo>
                  <a:lnTo>
                    <a:pt x="40959" y="4638"/>
                  </a:lnTo>
                  <a:lnTo>
                    <a:pt x="34905" y="7486"/>
                  </a:lnTo>
                  <a:lnTo>
                    <a:pt x="24416" y="18177"/>
                  </a:lnTo>
                  <a:lnTo>
                    <a:pt x="6183" y="48036"/>
                  </a:lnTo>
                  <a:lnTo>
                    <a:pt x="0" y="69371"/>
                  </a:lnTo>
                  <a:lnTo>
                    <a:pt x="436" y="78842"/>
                  </a:lnTo>
                  <a:lnTo>
                    <a:pt x="1539" y="82356"/>
                  </a:lnTo>
                  <a:lnTo>
                    <a:pt x="8410" y="88141"/>
                  </a:lnTo>
                  <a:lnTo>
                    <a:pt x="13206" y="90672"/>
                  </a:lnTo>
                  <a:lnTo>
                    <a:pt x="17109" y="90948"/>
                  </a:lnTo>
                  <a:lnTo>
                    <a:pt x="20416" y="89721"/>
                  </a:lnTo>
                  <a:lnTo>
                    <a:pt x="37535" y="74241"/>
                  </a:lnTo>
                  <a:lnTo>
                    <a:pt x="51780" y="50167"/>
                  </a:lnTo>
                  <a:lnTo>
                    <a:pt x="58196" y="20692"/>
                  </a:lnTo>
                  <a:lnTo>
                    <a:pt x="64022" y="816"/>
                  </a:lnTo>
                  <a:lnTo>
                    <a:pt x="63686" y="0"/>
                  </a:lnTo>
                  <a:lnTo>
                    <a:pt x="62756" y="161"/>
                  </a:lnTo>
                  <a:lnTo>
                    <a:pt x="56195" y="22109"/>
                  </a:lnTo>
                  <a:lnTo>
                    <a:pt x="52222" y="42550"/>
                  </a:lnTo>
                  <a:lnTo>
                    <a:pt x="51868" y="65746"/>
                  </a:lnTo>
                  <a:lnTo>
                    <a:pt x="55473" y="88050"/>
                  </a:lnTo>
                  <a:lnTo>
                    <a:pt x="64131" y="105018"/>
                  </a:lnTo>
                  <a:lnTo>
                    <a:pt x="75034" y="115852"/>
                  </a:lnTo>
                  <a:lnTo>
                    <a:pt x="80905" y="119729"/>
                  </a:lnTo>
                  <a:lnTo>
                    <a:pt x="94954" y="122155"/>
                  </a:lnTo>
                  <a:lnTo>
                    <a:pt x="118047" y="1211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08" name="SMARTInkShape-2984"/>
            <p:cNvSpPr/>
            <p:nvPr>
              <p:custDataLst>
                <p:tags r:id="rId21"/>
              </p:custDataLst>
            </p:nvPr>
          </p:nvSpPr>
          <p:spPr>
            <a:xfrm>
              <a:off x="2343150" y="1107548"/>
              <a:ext cx="44451" cy="207283"/>
            </a:xfrm>
            <a:custGeom>
              <a:avLst/>
              <a:gdLst/>
              <a:ahLst/>
              <a:cxnLst/>
              <a:rect l="0" t="0" r="0" b="0"/>
              <a:pathLst>
                <a:path w="44451" h="207283">
                  <a:moveTo>
                    <a:pt x="0" y="16402"/>
                  </a:moveTo>
                  <a:lnTo>
                    <a:pt x="0" y="16402"/>
                  </a:lnTo>
                  <a:lnTo>
                    <a:pt x="21869" y="0"/>
                  </a:lnTo>
                  <a:lnTo>
                    <a:pt x="23752" y="2645"/>
                  </a:lnTo>
                  <a:lnTo>
                    <a:pt x="27725" y="14991"/>
                  </a:lnTo>
                  <a:lnTo>
                    <a:pt x="28080" y="39764"/>
                  </a:lnTo>
                  <a:lnTo>
                    <a:pt x="25885" y="71235"/>
                  </a:lnTo>
                  <a:lnTo>
                    <a:pt x="24312" y="87530"/>
                  </a:lnTo>
                  <a:lnTo>
                    <a:pt x="22558" y="104037"/>
                  </a:lnTo>
                  <a:lnTo>
                    <a:pt x="20609" y="135549"/>
                  </a:lnTo>
                  <a:lnTo>
                    <a:pt x="19038" y="163901"/>
                  </a:lnTo>
                  <a:lnTo>
                    <a:pt x="14891" y="193612"/>
                  </a:lnTo>
                  <a:lnTo>
                    <a:pt x="13133" y="207282"/>
                  </a:lnTo>
                  <a:lnTo>
                    <a:pt x="12989" y="207155"/>
                  </a:lnTo>
                  <a:lnTo>
                    <a:pt x="5831" y="182450"/>
                  </a:lnTo>
                  <a:lnTo>
                    <a:pt x="3297" y="164990"/>
                  </a:lnTo>
                  <a:lnTo>
                    <a:pt x="5538" y="134548"/>
                  </a:lnTo>
                  <a:lnTo>
                    <a:pt x="6695" y="125356"/>
                  </a:lnTo>
                  <a:lnTo>
                    <a:pt x="7991" y="122905"/>
                  </a:lnTo>
                  <a:lnTo>
                    <a:pt x="9561" y="121270"/>
                  </a:lnTo>
                  <a:lnTo>
                    <a:pt x="12018" y="120887"/>
                  </a:lnTo>
                  <a:lnTo>
                    <a:pt x="44450" y="1307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09" name="SMARTInkShape-2985"/>
            <p:cNvSpPr/>
            <p:nvPr>
              <p:custDataLst>
                <p:tags r:id="rId22"/>
              </p:custDataLst>
            </p:nvPr>
          </p:nvSpPr>
          <p:spPr>
            <a:xfrm>
              <a:off x="2233309" y="1204724"/>
              <a:ext cx="73021" cy="105594"/>
            </a:xfrm>
            <a:custGeom>
              <a:avLst/>
              <a:gdLst/>
              <a:ahLst/>
              <a:cxnLst/>
              <a:rect l="0" t="0" r="0" b="0"/>
              <a:pathLst>
                <a:path w="73021" h="105594">
                  <a:moveTo>
                    <a:pt x="46341" y="14476"/>
                  </a:moveTo>
                  <a:lnTo>
                    <a:pt x="46341" y="14476"/>
                  </a:lnTo>
                  <a:lnTo>
                    <a:pt x="37503" y="170"/>
                  </a:lnTo>
                  <a:lnTo>
                    <a:pt x="34099" y="0"/>
                  </a:lnTo>
                  <a:lnTo>
                    <a:pt x="24672" y="3574"/>
                  </a:lnTo>
                  <a:lnTo>
                    <a:pt x="10836" y="13519"/>
                  </a:lnTo>
                  <a:lnTo>
                    <a:pt x="1171" y="25403"/>
                  </a:lnTo>
                  <a:lnTo>
                    <a:pt x="0" y="29522"/>
                  </a:lnTo>
                  <a:lnTo>
                    <a:pt x="580" y="37861"/>
                  </a:lnTo>
                  <a:lnTo>
                    <a:pt x="6953" y="46271"/>
                  </a:lnTo>
                  <a:lnTo>
                    <a:pt x="11616" y="50489"/>
                  </a:lnTo>
                  <a:lnTo>
                    <a:pt x="43036" y="63034"/>
                  </a:lnTo>
                  <a:lnTo>
                    <a:pt x="70914" y="79101"/>
                  </a:lnTo>
                  <a:lnTo>
                    <a:pt x="72601" y="81548"/>
                  </a:lnTo>
                  <a:lnTo>
                    <a:pt x="73020" y="83885"/>
                  </a:lnTo>
                  <a:lnTo>
                    <a:pt x="72593" y="86149"/>
                  </a:lnTo>
                  <a:lnTo>
                    <a:pt x="61881" y="96077"/>
                  </a:lnTo>
                  <a:lnTo>
                    <a:pt x="48672" y="104584"/>
                  </a:lnTo>
                  <a:lnTo>
                    <a:pt x="45073" y="105593"/>
                  </a:lnTo>
                  <a:lnTo>
                    <a:pt x="41968" y="105559"/>
                  </a:lnTo>
                  <a:lnTo>
                    <a:pt x="39192" y="104831"/>
                  </a:lnTo>
                  <a:lnTo>
                    <a:pt x="34227" y="100260"/>
                  </a:lnTo>
                  <a:lnTo>
                    <a:pt x="27291" y="906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10" name="SMARTInkShape-2986"/>
            <p:cNvSpPr/>
            <p:nvPr>
              <p:custDataLst>
                <p:tags r:id="rId23"/>
              </p:custDataLst>
            </p:nvPr>
          </p:nvSpPr>
          <p:spPr>
            <a:xfrm>
              <a:off x="2114550" y="1225550"/>
              <a:ext cx="82551" cy="103304"/>
            </a:xfrm>
            <a:custGeom>
              <a:avLst/>
              <a:gdLst/>
              <a:ahLst/>
              <a:cxnLst/>
              <a:rect l="0" t="0" r="0" b="0"/>
              <a:pathLst>
                <a:path w="82551" h="103304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706"/>
                  </a:lnTo>
                  <a:lnTo>
                    <a:pt x="5026" y="1881"/>
                  </a:lnTo>
                  <a:lnTo>
                    <a:pt x="11245" y="30404"/>
                  </a:lnTo>
                  <a:lnTo>
                    <a:pt x="17835" y="55262"/>
                  </a:lnTo>
                  <a:lnTo>
                    <a:pt x="32346" y="85182"/>
                  </a:lnTo>
                  <a:lnTo>
                    <a:pt x="41187" y="95009"/>
                  </a:lnTo>
                  <a:lnTo>
                    <a:pt x="52172" y="101728"/>
                  </a:lnTo>
                  <a:lnTo>
                    <a:pt x="56654" y="103096"/>
                  </a:lnTo>
                  <a:lnTo>
                    <a:pt x="60347" y="103303"/>
                  </a:lnTo>
                  <a:lnTo>
                    <a:pt x="63515" y="102735"/>
                  </a:lnTo>
                  <a:lnTo>
                    <a:pt x="68916" y="98342"/>
                  </a:lnTo>
                  <a:lnTo>
                    <a:pt x="71344" y="95194"/>
                  </a:lnTo>
                  <a:lnTo>
                    <a:pt x="74761" y="77281"/>
                  </a:lnTo>
                  <a:lnTo>
                    <a:pt x="75774" y="50728"/>
                  </a:lnTo>
                  <a:lnTo>
                    <a:pt x="76116" y="21701"/>
                  </a:lnTo>
                  <a:lnTo>
                    <a:pt x="76184" y="11473"/>
                  </a:lnTo>
                  <a:lnTo>
                    <a:pt x="76189" y="11882"/>
                  </a:lnTo>
                  <a:lnTo>
                    <a:pt x="825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14" name="SMARTInkShape-Group829"/>
          <p:cNvGrpSpPr/>
          <p:nvPr/>
        </p:nvGrpSpPr>
        <p:grpSpPr>
          <a:xfrm>
            <a:off x="1663700" y="1225550"/>
            <a:ext cx="31751" cy="101601"/>
            <a:chOff x="1663700" y="1225550"/>
            <a:chExt cx="31751" cy="101601"/>
          </a:xfrm>
        </p:grpSpPr>
        <p:sp>
          <p:nvSpPr>
            <p:cNvPr id="2912" name="SMARTInkShape-2987"/>
            <p:cNvSpPr/>
            <p:nvPr>
              <p:custDataLst>
                <p:tags r:id="rId16"/>
              </p:custDataLst>
            </p:nvPr>
          </p:nvSpPr>
          <p:spPr>
            <a:xfrm>
              <a:off x="1689100" y="12255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13" name="SMARTInkShape-2988"/>
            <p:cNvSpPr/>
            <p:nvPr>
              <p:custDataLst>
                <p:tags r:id="rId17"/>
              </p:custDataLst>
            </p:nvPr>
          </p:nvSpPr>
          <p:spPr>
            <a:xfrm>
              <a:off x="1663700" y="13208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0"/>
                  </a:moveTo>
                  <a:lnTo>
                    <a:pt x="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21" name="SMARTInkShape-Group830"/>
          <p:cNvGrpSpPr/>
          <p:nvPr/>
        </p:nvGrpSpPr>
        <p:grpSpPr>
          <a:xfrm>
            <a:off x="879086" y="1101830"/>
            <a:ext cx="562365" cy="288821"/>
            <a:chOff x="879086" y="1101830"/>
            <a:chExt cx="562365" cy="288821"/>
          </a:xfrm>
        </p:grpSpPr>
        <p:sp>
          <p:nvSpPr>
            <p:cNvPr id="2915" name="SMARTInkShape-2989"/>
            <p:cNvSpPr/>
            <p:nvPr>
              <p:custDataLst>
                <p:tags r:id="rId10"/>
              </p:custDataLst>
            </p:nvPr>
          </p:nvSpPr>
          <p:spPr>
            <a:xfrm>
              <a:off x="1200813" y="1114229"/>
              <a:ext cx="240638" cy="181936"/>
            </a:xfrm>
            <a:custGeom>
              <a:avLst/>
              <a:gdLst/>
              <a:ahLst/>
              <a:cxnLst/>
              <a:rect l="0" t="0" r="0" b="0"/>
              <a:pathLst>
                <a:path w="240638" h="181936">
                  <a:moveTo>
                    <a:pt x="75537" y="3371"/>
                  </a:moveTo>
                  <a:lnTo>
                    <a:pt x="75537" y="3371"/>
                  </a:lnTo>
                  <a:lnTo>
                    <a:pt x="75537" y="0"/>
                  </a:lnTo>
                  <a:lnTo>
                    <a:pt x="64867" y="25662"/>
                  </a:lnTo>
                  <a:lnTo>
                    <a:pt x="54567" y="51378"/>
                  </a:lnTo>
                  <a:lnTo>
                    <a:pt x="48857" y="67126"/>
                  </a:lnTo>
                  <a:lnTo>
                    <a:pt x="42934" y="83974"/>
                  </a:lnTo>
                  <a:lnTo>
                    <a:pt x="36162" y="100145"/>
                  </a:lnTo>
                  <a:lnTo>
                    <a:pt x="21113" y="131284"/>
                  </a:lnTo>
                  <a:lnTo>
                    <a:pt x="10662" y="154060"/>
                  </a:lnTo>
                  <a:lnTo>
                    <a:pt x="828" y="181259"/>
                  </a:lnTo>
                  <a:lnTo>
                    <a:pt x="331" y="181935"/>
                  </a:lnTo>
                  <a:lnTo>
                    <a:pt x="0" y="181681"/>
                  </a:lnTo>
                  <a:lnTo>
                    <a:pt x="13701" y="151330"/>
                  </a:lnTo>
                  <a:lnTo>
                    <a:pt x="22531" y="126515"/>
                  </a:lnTo>
                  <a:lnTo>
                    <a:pt x="26814" y="121602"/>
                  </a:lnTo>
                  <a:lnTo>
                    <a:pt x="32951" y="119418"/>
                  </a:lnTo>
                  <a:lnTo>
                    <a:pt x="41793" y="119153"/>
                  </a:lnTo>
                  <a:lnTo>
                    <a:pt x="68584" y="122850"/>
                  </a:lnTo>
                  <a:lnTo>
                    <a:pt x="88059" y="121793"/>
                  </a:lnTo>
                  <a:lnTo>
                    <a:pt x="110231" y="115114"/>
                  </a:lnTo>
                  <a:lnTo>
                    <a:pt x="113483" y="112439"/>
                  </a:lnTo>
                  <a:lnTo>
                    <a:pt x="119131" y="100719"/>
                  </a:lnTo>
                  <a:lnTo>
                    <a:pt x="118005" y="100725"/>
                  </a:lnTo>
                  <a:lnTo>
                    <a:pt x="112991" y="102614"/>
                  </a:lnTo>
                  <a:lnTo>
                    <a:pt x="98864" y="117756"/>
                  </a:lnTo>
                  <a:lnTo>
                    <a:pt x="88015" y="136746"/>
                  </a:lnTo>
                  <a:lnTo>
                    <a:pt x="83703" y="155779"/>
                  </a:lnTo>
                  <a:lnTo>
                    <a:pt x="86457" y="166593"/>
                  </a:lnTo>
                  <a:lnTo>
                    <a:pt x="89167" y="171452"/>
                  </a:lnTo>
                  <a:lnTo>
                    <a:pt x="93796" y="174692"/>
                  </a:lnTo>
                  <a:lnTo>
                    <a:pt x="106465" y="178291"/>
                  </a:lnTo>
                  <a:lnTo>
                    <a:pt x="117740" y="178010"/>
                  </a:lnTo>
                  <a:lnTo>
                    <a:pt x="145927" y="170171"/>
                  </a:lnTo>
                  <a:lnTo>
                    <a:pt x="172775" y="163920"/>
                  </a:lnTo>
                  <a:lnTo>
                    <a:pt x="196776" y="164536"/>
                  </a:lnTo>
                  <a:lnTo>
                    <a:pt x="223428" y="171065"/>
                  </a:lnTo>
                  <a:lnTo>
                    <a:pt x="240093" y="180812"/>
                  </a:lnTo>
                  <a:lnTo>
                    <a:pt x="240395" y="179130"/>
                  </a:lnTo>
                  <a:lnTo>
                    <a:pt x="240476" y="177694"/>
                  </a:lnTo>
                  <a:lnTo>
                    <a:pt x="236947" y="160180"/>
                  </a:lnTo>
                  <a:lnTo>
                    <a:pt x="240012" y="130115"/>
                  </a:lnTo>
                  <a:lnTo>
                    <a:pt x="240637" y="1176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16" name="SMARTInkShape-2990"/>
            <p:cNvSpPr/>
            <p:nvPr>
              <p:custDataLst>
                <p:tags r:id="rId11"/>
              </p:custDataLst>
            </p:nvPr>
          </p:nvSpPr>
          <p:spPr>
            <a:xfrm>
              <a:off x="1136714" y="1111250"/>
              <a:ext cx="63437" cy="180834"/>
            </a:xfrm>
            <a:custGeom>
              <a:avLst/>
              <a:gdLst/>
              <a:ahLst/>
              <a:cxnLst/>
              <a:rect l="0" t="0" r="0" b="0"/>
              <a:pathLst>
                <a:path w="63437" h="180834">
                  <a:moveTo>
                    <a:pt x="38036" y="0"/>
                  </a:moveTo>
                  <a:lnTo>
                    <a:pt x="38036" y="0"/>
                  </a:lnTo>
                  <a:lnTo>
                    <a:pt x="34665" y="20226"/>
                  </a:lnTo>
                  <a:lnTo>
                    <a:pt x="29247" y="45208"/>
                  </a:lnTo>
                  <a:lnTo>
                    <a:pt x="22135" y="75126"/>
                  </a:lnTo>
                  <a:lnTo>
                    <a:pt x="18263" y="91006"/>
                  </a:lnTo>
                  <a:lnTo>
                    <a:pt x="11609" y="121586"/>
                  </a:lnTo>
                  <a:lnTo>
                    <a:pt x="8652" y="146936"/>
                  </a:lnTo>
                  <a:lnTo>
                    <a:pt x="1572" y="178274"/>
                  </a:lnTo>
                  <a:lnTo>
                    <a:pt x="1027" y="180233"/>
                  </a:lnTo>
                  <a:lnTo>
                    <a:pt x="663" y="180833"/>
                  </a:lnTo>
                  <a:lnTo>
                    <a:pt x="421" y="180527"/>
                  </a:lnTo>
                  <a:lnTo>
                    <a:pt x="0" y="157175"/>
                  </a:lnTo>
                  <a:lnTo>
                    <a:pt x="661" y="130924"/>
                  </a:lnTo>
                  <a:lnTo>
                    <a:pt x="5406" y="105880"/>
                  </a:lnTo>
                  <a:lnTo>
                    <a:pt x="7110" y="104453"/>
                  </a:lnTo>
                  <a:lnTo>
                    <a:pt x="12767" y="102868"/>
                  </a:lnTo>
                  <a:lnTo>
                    <a:pt x="43915" y="101767"/>
                  </a:lnTo>
                  <a:lnTo>
                    <a:pt x="63436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17" name="SMARTInkShape-2991"/>
            <p:cNvSpPr/>
            <p:nvPr>
              <p:custDataLst>
                <p:tags r:id="rId12"/>
              </p:custDataLst>
            </p:nvPr>
          </p:nvSpPr>
          <p:spPr>
            <a:xfrm>
              <a:off x="1085850" y="11176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18" name="SMARTInkShape-2992"/>
            <p:cNvSpPr/>
            <p:nvPr>
              <p:custDataLst>
                <p:tags r:id="rId13"/>
              </p:custDataLst>
            </p:nvPr>
          </p:nvSpPr>
          <p:spPr>
            <a:xfrm>
              <a:off x="879086" y="1101830"/>
              <a:ext cx="117865" cy="288821"/>
            </a:xfrm>
            <a:custGeom>
              <a:avLst/>
              <a:gdLst/>
              <a:ahLst/>
              <a:cxnLst/>
              <a:rect l="0" t="0" r="0" b="0"/>
              <a:pathLst>
                <a:path w="117865" h="288821">
                  <a:moveTo>
                    <a:pt x="111514" y="9420"/>
                  </a:moveTo>
                  <a:lnTo>
                    <a:pt x="111514" y="9420"/>
                  </a:lnTo>
                  <a:lnTo>
                    <a:pt x="105739" y="4350"/>
                  </a:lnTo>
                  <a:lnTo>
                    <a:pt x="99305" y="582"/>
                  </a:lnTo>
                  <a:lnTo>
                    <a:pt x="95613" y="0"/>
                  </a:lnTo>
                  <a:lnTo>
                    <a:pt x="87749" y="1235"/>
                  </a:lnTo>
                  <a:lnTo>
                    <a:pt x="68646" y="12639"/>
                  </a:lnTo>
                  <a:lnTo>
                    <a:pt x="51304" y="32958"/>
                  </a:lnTo>
                  <a:lnTo>
                    <a:pt x="33954" y="59393"/>
                  </a:lnTo>
                  <a:lnTo>
                    <a:pt x="21539" y="85252"/>
                  </a:lnTo>
                  <a:lnTo>
                    <a:pt x="11318" y="116501"/>
                  </a:lnTo>
                  <a:lnTo>
                    <a:pt x="6617" y="133724"/>
                  </a:lnTo>
                  <a:lnTo>
                    <a:pt x="3483" y="150145"/>
                  </a:lnTo>
                  <a:lnTo>
                    <a:pt x="0" y="181561"/>
                  </a:lnTo>
                  <a:lnTo>
                    <a:pt x="334" y="206342"/>
                  </a:lnTo>
                  <a:lnTo>
                    <a:pt x="4245" y="225352"/>
                  </a:lnTo>
                  <a:lnTo>
                    <a:pt x="13039" y="238504"/>
                  </a:lnTo>
                  <a:lnTo>
                    <a:pt x="20240" y="245291"/>
                  </a:lnTo>
                  <a:lnTo>
                    <a:pt x="23148" y="247101"/>
                  </a:lnTo>
                  <a:lnTo>
                    <a:pt x="27203" y="246896"/>
                  </a:lnTo>
                  <a:lnTo>
                    <a:pt x="37354" y="242906"/>
                  </a:lnTo>
                  <a:lnTo>
                    <a:pt x="51598" y="229355"/>
                  </a:lnTo>
                  <a:lnTo>
                    <a:pt x="68347" y="202154"/>
                  </a:lnTo>
                  <a:lnTo>
                    <a:pt x="74219" y="191270"/>
                  </a:lnTo>
                  <a:lnTo>
                    <a:pt x="76773" y="188509"/>
                  </a:lnTo>
                  <a:lnTo>
                    <a:pt x="79181" y="187374"/>
                  </a:lnTo>
                  <a:lnTo>
                    <a:pt x="81492" y="187323"/>
                  </a:lnTo>
                  <a:lnTo>
                    <a:pt x="83033" y="189405"/>
                  </a:lnTo>
                  <a:lnTo>
                    <a:pt x="89079" y="220486"/>
                  </a:lnTo>
                  <a:lnTo>
                    <a:pt x="94832" y="246309"/>
                  </a:lnTo>
                  <a:lnTo>
                    <a:pt x="107461" y="273837"/>
                  </a:lnTo>
                  <a:lnTo>
                    <a:pt x="117864" y="2888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19" name="SMARTInkShape-2993"/>
            <p:cNvSpPr/>
            <p:nvPr>
              <p:custDataLst>
                <p:tags r:id="rId14"/>
              </p:custDataLst>
            </p:nvPr>
          </p:nvSpPr>
          <p:spPr>
            <a:xfrm>
              <a:off x="927362" y="1258706"/>
              <a:ext cx="120389" cy="17645"/>
            </a:xfrm>
            <a:custGeom>
              <a:avLst/>
              <a:gdLst/>
              <a:ahLst/>
              <a:cxnLst/>
              <a:rect l="0" t="0" r="0" b="0"/>
              <a:pathLst>
                <a:path w="120389" h="17645">
                  <a:moveTo>
                    <a:pt x="6088" y="17644"/>
                  </a:moveTo>
                  <a:lnTo>
                    <a:pt x="6088" y="17644"/>
                  </a:lnTo>
                  <a:lnTo>
                    <a:pt x="1062" y="5710"/>
                  </a:lnTo>
                  <a:lnTo>
                    <a:pt x="0" y="0"/>
                  </a:lnTo>
                  <a:lnTo>
                    <a:pt x="26276" y="4185"/>
                  </a:lnTo>
                  <a:lnTo>
                    <a:pt x="51267" y="8090"/>
                  </a:lnTo>
                  <a:lnTo>
                    <a:pt x="77644" y="10345"/>
                  </a:lnTo>
                  <a:lnTo>
                    <a:pt x="109018" y="11106"/>
                  </a:lnTo>
                  <a:lnTo>
                    <a:pt x="120388" y="112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20" name="SMARTInkShape-2994"/>
            <p:cNvSpPr/>
            <p:nvPr>
              <p:custDataLst>
                <p:tags r:id="rId15"/>
              </p:custDataLst>
            </p:nvPr>
          </p:nvSpPr>
          <p:spPr>
            <a:xfrm>
              <a:off x="1073412" y="1263650"/>
              <a:ext cx="6089" cy="76201"/>
            </a:xfrm>
            <a:custGeom>
              <a:avLst/>
              <a:gdLst/>
              <a:ahLst/>
              <a:cxnLst/>
              <a:rect l="0" t="0" r="0" b="0"/>
              <a:pathLst>
                <a:path w="6089" h="76201">
                  <a:moveTo>
                    <a:pt x="6088" y="0"/>
                  </a:moveTo>
                  <a:lnTo>
                    <a:pt x="6088" y="0"/>
                  </a:lnTo>
                  <a:lnTo>
                    <a:pt x="2717" y="29886"/>
                  </a:lnTo>
                  <a:lnTo>
                    <a:pt x="130" y="59492"/>
                  </a:lnTo>
                  <a:lnTo>
                    <a:pt x="0" y="62944"/>
                  </a:lnTo>
                  <a:lnTo>
                    <a:pt x="1736" y="68662"/>
                  </a:lnTo>
                  <a:lnTo>
                    <a:pt x="6088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27" name="SMARTInkShape-Group831"/>
          <p:cNvGrpSpPr/>
          <p:nvPr/>
        </p:nvGrpSpPr>
        <p:grpSpPr>
          <a:xfrm>
            <a:off x="2108200" y="1797050"/>
            <a:ext cx="371988" cy="519535"/>
            <a:chOff x="2108200" y="1797050"/>
            <a:chExt cx="371988" cy="519535"/>
          </a:xfrm>
        </p:grpSpPr>
        <p:sp>
          <p:nvSpPr>
            <p:cNvPr id="2922" name="SMARTInkShape-2995"/>
            <p:cNvSpPr/>
            <p:nvPr>
              <p:custDataLst>
                <p:tags r:id="rId5"/>
              </p:custDataLst>
            </p:nvPr>
          </p:nvSpPr>
          <p:spPr>
            <a:xfrm>
              <a:off x="2401792" y="1866900"/>
              <a:ext cx="78396" cy="99543"/>
            </a:xfrm>
            <a:custGeom>
              <a:avLst/>
              <a:gdLst/>
              <a:ahLst/>
              <a:cxnLst/>
              <a:rect l="0" t="0" r="0" b="0"/>
              <a:pathLst>
                <a:path w="78396" h="99543">
                  <a:moveTo>
                    <a:pt x="68358" y="50800"/>
                  </a:moveTo>
                  <a:lnTo>
                    <a:pt x="68358" y="50800"/>
                  </a:lnTo>
                  <a:lnTo>
                    <a:pt x="67653" y="36297"/>
                  </a:lnTo>
                  <a:lnTo>
                    <a:pt x="64987" y="27656"/>
                  </a:lnTo>
                  <a:lnTo>
                    <a:pt x="61877" y="24787"/>
                  </a:lnTo>
                  <a:lnTo>
                    <a:pt x="52778" y="21600"/>
                  </a:lnTo>
                  <a:lnTo>
                    <a:pt x="41678" y="23946"/>
                  </a:lnTo>
                  <a:lnTo>
                    <a:pt x="29689" y="30398"/>
                  </a:lnTo>
                  <a:lnTo>
                    <a:pt x="11745" y="46636"/>
                  </a:lnTo>
                  <a:lnTo>
                    <a:pt x="1804" y="61179"/>
                  </a:lnTo>
                  <a:lnTo>
                    <a:pt x="0" y="68303"/>
                  </a:lnTo>
                  <a:lnTo>
                    <a:pt x="1758" y="81862"/>
                  </a:lnTo>
                  <a:lnTo>
                    <a:pt x="4908" y="87030"/>
                  </a:lnTo>
                  <a:lnTo>
                    <a:pt x="14053" y="94654"/>
                  </a:lnTo>
                  <a:lnTo>
                    <a:pt x="27054" y="98513"/>
                  </a:lnTo>
                  <a:lnTo>
                    <a:pt x="34472" y="99542"/>
                  </a:lnTo>
                  <a:lnTo>
                    <a:pt x="48359" y="96922"/>
                  </a:lnTo>
                  <a:lnTo>
                    <a:pt x="66195" y="87514"/>
                  </a:lnTo>
                  <a:lnTo>
                    <a:pt x="71149" y="83743"/>
                  </a:lnTo>
                  <a:lnTo>
                    <a:pt x="76654" y="72026"/>
                  </a:lnTo>
                  <a:lnTo>
                    <a:pt x="78395" y="56706"/>
                  </a:lnTo>
                  <a:lnTo>
                    <a:pt x="76114" y="30364"/>
                  </a:lnTo>
                  <a:lnTo>
                    <a:pt x="75333" y="17964"/>
                  </a:lnTo>
                  <a:lnTo>
                    <a:pt x="73713" y="13387"/>
                  </a:lnTo>
                  <a:lnTo>
                    <a:pt x="620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23" name="SMARTInkShape-2996"/>
            <p:cNvSpPr/>
            <p:nvPr>
              <p:custDataLst>
                <p:tags r:id="rId6"/>
              </p:custDataLst>
            </p:nvPr>
          </p:nvSpPr>
          <p:spPr>
            <a:xfrm>
              <a:off x="2117823" y="1842383"/>
              <a:ext cx="161828" cy="162414"/>
            </a:xfrm>
            <a:custGeom>
              <a:avLst/>
              <a:gdLst/>
              <a:ahLst/>
              <a:cxnLst/>
              <a:rect l="0" t="0" r="0" b="0"/>
              <a:pathLst>
                <a:path w="161828" h="162414">
                  <a:moveTo>
                    <a:pt x="47527" y="5467"/>
                  </a:moveTo>
                  <a:lnTo>
                    <a:pt x="47527" y="5467"/>
                  </a:lnTo>
                  <a:lnTo>
                    <a:pt x="42060" y="0"/>
                  </a:lnTo>
                  <a:lnTo>
                    <a:pt x="41060" y="411"/>
                  </a:lnTo>
                  <a:lnTo>
                    <a:pt x="38067" y="2749"/>
                  </a:lnTo>
                  <a:lnTo>
                    <a:pt x="32416" y="24888"/>
                  </a:lnTo>
                  <a:lnTo>
                    <a:pt x="28346" y="48436"/>
                  </a:lnTo>
                  <a:lnTo>
                    <a:pt x="24185" y="73953"/>
                  </a:lnTo>
                  <a:lnTo>
                    <a:pt x="19984" y="97053"/>
                  </a:lnTo>
                  <a:lnTo>
                    <a:pt x="13653" y="126521"/>
                  </a:lnTo>
                  <a:lnTo>
                    <a:pt x="9556" y="145848"/>
                  </a:lnTo>
                  <a:lnTo>
                    <a:pt x="8102" y="147738"/>
                  </a:lnTo>
                  <a:lnTo>
                    <a:pt x="6427" y="148997"/>
                  </a:lnTo>
                  <a:lnTo>
                    <a:pt x="5310" y="149132"/>
                  </a:lnTo>
                  <a:lnTo>
                    <a:pt x="4566" y="148516"/>
                  </a:lnTo>
                  <a:lnTo>
                    <a:pt x="0" y="132345"/>
                  </a:lnTo>
                  <a:lnTo>
                    <a:pt x="63" y="112186"/>
                  </a:lnTo>
                  <a:lnTo>
                    <a:pt x="2443" y="87470"/>
                  </a:lnTo>
                  <a:lnTo>
                    <a:pt x="5853" y="62374"/>
                  </a:lnTo>
                  <a:lnTo>
                    <a:pt x="15110" y="31187"/>
                  </a:lnTo>
                  <a:lnTo>
                    <a:pt x="21511" y="8050"/>
                  </a:lnTo>
                  <a:lnTo>
                    <a:pt x="44650" y="33437"/>
                  </a:lnTo>
                  <a:lnTo>
                    <a:pt x="67606" y="60791"/>
                  </a:lnTo>
                  <a:lnTo>
                    <a:pt x="84673" y="82972"/>
                  </a:lnTo>
                  <a:lnTo>
                    <a:pt x="112704" y="113882"/>
                  </a:lnTo>
                  <a:lnTo>
                    <a:pt x="139973" y="142123"/>
                  </a:lnTo>
                  <a:lnTo>
                    <a:pt x="160037" y="162413"/>
                  </a:lnTo>
                  <a:lnTo>
                    <a:pt x="160634" y="161603"/>
                  </a:lnTo>
                  <a:lnTo>
                    <a:pt x="161722" y="130193"/>
                  </a:lnTo>
                  <a:lnTo>
                    <a:pt x="161780" y="106527"/>
                  </a:lnTo>
                  <a:lnTo>
                    <a:pt x="161806" y="81427"/>
                  </a:lnTo>
                  <a:lnTo>
                    <a:pt x="161818" y="57571"/>
                  </a:lnTo>
                  <a:lnTo>
                    <a:pt x="161824" y="29686"/>
                  </a:lnTo>
                  <a:lnTo>
                    <a:pt x="161827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24" name="SMARTInkShape-2997"/>
            <p:cNvSpPr/>
            <p:nvPr>
              <p:custDataLst>
                <p:tags r:id="rId7"/>
              </p:custDataLst>
            </p:nvPr>
          </p:nvSpPr>
          <p:spPr>
            <a:xfrm>
              <a:off x="2254250" y="2197516"/>
              <a:ext cx="114301" cy="119069"/>
            </a:xfrm>
            <a:custGeom>
              <a:avLst/>
              <a:gdLst/>
              <a:ahLst/>
              <a:cxnLst/>
              <a:rect l="0" t="0" r="0" b="0"/>
              <a:pathLst>
                <a:path w="114301" h="119069">
                  <a:moveTo>
                    <a:pt x="0" y="18634"/>
                  </a:moveTo>
                  <a:lnTo>
                    <a:pt x="0" y="18634"/>
                  </a:lnTo>
                  <a:lnTo>
                    <a:pt x="13815" y="6700"/>
                  </a:lnTo>
                  <a:lnTo>
                    <a:pt x="17677" y="4328"/>
                  </a:lnTo>
                  <a:lnTo>
                    <a:pt x="43447" y="521"/>
                  </a:lnTo>
                  <a:lnTo>
                    <a:pt x="56704" y="0"/>
                  </a:lnTo>
                  <a:lnTo>
                    <a:pt x="67771" y="3532"/>
                  </a:lnTo>
                  <a:lnTo>
                    <a:pt x="72697" y="6449"/>
                  </a:lnTo>
                  <a:lnTo>
                    <a:pt x="75981" y="9805"/>
                  </a:lnTo>
                  <a:lnTo>
                    <a:pt x="79631" y="17297"/>
                  </a:lnTo>
                  <a:lnTo>
                    <a:pt x="75608" y="29093"/>
                  </a:lnTo>
                  <a:lnTo>
                    <a:pt x="52408" y="59662"/>
                  </a:lnTo>
                  <a:lnTo>
                    <a:pt x="32226" y="84491"/>
                  </a:lnTo>
                  <a:lnTo>
                    <a:pt x="14740" y="110653"/>
                  </a:lnTo>
                  <a:lnTo>
                    <a:pt x="15471" y="112436"/>
                  </a:lnTo>
                  <a:lnTo>
                    <a:pt x="20046" y="116298"/>
                  </a:lnTo>
                  <a:lnTo>
                    <a:pt x="37298" y="119068"/>
                  </a:lnTo>
                  <a:lnTo>
                    <a:pt x="67000" y="115640"/>
                  </a:lnTo>
                  <a:lnTo>
                    <a:pt x="95850" y="114115"/>
                  </a:lnTo>
                  <a:lnTo>
                    <a:pt x="114300" y="1138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25" name="SMARTInkShape-2998"/>
            <p:cNvSpPr/>
            <p:nvPr>
              <p:custDataLst>
                <p:tags r:id="rId8"/>
              </p:custDataLst>
            </p:nvPr>
          </p:nvSpPr>
          <p:spPr>
            <a:xfrm>
              <a:off x="2108200" y="2077819"/>
              <a:ext cx="361951" cy="43082"/>
            </a:xfrm>
            <a:custGeom>
              <a:avLst/>
              <a:gdLst/>
              <a:ahLst/>
              <a:cxnLst/>
              <a:rect l="0" t="0" r="0" b="0"/>
              <a:pathLst>
                <a:path w="361951" h="43082">
                  <a:moveTo>
                    <a:pt x="0" y="43081"/>
                  </a:moveTo>
                  <a:lnTo>
                    <a:pt x="0" y="43081"/>
                  </a:lnTo>
                  <a:lnTo>
                    <a:pt x="6481" y="42375"/>
                  </a:lnTo>
                  <a:lnTo>
                    <a:pt x="34206" y="34292"/>
                  </a:lnTo>
                  <a:lnTo>
                    <a:pt x="60358" y="27886"/>
                  </a:lnTo>
                  <a:lnTo>
                    <a:pt x="76222" y="25190"/>
                  </a:lnTo>
                  <a:lnTo>
                    <a:pt x="93148" y="22687"/>
                  </a:lnTo>
                  <a:lnTo>
                    <a:pt x="112193" y="20313"/>
                  </a:lnTo>
                  <a:lnTo>
                    <a:pt x="132651" y="18024"/>
                  </a:lnTo>
                  <a:lnTo>
                    <a:pt x="154051" y="15793"/>
                  </a:lnTo>
                  <a:lnTo>
                    <a:pt x="175373" y="13600"/>
                  </a:lnTo>
                  <a:lnTo>
                    <a:pt x="196643" y="11433"/>
                  </a:lnTo>
                  <a:lnTo>
                    <a:pt x="217879" y="9282"/>
                  </a:lnTo>
                  <a:lnTo>
                    <a:pt x="237680" y="7848"/>
                  </a:lnTo>
                  <a:lnTo>
                    <a:pt x="256526" y="6893"/>
                  </a:lnTo>
                  <a:lnTo>
                    <a:pt x="274734" y="6255"/>
                  </a:lnTo>
                  <a:lnTo>
                    <a:pt x="304373" y="3666"/>
                  </a:lnTo>
                  <a:lnTo>
                    <a:pt x="335247" y="123"/>
                  </a:lnTo>
                  <a:lnTo>
                    <a:pt x="347260" y="0"/>
                  </a:lnTo>
                  <a:lnTo>
                    <a:pt x="354951" y="2297"/>
                  </a:lnTo>
                  <a:lnTo>
                    <a:pt x="357284" y="3897"/>
                  </a:lnTo>
                  <a:lnTo>
                    <a:pt x="361950" y="1133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26" name="SMARTInkShape-2999"/>
            <p:cNvSpPr/>
            <p:nvPr>
              <p:custDataLst>
                <p:tags r:id="rId9"/>
              </p:custDataLst>
            </p:nvPr>
          </p:nvSpPr>
          <p:spPr>
            <a:xfrm>
              <a:off x="2419350" y="1797050"/>
              <a:ext cx="25401" cy="269884"/>
            </a:xfrm>
            <a:custGeom>
              <a:avLst/>
              <a:gdLst/>
              <a:ahLst/>
              <a:cxnLst/>
              <a:rect l="0" t="0" r="0" b="0"/>
              <a:pathLst>
                <a:path w="25401" h="269884">
                  <a:moveTo>
                    <a:pt x="25400" y="0"/>
                  </a:moveTo>
                  <a:lnTo>
                    <a:pt x="25400" y="0"/>
                  </a:lnTo>
                  <a:lnTo>
                    <a:pt x="21036" y="22395"/>
                  </a:lnTo>
                  <a:lnTo>
                    <a:pt x="19933" y="45466"/>
                  </a:lnTo>
                  <a:lnTo>
                    <a:pt x="17561" y="74064"/>
                  </a:lnTo>
                  <a:lnTo>
                    <a:pt x="14860" y="104884"/>
                  </a:lnTo>
                  <a:lnTo>
                    <a:pt x="13660" y="135045"/>
                  </a:lnTo>
                  <a:lnTo>
                    <a:pt x="13127" y="164912"/>
                  </a:lnTo>
                  <a:lnTo>
                    <a:pt x="12184" y="193239"/>
                  </a:lnTo>
                  <a:lnTo>
                    <a:pt x="9413" y="217588"/>
                  </a:lnTo>
                  <a:lnTo>
                    <a:pt x="7258" y="244387"/>
                  </a:lnTo>
                  <a:lnTo>
                    <a:pt x="6430" y="269883"/>
                  </a:lnTo>
                  <a:lnTo>
                    <a:pt x="5698" y="269528"/>
                  </a:lnTo>
                  <a:lnTo>
                    <a:pt x="0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587665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Kombinert effekt</a:t>
            </a:r>
            <a:endParaRPr lang="nb-NO" dirty="0"/>
          </a:p>
        </p:txBody>
      </p:sp>
      <p:pic>
        <p:nvPicPr>
          <p:cNvPr id="3" name="Picture 2" descr="C:\Jobb\Fag\FYS2130\V2017\forelesning\m_files\ipa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205" y="1500466"/>
            <a:ext cx="7151662" cy="4976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250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Fraunhofer</a:t>
            </a:r>
            <a:r>
              <a:rPr lang="nb-NO" dirty="0" smtClean="0"/>
              <a:t> </a:t>
            </a:r>
            <a:r>
              <a:rPr lang="nb-NO" dirty="0" err="1" smtClean="0"/>
              <a:t>vs</a:t>
            </a:r>
            <a:r>
              <a:rPr lang="nb-NO" dirty="0" smtClean="0"/>
              <a:t> </a:t>
            </a:r>
            <a:r>
              <a:rPr lang="nb-NO" dirty="0" err="1" smtClean="0"/>
              <a:t>Fresnell</a:t>
            </a:r>
            <a:endParaRPr lang="nb-NO" dirty="0"/>
          </a:p>
        </p:txBody>
      </p:sp>
      <p:grpSp>
        <p:nvGrpSpPr>
          <p:cNvPr id="191" name="SMARTInkShape-Group832"/>
          <p:cNvGrpSpPr/>
          <p:nvPr/>
        </p:nvGrpSpPr>
        <p:grpSpPr>
          <a:xfrm>
            <a:off x="698515" y="1060450"/>
            <a:ext cx="139686" cy="2635251"/>
            <a:chOff x="698515" y="1060450"/>
            <a:chExt cx="139686" cy="2635251"/>
          </a:xfrm>
        </p:grpSpPr>
        <p:sp>
          <p:nvSpPr>
            <p:cNvPr id="187" name="SMARTInkShape-3000"/>
            <p:cNvSpPr/>
            <p:nvPr>
              <p:custDataLst>
                <p:tags r:id="rId73"/>
              </p:custDataLst>
            </p:nvPr>
          </p:nvSpPr>
          <p:spPr>
            <a:xfrm>
              <a:off x="717550" y="2495550"/>
              <a:ext cx="120651" cy="6317"/>
            </a:xfrm>
            <a:custGeom>
              <a:avLst/>
              <a:gdLst/>
              <a:ahLst/>
              <a:cxnLst/>
              <a:rect l="0" t="0" r="0" b="0"/>
              <a:pathLst>
                <a:path w="120651" h="6317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7838" y="5762"/>
                  </a:lnTo>
                  <a:lnTo>
                    <a:pt x="57169" y="6316"/>
                  </a:lnTo>
                  <a:lnTo>
                    <a:pt x="65625" y="5629"/>
                  </a:lnTo>
                  <a:lnTo>
                    <a:pt x="77614" y="2687"/>
                  </a:lnTo>
                  <a:lnTo>
                    <a:pt x="93886" y="6166"/>
                  </a:lnTo>
                  <a:lnTo>
                    <a:pt x="101978" y="1300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SMARTInkShape-3001"/>
            <p:cNvSpPr/>
            <p:nvPr>
              <p:custDataLst>
                <p:tags r:id="rId74"/>
              </p:custDataLst>
            </p:nvPr>
          </p:nvSpPr>
          <p:spPr>
            <a:xfrm>
              <a:off x="723911" y="1060450"/>
              <a:ext cx="107060" cy="1346178"/>
            </a:xfrm>
            <a:custGeom>
              <a:avLst/>
              <a:gdLst/>
              <a:ahLst/>
              <a:cxnLst/>
              <a:rect l="0" t="0" r="0" b="0"/>
              <a:pathLst>
                <a:path w="107060" h="1346178">
                  <a:moveTo>
                    <a:pt x="6339" y="0"/>
                  </a:moveTo>
                  <a:lnTo>
                    <a:pt x="6339" y="0"/>
                  </a:lnTo>
                  <a:lnTo>
                    <a:pt x="9710" y="3371"/>
                  </a:lnTo>
                  <a:lnTo>
                    <a:pt x="11365" y="8789"/>
                  </a:lnTo>
                  <a:lnTo>
                    <a:pt x="12515" y="33613"/>
                  </a:lnTo>
                  <a:lnTo>
                    <a:pt x="10773" y="64286"/>
                  </a:lnTo>
                  <a:lnTo>
                    <a:pt x="7653" y="92896"/>
                  </a:lnTo>
                  <a:lnTo>
                    <a:pt x="6217" y="115370"/>
                  </a:lnTo>
                  <a:lnTo>
                    <a:pt x="3228" y="137118"/>
                  </a:lnTo>
                  <a:lnTo>
                    <a:pt x="1428" y="160425"/>
                  </a:lnTo>
                  <a:lnTo>
                    <a:pt x="629" y="184189"/>
                  </a:lnTo>
                  <a:lnTo>
                    <a:pt x="273" y="206510"/>
                  </a:lnTo>
                  <a:lnTo>
                    <a:pt x="116" y="231953"/>
                  </a:lnTo>
                  <a:lnTo>
                    <a:pt x="45" y="258312"/>
                  </a:lnTo>
                  <a:lnTo>
                    <a:pt x="14" y="281787"/>
                  </a:lnTo>
                  <a:lnTo>
                    <a:pt x="0" y="303979"/>
                  </a:lnTo>
                  <a:lnTo>
                    <a:pt x="700" y="325602"/>
                  </a:lnTo>
                  <a:lnTo>
                    <a:pt x="3362" y="346971"/>
                  </a:lnTo>
                  <a:lnTo>
                    <a:pt x="6898" y="370109"/>
                  </a:lnTo>
                  <a:lnTo>
                    <a:pt x="10115" y="394504"/>
                  </a:lnTo>
                  <a:lnTo>
                    <a:pt x="11545" y="419457"/>
                  </a:lnTo>
                  <a:lnTo>
                    <a:pt x="12181" y="442777"/>
                  </a:lnTo>
                  <a:lnTo>
                    <a:pt x="12463" y="464901"/>
                  </a:lnTo>
                  <a:lnTo>
                    <a:pt x="12589" y="486493"/>
                  </a:lnTo>
                  <a:lnTo>
                    <a:pt x="12644" y="507849"/>
                  </a:lnTo>
                  <a:lnTo>
                    <a:pt x="12669" y="529099"/>
                  </a:lnTo>
                  <a:lnTo>
                    <a:pt x="12683" y="560191"/>
                  </a:lnTo>
                  <a:lnTo>
                    <a:pt x="12687" y="588297"/>
                  </a:lnTo>
                  <a:lnTo>
                    <a:pt x="12689" y="617948"/>
                  </a:lnTo>
                  <a:lnTo>
                    <a:pt x="12689" y="644921"/>
                  </a:lnTo>
                  <a:lnTo>
                    <a:pt x="12689" y="670787"/>
                  </a:lnTo>
                  <a:lnTo>
                    <a:pt x="13395" y="696325"/>
                  </a:lnTo>
                  <a:lnTo>
                    <a:pt x="17053" y="721060"/>
                  </a:lnTo>
                  <a:lnTo>
                    <a:pt x="18647" y="750620"/>
                  </a:lnTo>
                  <a:lnTo>
                    <a:pt x="18962" y="780057"/>
                  </a:lnTo>
                  <a:lnTo>
                    <a:pt x="19729" y="810618"/>
                  </a:lnTo>
                  <a:lnTo>
                    <a:pt x="24062" y="837769"/>
                  </a:lnTo>
                  <a:lnTo>
                    <a:pt x="25127" y="866886"/>
                  </a:lnTo>
                  <a:lnTo>
                    <a:pt x="25311" y="891463"/>
                  </a:lnTo>
                  <a:lnTo>
                    <a:pt x="25366" y="916619"/>
                  </a:lnTo>
                  <a:lnTo>
                    <a:pt x="25385" y="946040"/>
                  </a:lnTo>
                  <a:lnTo>
                    <a:pt x="24682" y="970733"/>
                  </a:lnTo>
                  <a:lnTo>
                    <a:pt x="21025" y="999373"/>
                  </a:lnTo>
                  <a:lnTo>
                    <a:pt x="19627" y="1026047"/>
                  </a:lnTo>
                  <a:lnTo>
                    <a:pt x="18508" y="1052530"/>
                  </a:lnTo>
                  <a:lnTo>
                    <a:pt x="14727" y="1081700"/>
                  </a:lnTo>
                  <a:lnTo>
                    <a:pt x="13293" y="1108531"/>
                  </a:lnTo>
                  <a:lnTo>
                    <a:pt x="12868" y="1134355"/>
                  </a:lnTo>
                  <a:lnTo>
                    <a:pt x="12742" y="1159175"/>
                  </a:lnTo>
                  <a:lnTo>
                    <a:pt x="12700" y="1190645"/>
                  </a:lnTo>
                  <a:lnTo>
                    <a:pt x="12692" y="1216384"/>
                  </a:lnTo>
                  <a:lnTo>
                    <a:pt x="12690" y="1244044"/>
                  </a:lnTo>
                  <a:lnTo>
                    <a:pt x="11984" y="1273549"/>
                  </a:lnTo>
                  <a:lnTo>
                    <a:pt x="7222" y="1302357"/>
                  </a:lnTo>
                  <a:lnTo>
                    <a:pt x="6346" y="1332990"/>
                  </a:lnTo>
                  <a:lnTo>
                    <a:pt x="12612" y="1339768"/>
                  </a:lnTo>
                  <a:lnTo>
                    <a:pt x="42498" y="1339850"/>
                  </a:lnTo>
                  <a:lnTo>
                    <a:pt x="73296" y="1339850"/>
                  </a:lnTo>
                  <a:lnTo>
                    <a:pt x="84553" y="1339850"/>
                  </a:lnTo>
                  <a:lnTo>
                    <a:pt x="88844" y="1341731"/>
                  </a:lnTo>
                  <a:lnTo>
                    <a:pt x="93102" y="1344214"/>
                  </a:lnTo>
                  <a:lnTo>
                    <a:pt x="101479" y="1346177"/>
                  </a:lnTo>
                  <a:lnTo>
                    <a:pt x="101589" y="1316255"/>
                  </a:lnTo>
                  <a:lnTo>
                    <a:pt x="101589" y="1287026"/>
                  </a:lnTo>
                  <a:lnTo>
                    <a:pt x="103471" y="1269400"/>
                  </a:lnTo>
                  <a:lnTo>
                    <a:pt x="107056" y="1244482"/>
                  </a:lnTo>
                  <a:lnTo>
                    <a:pt x="107059" y="1214813"/>
                  </a:lnTo>
                  <a:lnTo>
                    <a:pt x="102879" y="1185956"/>
                  </a:lnTo>
                  <a:lnTo>
                    <a:pt x="101971" y="1161607"/>
                  </a:lnTo>
                  <a:lnTo>
                    <a:pt x="101702" y="1136519"/>
                  </a:lnTo>
                  <a:lnTo>
                    <a:pt x="101623" y="1111211"/>
                  </a:lnTo>
                  <a:lnTo>
                    <a:pt x="101599" y="1085838"/>
                  </a:lnTo>
                  <a:lnTo>
                    <a:pt x="101592" y="1058565"/>
                  </a:lnTo>
                  <a:lnTo>
                    <a:pt x="101590" y="1028142"/>
                  </a:lnTo>
                  <a:lnTo>
                    <a:pt x="101589" y="996785"/>
                  </a:lnTo>
                  <a:lnTo>
                    <a:pt x="101589" y="965151"/>
                  </a:lnTo>
                  <a:lnTo>
                    <a:pt x="101589" y="933435"/>
                  </a:lnTo>
                  <a:lnTo>
                    <a:pt x="101589" y="903577"/>
                  </a:lnTo>
                  <a:lnTo>
                    <a:pt x="101589" y="874974"/>
                  </a:lnTo>
                  <a:lnTo>
                    <a:pt x="99708" y="846039"/>
                  </a:lnTo>
                  <a:lnTo>
                    <a:pt x="96563" y="817709"/>
                  </a:lnTo>
                  <a:lnTo>
                    <a:pt x="95631" y="786973"/>
                  </a:lnTo>
                  <a:lnTo>
                    <a:pt x="95355" y="755523"/>
                  </a:lnTo>
                  <a:lnTo>
                    <a:pt x="95274" y="725744"/>
                  </a:lnTo>
                  <a:lnTo>
                    <a:pt x="95249" y="697165"/>
                  </a:lnTo>
                  <a:lnTo>
                    <a:pt x="97124" y="668236"/>
                  </a:lnTo>
                  <a:lnTo>
                    <a:pt x="100266" y="639909"/>
                  </a:lnTo>
                  <a:lnTo>
                    <a:pt x="101197" y="611055"/>
                  </a:lnTo>
                  <a:lnTo>
                    <a:pt x="101473" y="584631"/>
                  </a:lnTo>
                  <a:lnTo>
                    <a:pt x="101555" y="557046"/>
                  </a:lnTo>
                  <a:lnTo>
                    <a:pt x="101579" y="528412"/>
                  </a:lnTo>
                  <a:lnTo>
                    <a:pt x="99705" y="502054"/>
                  </a:lnTo>
                  <a:lnTo>
                    <a:pt x="97929" y="484896"/>
                  </a:lnTo>
                  <a:lnTo>
                    <a:pt x="99486" y="459370"/>
                  </a:lnTo>
                  <a:lnTo>
                    <a:pt x="96811" y="433227"/>
                  </a:lnTo>
                  <a:lnTo>
                    <a:pt x="95705" y="404157"/>
                  </a:lnTo>
                  <a:lnTo>
                    <a:pt x="94671" y="378062"/>
                  </a:lnTo>
                  <a:lnTo>
                    <a:pt x="90240" y="348043"/>
                  </a:lnTo>
                  <a:lnTo>
                    <a:pt x="89289" y="323492"/>
                  </a:lnTo>
                  <a:lnTo>
                    <a:pt x="88968" y="293284"/>
                  </a:lnTo>
                  <a:lnTo>
                    <a:pt x="84541" y="266228"/>
                  </a:lnTo>
                  <a:lnTo>
                    <a:pt x="82934" y="236320"/>
                  </a:lnTo>
                  <a:lnTo>
                    <a:pt x="82617" y="209821"/>
                  </a:lnTo>
                  <a:lnTo>
                    <a:pt x="87575" y="179717"/>
                  </a:lnTo>
                  <a:lnTo>
                    <a:pt x="88716" y="151816"/>
                  </a:lnTo>
                  <a:lnTo>
                    <a:pt x="88874" y="122977"/>
                  </a:lnTo>
                  <a:lnTo>
                    <a:pt x="88888" y="94248"/>
                  </a:lnTo>
                  <a:lnTo>
                    <a:pt x="88889" y="64031"/>
                  </a:lnTo>
                  <a:lnTo>
                    <a:pt x="88889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SMARTInkShape-3002"/>
            <p:cNvSpPr/>
            <p:nvPr>
              <p:custDataLst>
                <p:tags r:id="rId75"/>
              </p:custDataLst>
            </p:nvPr>
          </p:nvSpPr>
          <p:spPr>
            <a:xfrm>
              <a:off x="825500" y="2495550"/>
              <a:ext cx="12622" cy="1193801"/>
            </a:xfrm>
            <a:custGeom>
              <a:avLst/>
              <a:gdLst/>
              <a:ahLst/>
              <a:cxnLst/>
              <a:rect l="0" t="0" r="0" b="0"/>
              <a:pathLst>
                <a:path w="12622" h="1193801">
                  <a:moveTo>
                    <a:pt x="0" y="0"/>
                  </a:moveTo>
                  <a:lnTo>
                    <a:pt x="0" y="0"/>
                  </a:lnTo>
                  <a:lnTo>
                    <a:pt x="706" y="6481"/>
                  </a:lnTo>
                  <a:lnTo>
                    <a:pt x="5762" y="35010"/>
                  </a:lnTo>
                  <a:lnTo>
                    <a:pt x="8115" y="62681"/>
                  </a:lnTo>
                  <a:lnTo>
                    <a:pt x="11795" y="92109"/>
                  </a:lnTo>
                  <a:lnTo>
                    <a:pt x="12432" y="120111"/>
                  </a:lnTo>
                  <a:lnTo>
                    <a:pt x="12621" y="150751"/>
                  </a:lnTo>
                  <a:lnTo>
                    <a:pt x="9306" y="182172"/>
                  </a:lnTo>
                  <a:lnTo>
                    <a:pt x="7226" y="213824"/>
                  </a:lnTo>
                  <a:lnTo>
                    <a:pt x="6739" y="236849"/>
                  </a:lnTo>
                  <a:lnTo>
                    <a:pt x="6523" y="260489"/>
                  </a:lnTo>
                  <a:lnTo>
                    <a:pt x="6427" y="282754"/>
                  </a:lnTo>
                  <a:lnTo>
                    <a:pt x="6384" y="306291"/>
                  </a:lnTo>
                  <a:lnTo>
                    <a:pt x="5660" y="330863"/>
                  </a:lnTo>
                  <a:lnTo>
                    <a:pt x="2986" y="355894"/>
                  </a:lnTo>
                  <a:lnTo>
                    <a:pt x="1327" y="381131"/>
                  </a:lnTo>
                  <a:lnTo>
                    <a:pt x="590" y="406458"/>
                  </a:lnTo>
                  <a:lnTo>
                    <a:pt x="262" y="431826"/>
                  </a:lnTo>
                  <a:lnTo>
                    <a:pt x="78" y="463166"/>
                  </a:lnTo>
                  <a:lnTo>
                    <a:pt x="23" y="493697"/>
                  </a:lnTo>
                  <a:lnTo>
                    <a:pt x="7" y="525085"/>
                  </a:lnTo>
                  <a:lnTo>
                    <a:pt x="3373" y="553357"/>
                  </a:lnTo>
                  <a:lnTo>
                    <a:pt x="5468" y="582979"/>
                  </a:lnTo>
                  <a:lnTo>
                    <a:pt x="6089" y="614099"/>
                  </a:lnTo>
                  <a:lnTo>
                    <a:pt x="6273" y="642291"/>
                  </a:lnTo>
                  <a:lnTo>
                    <a:pt x="6327" y="668518"/>
                  </a:lnTo>
                  <a:lnTo>
                    <a:pt x="6343" y="694163"/>
                  </a:lnTo>
                  <a:lnTo>
                    <a:pt x="6348" y="719636"/>
                  </a:lnTo>
                  <a:lnTo>
                    <a:pt x="6350" y="745058"/>
                  </a:lnTo>
                  <a:lnTo>
                    <a:pt x="6350" y="770464"/>
                  </a:lnTo>
                  <a:lnTo>
                    <a:pt x="6350" y="795866"/>
                  </a:lnTo>
                  <a:lnTo>
                    <a:pt x="6350" y="825369"/>
                  </a:lnTo>
                  <a:lnTo>
                    <a:pt x="5645" y="849372"/>
                  </a:lnTo>
                  <a:lnTo>
                    <a:pt x="1324" y="880885"/>
                  </a:lnTo>
                  <a:lnTo>
                    <a:pt x="262" y="911072"/>
                  </a:lnTo>
                  <a:lnTo>
                    <a:pt x="78" y="935835"/>
                  </a:lnTo>
                  <a:lnTo>
                    <a:pt x="16" y="964417"/>
                  </a:lnTo>
                  <a:lnTo>
                    <a:pt x="3" y="990445"/>
                  </a:lnTo>
                  <a:lnTo>
                    <a:pt x="0" y="1021624"/>
                  </a:lnTo>
                  <a:lnTo>
                    <a:pt x="0" y="1052001"/>
                  </a:lnTo>
                  <a:lnTo>
                    <a:pt x="0" y="1080547"/>
                  </a:lnTo>
                  <a:lnTo>
                    <a:pt x="0" y="1110785"/>
                  </a:lnTo>
                  <a:lnTo>
                    <a:pt x="0" y="1140856"/>
                  </a:lnTo>
                  <a:lnTo>
                    <a:pt x="0" y="1170515"/>
                  </a:lnTo>
                  <a:lnTo>
                    <a:pt x="0" y="1188312"/>
                  </a:lnTo>
                  <a:lnTo>
                    <a:pt x="706" y="1190141"/>
                  </a:lnTo>
                  <a:lnTo>
                    <a:pt x="1882" y="1191361"/>
                  </a:lnTo>
                  <a:lnTo>
                    <a:pt x="6350" y="1193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SMARTInkShape-3003"/>
            <p:cNvSpPr/>
            <p:nvPr>
              <p:custDataLst>
                <p:tags r:id="rId76"/>
              </p:custDataLst>
            </p:nvPr>
          </p:nvSpPr>
          <p:spPr>
            <a:xfrm>
              <a:off x="698515" y="2495550"/>
              <a:ext cx="38077" cy="1200151"/>
            </a:xfrm>
            <a:custGeom>
              <a:avLst/>
              <a:gdLst/>
              <a:ahLst/>
              <a:cxnLst/>
              <a:rect l="0" t="0" r="0" b="0"/>
              <a:pathLst>
                <a:path w="38077" h="1200151">
                  <a:moveTo>
                    <a:pt x="19035" y="0"/>
                  </a:moveTo>
                  <a:lnTo>
                    <a:pt x="19035" y="0"/>
                  </a:lnTo>
                  <a:lnTo>
                    <a:pt x="19741" y="15901"/>
                  </a:lnTo>
                  <a:lnTo>
                    <a:pt x="28495" y="46629"/>
                  </a:lnTo>
                  <a:lnTo>
                    <a:pt x="36334" y="64553"/>
                  </a:lnTo>
                  <a:lnTo>
                    <a:pt x="37983" y="93195"/>
                  </a:lnTo>
                  <a:lnTo>
                    <a:pt x="38076" y="124006"/>
                  </a:lnTo>
                  <a:lnTo>
                    <a:pt x="31177" y="152842"/>
                  </a:lnTo>
                  <a:lnTo>
                    <a:pt x="25442" y="184208"/>
                  </a:lnTo>
                  <a:lnTo>
                    <a:pt x="16647" y="215908"/>
                  </a:lnTo>
                  <a:lnTo>
                    <a:pt x="9104" y="242007"/>
                  </a:lnTo>
                  <a:lnTo>
                    <a:pt x="6882" y="271726"/>
                  </a:lnTo>
                  <a:lnTo>
                    <a:pt x="6443" y="298188"/>
                  </a:lnTo>
                  <a:lnTo>
                    <a:pt x="6357" y="324504"/>
                  </a:lnTo>
                  <a:lnTo>
                    <a:pt x="4458" y="354266"/>
                  </a:lnTo>
                  <a:lnTo>
                    <a:pt x="869" y="384107"/>
                  </a:lnTo>
                  <a:lnTo>
                    <a:pt x="247" y="408810"/>
                  </a:lnTo>
                  <a:lnTo>
                    <a:pt x="63" y="434004"/>
                  </a:lnTo>
                  <a:lnTo>
                    <a:pt x="0" y="464142"/>
                  </a:lnTo>
                  <a:lnTo>
                    <a:pt x="695" y="491791"/>
                  </a:lnTo>
                  <a:lnTo>
                    <a:pt x="4350" y="518171"/>
                  </a:lnTo>
                  <a:lnTo>
                    <a:pt x="5747" y="543861"/>
                  </a:lnTo>
                  <a:lnTo>
                    <a:pt x="6866" y="569347"/>
                  </a:lnTo>
                  <a:lnTo>
                    <a:pt x="10647" y="595478"/>
                  </a:lnTo>
                  <a:lnTo>
                    <a:pt x="12081" y="624544"/>
                  </a:lnTo>
                  <a:lnTo>
                    <a:pt x="12506" y="650639"/>
                  </a:lnTo>
                  <a:lnTo>
                    <a:pt x="12632" y="673500"/>
                  </a:lnTo>
                  <a:lnTo>
                    <a:pt x="12669" y="701284"/>
                  </a:lnTo>
                  <a:lnTo>
                    <a:pt x="12680" y="727704"/>
                  </a:lnTo>
                  <a:lnTo>
                    <a:pt x="12684" y="754112"/>
                  </a:lnTo>
                  <a:lnTo>
                    <a:pt x="13390" y="783260"/>
                  </a:lnTo>
                  <a:lnTo>
                    <a:pt x="17049" y="810084"/>
                  </a:lnTo>
                  <a:lnTo>
                    <a:pt x="19152" y="835200"/>
                  </a:lnTo>
                  <a:lnTo>
                    <a:pt x="23945" y="864889"/>
                  </a:lnTo>
                  <a:lnTo>
                    <a:pt x="25101" y="894350"/>
                  </a:lnTo>
                  <a:lnTo>
                    <a:pt x="29693" y="924916"/>
                  </a:lnTo>
                  <a:lnTo>
                    <a:pt x="31332" y="952069"/>
                  </a:lnTo>
                  <a:lnTo>
                    <a:pt x="31682" y="983488"/>
                  </a:lnTo>
                  <a:lnTo>
                    <a:pt x="31728" y="1013896"/>
                  </a:lnTo>
                  <a:lnTo>
                    <a:pt x="29853" y="1042447"/>
                  </a:lnTo>
                  <a:lnTo>
                    <a:pt x="25973" y="1072582"/>
                  </a:lnTo>
                  <a:lnTo>
                    <a:pt x="25463" y="1099451"/>
                  </a:lnTo>
                  <a:lnTo>
                    <a:pt x="23514" y="1125393"/>
                  </a:lnTo>
                  <a:lnTo>
                    <a:pt x="19625" y="1151526"/>
                  </a:lnTo>
                  <a:lnTo>
                    <a:pt x="19087" y="1181866"/>
                  </a:lnTo>
                  <a:lnTo>
                    <a:pt x="19035" y="1200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92" name="SMARTInkShape-3004"/>
          <p:cNvSpPr/>
          <p:nvPr>
            <p:custDataLst>
              <p:tags r:id="rId1"/>
            </p:custDataLst>
          </p:nvPr>
        </p:nvSpPr>
        <p:spPr>
          <a:xfrm>
            <a:off x="5969000" y="1028700"/>
            <a:ext cx="211945" cy="2666891"/>
          </a:xfrm>
          <a:custGeom>
            <a:avLst/>
            <a:gdLst/>
            <a:ahLst/>
            <a:cxnLst/>
            <a:rect l="0" t="0" r="0" b="0"/>
            <a:pathLst>
              <a:path w="211945" h="2666891">
                <a:moveTo>
                  <a:pt x="190500" y="0"/>
                </a:moveTo>
                <a:lnTo>
                  <a:pt x="190500" y="0"/>
                </a:lnTo>
                <a:lnTo>
                  <a:pt x="187129" y="6742"/>
                </a:lnTo>
                <a:lnTo>
                  <a:pt x="187547" y="10139"/>
                </a:lnTo>
                <a:lnTo>
                  <a:pt x="193466" y="23073"/>
                </a:lnTo>
                <a:lnTo>
                  <a:pt x="199944" y="52013"/>
                </a:lnTo>
                <a:lnTo>
                  <a:pt x="208585" y="80322"/>
                </a:lnTo>
                <a:lnTo>
                  <a:pt x="211944" y="104843"/>
                </a:lnTo>
                <a:lnTo>
                  <a:pt x="211084" y="134556"/>
                </a:lnTo>
                <a:lnTo>
                  <a:pt x="209162" y="150382"/>
                </a:lnTo>
                <a:lnTo>
                  <a:pt x="206468" y="166577"/>
                </a:lnTo>
                <a:lnTo>
                  <a:pt x="203262" y="183018"/>
                </a:lnTo>
                <a:lnTo>
                  <a:pt x="199713" y="201740"/>
                </a:lnTo>
                <a:lnTo>
                  <a:pt x="195937" y="221982"/>
                </a:lnTo>
                <a:lnTo>
                  <a:pt x="192008" y="243238"/>
                </a:lnTo>
                <a:lnTo>
                  <a:pt x="187978" y="265875"/>
                </a:lnTo>
                <a:lnTo>
                  <a:pt x="183879" y="289433"/>
                </a:lnTo>
                <a:lnTo>
                  <a:pt x="179736" y="313606"/>
                </a:lnTo>
                <a:lnTo>
                  <a:pt x="176268" y="337482"/>
                </a:lnTo>
                <a:lnTo>
                  <a:pt x="173251" y="361160"/>
                </a:lnTo>
                <a:lnTo>
                  <a:pt x="170534" y="384707"/>
                </a:lnTo>
                <a:lnTo>
                  <a:pt x="167311" y="410282"/>
                </a:lnTo>
                <a:lnTo>
                  <a:pt x="163752" y="437210"/>
                </a:lnTo>
                <a:lnTo>
                  <a:pt x="159969" y="465040"/>
                </a:lnTo>
                <a:lnTo>
                  <a:pt x="156740" y="493471"/>
                </a:lnTo>
                <a:lnTo>
                  <a:pt x="153882" y="522303"/>
                </a:lnTo>
                <a:lnTo>
                  <a:pt x="151271" y="551402"/>
                </a:lnTo>
                <a:lnTo>
                  <a:pt x="148825" y="579974"/>
                </a:lnTo>
                <a:lnTo>
                  <a:pt x="146489" y="608193"/>
                </a:lnTo>
                <a:lnTo>
                  <a:pt x="144226" y="636179"/>
                </a:lnTo>
                <a:lnTo>
                  <a:pt x="141306" y="664714"/>
                </a:lnTo>
                <a:lnTo>
                  <a:pt x="137949" y="693615"/>
                </a:lnTo>
                <a:lnTo>
                  <a:pt x="134299" y="722760"/>
                </a:lnTo>
                <a:lnTo>
                  <a:pt x="131866" y="752068"/>
                </a:lnTo>
                <a:lnTo>
                  <a:pt x="130244" y="781484"/>
                </a:lnTo>
                <a:lnTo>
                  <a:pt x="129163" y="810973"/>
                </a:lnTo>
                <a:lnTo>
                  <a:pt x="127736" y="839804"/>
                </a:lnTo>
                <a:lnTo>
                  <a:pt x="126080" y="868197"/>
                </a:lnTo>
                <a:lnTo>
                  <a:pt x="124269" y="896298"/>
                </a:lnTo>
                <a:lnTo>
                  <a:pt x="122357" y="924910"/>
                </a:lnTo>
                <a:lnTo>
                  <a:pt x="120377" y="953862"/>
                </a:lnTo>
                <a:lnTo>
                  <a:pt x="118351" y="983042"/>
                </a:lnTo>
                <a:lnTo>
                  <a:pt x="115590" y="1012372"/>
                </a:lnTo>
                <a:lnTo>
                  <a:pt x="112337" y="1041803"/>
                </a:lnTo>
                <a:lnTo>
                  <a:pt x="108758" y="1071302"/>
                </a:lnTo>
                <a:lnTo>
                  <a:pt x="104961" y="1100846"/>
                </a:lnTo>
                <a:lnTo>
                  <a:pt x="101019" y="1130420"/>
                </a:lnTo>
                <a:lnTo>
                  <a:pt x="96979" y="1160013"/>
                </a:lnTo>
                <a:lnTo>
                  <a:pt x="92875" y="1189620"/>
                </a:lnTo>
                <a:lnTo>
                  <a:pt x="88728" y="1219235"/>
                </a:lnTo>
                <a:lnTo>
                  <a:pt x="84552" y="1248857"/>
                </a:lnTo>
                <a:lnTo>
                  <a:pt x="81062" y="1278482"/>
                </a:lnTo>
                <a:lnTo>
                  <a:pt x="78031" y="1308110"/>
                </a:lnTo>
                <a:lnTo>
                  <a:pt x="75304" y="1337740"/>
                </a:lnTo>
                <a:lnTo>
                  <a:pt x="72075" y="1366666"/>
                </a:lnTo>
                <a:lnTo>
                  <a:pt x="68511" y="1395121"/>
                </a:lnTo>
                <a:lnTo>
                  <a:pt x="64724" y="1423264"/>
                </a:lnTo>
                <a:lnTo>
                  <a:pt x="60789" y="1451904"/>
                </a:lnTo>
                <a:lnTo>
                  <a:pt x="56753" y="1480875"/>
                </a:lnTo>
                <a:lnTo>
                  <a:pt x="52652" y="1510067"/>
                </a:lnTo>
                <a:lnTo>
                  <a:pt x="48507" y="1539405"/>
                </a:lnTo>
                <a:lnTo>
                  <a:pt x="44332" y="1568843"/>
                </a:lnTo>
                <a:lnTo>
                  <a:pt x="40138" y="1598345"/>
                </a:lnTo>
                <a:lnTo>
                  <a:pt x="35931" y="1627186"/>
                </a:lnTo>
                <a:lnTo>
                  <a:pt x="31714" y="1655585"/>
                </a:lnTo>
                <a:lnTo>
                  <a:pt x="27493" y="1683690"/>
                </a:lnTo>
                <a:lnTo>
                  <a:pt x="23973" y="1711599"/>
                </a:lnTo>
                <a:lnTo>
                  <a:pt x="20922" y="1739377"/>
                </a:lnTo>
                <a:lnTo>
                  <a:pt x="18181" y="1767068"/>
                </a:lnTo>
                <a:lnTo>
                  <a:pt x="15648" y="1793995"/>
                </a:lnTo>
                <a:lnTo>
                  <a:pt x="13255" y="1820414"/>
                </a:lnTo>
                <a:lnTo>
                  <a:pt x="10953" y="1846492"/>
                </a:lnTo>
                <a:lnTo>
                  <a:pt x="9420" y="1872345"/>
                </a:lnTo>
                <a:lnTo>
                  <a:pt x="8396" y="1898047"/>
                </a:lnTo>
                <a:lnTo>
                  <a:pt x="7713" y="1923648"/>
                </a:lnTo>
                <a:lnTo>
                  <a:pt x="6554" y="1948476"/>
                </a:lnTo>
                <a:lnTo>
                  <a:pt x="5074" y="1972790"/>
                </a:lnTo>
                <a:lnTo>
                  <a:pt x="3383" y="1996760"/>
                </a:lnTo>
                <a:lnTo>
                  <a:pt x="2255" y="2021206"/>
                </a:lnTo>
                <a:lnTo>
                  <a:pt x="1504" y="2045971"/>
                </a:lnTo>
                <a:lnTo>
                  <a:pt x="1002" y="2070947"/>
                </a:lnTo>
                <a:lnTo>
                  <a:pt x="668" y="2093948"/>
                </a:lnTo>
                <a:lnTo>
                  <a:pt x="446" y="2115632"/>
                </a:lnTo>
                <a:lnTo>
                  <a:pt x="297" y="2136438"/>
                </a:lnTo>
                <a:lnTo>
                  <a:pt x="198" y="2157364"/>
                </a:lnTo>
                <a:lnTo>
                  <a:pt x="132" y="2178371"/>
                </a:lnTo>
                <a:lnTo>
                  <a:pt x="88" y="2199430"/>
                </a:lnTo>
                <a:lnTo>
                  <a:pt x="59" y="2219115"/>
                </a:lnTo>
                <a:lnTo>
                  <a:pt x="39" y="2237882"/>
                </a:lnTo>
                <a:lnTo>
                  <a:pt x="26" y="2256038"/>
                </a:lnTo>
                <a:lnTo>
                  <a:pt x="18" y="2273786"/>
                </a:lnTo>
                <a:lnTo>
                  <a:pt x="12" y="2291263"/>
                </a:lnTo>
                <a:lnTo>
                  <a:pt x="9" y="2308558"/>
                </a:lnTo>
                <a:lnTo>
                  <a:pt x="5" y="2325028"/>
                </a:lnTo>
                <a:lnTo>
                  <a:pt x="2" y="2356497"/>
                </a:lnTo>
                <a:lnTo>
                  <a:pt x="2" y="2383184"/>
                </a:lnTo>
                <a:lnTo>
                  <a:pt x="0" y="2406804"/>
                </a:lnTo>
                <a:lnTo>
                  <a:pt x="0" y="2429061"/>
                </a:lnTo>
                <a:lnTo>
                  <a:pt x="0" y="2458054"/>
                </a:lnTo>
                <a:lnTo>
                  <a:pt x="0" y="2484518"/>
                </a:lnTo>
                <a:lnTo>
                  <a:pt x="0" y="2510234"/>
                </a:lnTo>
                <a:lnTo>
                  <a:pt x="5027" y="2540749"/>
                </a:lnTo>
                <a:lnTo>
                  <a:pt x="10540" y="2571143"/>
                </a:lnTo>
                <a:lnTo>
                  <a:pt x="12416" y="2598045"/>
                </a:lnTo>
                <a:lnTo>
                  <a:pt x="13350" y="2616952"/>
                </a:lnTo>
                <a:lnTo>
                  <a:pt x="18457" y="2632828"/>
                </a:lnTo>
                <a:lnTo>
                  <a:pt x="18972" y="2643677"/>
                </a:lnTo>
                <a:lnTo>
                  <a:pt x="20896" y="2647932"/>
                </a:lnTo>
                <a:lnTo>
                  <a:pt x="23398" y="2652175"/>
                </a:lnTo>
                <a:lnTo>
                  <a:pt x="25005" y="2660648"/>
                </a:lnTo>
                <a:lnTo>
                  <a:pt x="25393" y="2666890"/>
                </a:lnTo>
                <a:lnTo>
                  <a:pt x="25400" y="26606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97" name="SMARTInkShape-Group834"/>
          <p:cNvGrpSpPr/>
          <p:nvPr/>
        </p:nvGrpSpPr>
        <p:grpSpPr>
          <a:xfrm>
            <a:off x="6212277" y="1412643"/>
            <a:ext cx="375613" cy="663524"/>
            <a:chOff x="6212277" y="1412643"/>
            <a:chExt cx="375613" cy="663524"/>
          </a:xfrm>
        </p:grpSpPr>
        <p:sp>
          <p:nvSpPr>
            <p:cNvPr id="193" name="SMARTInkShape-3005"/>
            <p:cNvSpPr/>
            <p:nvPr>
              <p:custDataLst>
                <p:tags r:id="rId69"/>
              </p:custDataLst>
            </p:nvPr>
          </p:nvSpPr>
          <p:spPr>
            <a:xfrm>
              <a:off x="6250631" y="1962150"/>
              <a:ext cx="148376" cy="114017"/>
            </a:xfrm>
            <a:custGeom>
              <a:avLst/>
              <a:gdLst/>
              <a:ahLst/>
              <a:cxnLst/>
              <a:rect l="0" t="0" r="0" b="0"/>
              <a:pathLst>
                <a:path w="148376" h="114017">
                  <a:moveTo>
                    <a:pt x="23169" y="0"/>
                  </a:moveTo>
                  <a:lnTo>
                    <a:pt x="23169" y="0"/>
                  </a:lnTo>
                  <a:lnTo>
                    <a:pt x="16427" y="0"/>
                  </a:lnTo>
                  <a:lnTo>
                    <a:pt x="9354" y="3763"/>
                  </a:lnTo>
                  <a:lnTo>
                    <a:pt x="5493" y="6742"/>
                  </a:lnTo>
                  <a:lnTo>
                    <a:pt x="1202" y="17578"/>
                  </a:lnTo>
                  <a:lnTo>
                    <a:pt x="0" y="31801"/>
                  </a:lnTo>
                  <a:lnTo>
                    <a:pt x="1818" y="47530"/>
                  </a:lnTo>
                  <a:lnTo>
                    <a:pt x="6859" y="58284"/>
                  </a:lnTo>
                  <a:lnTo>
                    <a:pt x="17631" y="68304"/>
                  </a:lnTo>
                  <a:lnTo>
                    <a:pt x="21593" y="70936"/>
                  </a:lnTo>
                  <a:lnTo>
                    <a:pt x="31641" y="71979"/>
                  </a:lnTo>
                  <a:lnTo>
                    <a:pt x="62080" y="63528"/>
                  </a:lnTo>
                  <a:lnTo>
                    <a:pt x="91769" y="48927"/>
                  </a:lnTo>
                  <a:lnTo>
                    <a:pt x="122562" y="35875"/>
                  </a:lnTo>
                  <a:lnTo>
                    <a:pt x="133431" y="33583"/>
                  </a:lnTo>
                  <a:lnTo>
                    <a:pt x="137599" y="35089"/>
                  </a:lnTo>
                  <a:lnTo>
                    <a:pt x="144112" y="42406"/>
                  </a:lnTo>
                  <a:lnTo>
                    <a:pt x="148375" y="65168"/>
                  </a:lnTo>
                  <a:lnTo>
                    <a:pt x="142895" y="90884"/>
                  </a:lnTo>
                  <a:lnTo>
                    <a:pt x="134236" y="104128"/>
                  </a:lnTo>
                  <a:lnTo>
                    <a:pt x="128964" y="109635"/>
                  </a:lnTo>
                  <a:lnTo>
                    <a:pt x="122626" y="112601"/>
                  </a:lnTo>
                  <a:lnTo>
                    <a:pt x="108059" y="114016"/>
                  </a:lnTo>
                  <a:lnTo>
                    <a:pt x="101636" y="111288"/>
                  </a:lnTo>
                  <a:lnTo>
                    <a:pt x="80319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SMARTInkShape-3006"/>
            <p:cNvSpPr/>
            <p:nvPr>
              <p:custDataLst>
                <p:tags r:id="rId70"/>
              </p:custDataLst>
            </p:nvPr>
          </p:nvSpPr>
          <p:spPr>
            <a:xfrm>
              <a:off x="6351630" y="1412643"/>
              <a:ext cx="163471" cy="365358"/>
            </a:xfrm>
            <a:custGeom>
              <a:avLst/>
              <a:gdLst/>
              <a:ahLst/>
              <a:cxnLst/>
              <a:rect l="0" t="0" r="0" b="0"/>
              <a:pathLst>
                <a:path w="163471" h="365358">
                  <a:moveTo>
                    <a:pt x="49170" y="365357"/>
                  </a:moveTo>
                  <a:lnTo>
                    <a:pt x="49170" y="365357"/>
                  </a:lnTo>
                  <a:lnTo>
                    <a:pt x="49170" y="340938"/>
                  </a:lnTo>
                  <a:lnTo>
                    <a:pt x="43525" y="325812"/>
                  </a:lnTo>
                  <a:lnTo>
                    <a:pt x="30329" y="301429"/>
                  </a:lnTo>
                  <a:lnTo>
                    <a:pt x="13228" y="274648"/>
                  </a:lnTo>
                  <a:lnTo>
                    <a:pt x="6620" y="268597"/>
                  </a:lnTo>
                  <a:lnTo>
                    <a:pt x="3870" y="266984"/>
                  </a:lnTo>
                  <a:lnTo>
                    <a:pt x="2036" y="267319"/>
                  </a:lnTo>
                  <a:lnTo>
                    <a:pt x="815" y="268954"/>
                  </a:lnTo>
                  <a:lnTo>
                    <a:pt x="0" y="271455"/>
                  </a:lnTo>
                  <a:lnTo>
                    <a:pt x="8965" y="291830"/>
                  </a:lnTo>
                  <a:lnTo>
                    <a:pt x="30959" y="319475"/>
                  </a:lnTo>
                  <a:lnTo>
                    <a:pt x="48713" y="333261"/>
                  </a:lnTo>
                  <a:lnTo>
                    <a:pt x="58610" y="336981"/>
                  </a:lnTo>
                  <a:lnTo>
                    <a:pt x="63224" y="336562"/>
                  </a:lnTo>
                  <a:lnTo>
                    <a:pt x="72114" y="332333"/>
                  </a:lnTo>
                  <a:lnTo>
                    <a:pt x="75049" y="329230"/>
                  </a:lnTo>
                  <a:lnTo>
                    <a:pt x="78311" y="322019"/>
                  </a:lnTo>
                  <a:lnTo>
                    <a:pt x="80146" y="306655"/>
                  </a:lnTo>
                  <a:lnTo>
                    <a:pt x="75698" y="277431"/>
                  </a:lnTo>
                  <a:lnTo>
                    <a:pt x="69906" y="246363"/>
                  </a:lnTo>
                  <a:lnTo>
                    <a:pt x="69675" y="234154"/>
                  </a:lnTo>
                  <a:lnTo>
                    <a:pt x="71924" y="226376"/>
                  </a:lnTo>
                  <a:lnTo>
                    <a:pt x="77157" y="218030"/>
                  </a:lnTo>
                  <a:lnTo>
                    <a:pt x="79822" y="217045"/>
                  </a:lnTo>
                  <a:lnTo>
                    <a:pt x="102362" y="219721"/>
                  </a:lnTo>
                  <a:lnTo>
                    <a:pt x="112751" y="222879"/>
                  </a:lnTo>
                  <a:lnTo>
                    <a:pt x="113430" y="222394"/>
                  </a:lnTo>
                  <a:lnTo>
                    <a:pt x="113177" y="221365"/>
                  </a:lnTo>
                  <a:lnTo>
                    <a:pt x="111596" y="220679"/>
                  </a:lnTo>
                  <a:lnTo>
                    <a:pt x="95159" y="215815"/>
                  </a:lnTo>
                  <a:lnTo>
                    <a:pt x="71263" y="207454"/>
                  </a:lnTo>
                  <a:lnTo>
                    <a:pt x="43721" y="198626"/>
                  </a:lnTo>
                  <a:lnTo>
                    <a:pt x="19568" y="190837"/>
                  </a:lnTo>
                  <a:lnTo>
                    <a:pt x="1867" y="187989"/>
                  </a:lnTo>
                  <a:lnTo>
                    <a:pt x="2113" y="187845"/>
                  </a:lnTo>
                  <a:lnTo>
                    <a:pt x="24424" y="185683"/>
                  </a:lnTo>
                  <a:lnTo>
                    <a:pt x="28440" y="184191"/>
                  </a:lnTo>
                  <a:lnTo>
                    <a:pt x="34783" y="178770"/>
                  </a:lnTo>
                  <a:lnTo>
                    <a:pt x="39248" y="171657"/>
                  </a:lnTo>
                  <a:lnTo>
                    <a:pt x="41233" y="163792"/>
                  </a:lnTo>
                  <a:lnTo>
                    <a:pt x="38978" y="148060"/>
                  </a:lnTo>
                  <a:lnTo>
                    <a:pt x="30610" y="118375"/>
                  </a:lnTo>
                  <a:lnTo>
                    <a:pt x="30447" y="116036"/>
                  </a:lnTo>
                  <a:lnTo>
                    <a:pt x="31749" y="114476"/>
                  </a:lnTo>
                  <a:lnTo>
                    <a:pt x="36958" y="112743"/>
                  </a:lnTo>
                  <a:lnTo>
                    <a:pt x="51196" y="115139"/>
                  </a:lnTo>
                  <a:lnTo>
                    <a:pt x="69195" y="122269"/>
                  </a:lnTo>
                  <a:lnTo>
                    <a:pt x="80276" y="128591"/>
                  </a:lnTo>
                  <a:lnTo>
                    <a:pt x="82607" y="129196"/>
                  </a:lnTo>
                  <a:lnTo>
                    <a:pt x="83456" y="128189"/>
                  </a:lnTo>
                  <a:lnTo>
                    <a:pt x="82518" y="123306"/>
                  </a:lnTo>
                  <a:lnTo>
                    <a:pt x="68851" y="97151"/>
                  </a:lnTo>
                  <a:lnTo>
                    <a:pt x="50856" y="68590"/>
                  </a:lnTo>
                  <a:lnTo>
                    <a:pt x="44408" y="57048"/>
                  </a:lnTo>
                  <a:lnTo>
                    <a:pt x="45290" y="56807"/>
                  </a:lnTo>
                  <a:lnTo>
                    <a:pt x="50032" y="58420"/>
                  </a:lnTo>
                  <a:lnTo>
                    <a:pt x="78182" y="78046"/>
                  </a:lnTo>
                  <a:lnTo>
                    <a:pt x="87948" y="86984"/>
                  </a:lnTo>
                  <a:lnTo>
                    <a:pt x="90543" y="88053"/>
                  </a:lnTo>
                  <a:lnTo>
                    <a:pt x="92981" y="88060"/>
                  </a:lnTo>
                  <a:lnTo>
                    <a:pt x="95310" y="87359"/>
                  </a:lnTo>
                  <a:lnTo>
                    <a:pt x="96864" y="85480"/>
                  </a:lnTo>
                  <a:lnTo>
                    <a:pt x="98589" y="79630"/>
                  </a:lnTo>
                  <a:lnTo>
                    <a:pt x="96190" y="65032"/>
                  </a:lnTo>
                  <a:lnTo>
                    <a:pt x="84694" y="36773"/>
                  </a:lnTo>
                  <a:lnTo>
                    <a:pt x="76044" y="6991"/>
                  </a:lnTo>
                  <a:lnTo>
                    <a:pt x="75006" y="0"/>
                  </a:lnTo>
                  <a:lnTo>
                    <a:pt x="76978" y="430"/>
                  </a:lnTo>
                  <a:lnTo>
                    <a:pt x="89864" y="8483"/>
                  </a:lnTo>
                  <a:lnTo>
                    <a:pt x="113182" y="26047"/>
                  </a:lnTo>
                  <a:lnTo>
                    <a:pt x="119362" y="29083"/>
                  </a:lnTo>
                  <a:lnTo>
                    <a:pt x="131871" y="30576"/>
                  </a:lnTo>
                  <a:lnTo>
                    <a:pt x="148934" y="27450"/>
                  </a:lnTo>
                  <a:lnTo>
                    <a:pt x="163470" y="224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SMARTInkShape-3007"/>
            <p:cNvSpPr/>
            <p:nvPr>
              <p:custDataLst>
                <p:tags r:id="rId71"/>
              </p:custDataLst>
            </p:nvPr>
          </p:nvSpPr>
          <p:spPr>
            <a:xfrm>
              <a:off x="6293110" y="1746250"/>
              <a:ext cx="31491" cy="6351"/>
            </a:xfrm>
            <a:custGeom>
              <a:avLst/>
              <a:gdLst/>
              <a:ahLst/>
              <a:cxnLst/>
              <a:rect l="0" t="0" r="0" b="0"/>
              <a:pathLst>
                <a:path w="31491" h="6351">
                  <a:moveTo>
                    <a:pt x="6090" y="6350"/>
                  </a:moveTo>
                  <a:lnTo>
                    <a:pt x="6090" y="6350"/>
                  </a:lnTo>
                  <a:lnTo>
                    <a:pt x="0" y="6350"/>
                  </a:lnTo>
                  <a:lnTo>
                    <a:pt x="10636" y="5644"/>
                  </a:lnTo>
                  <a:lnTo>
                    <a:pt x="3149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SMARTInkShape-3008"/>
            <p:cNvSpPr/>
            <p:nvPr>
              <p:custDataLst>
                <p:tags r:id="rId72"/>
              </p:custDataLst>
            </p:nvPr>
          </p:nvSpPr>
          <p:spPr>
            <a:xfrm>
              <a:off x="6212277" y="1791268"/>
              <a:ext cx="375613" cy="153623"/>
            </a:xfrm>
            <a:custGeom>
              <a:avLst/>
              <a:gdLst/>
              <a:ahLst/>
              <a:cxnLst/>
              <a:rect l="0" t="0" r="0" b="0"/>
              <a:pathLst>
                <a:path w="375613" h="153623">
                  <a:moveTo>
                    <a:pt x="48823" y="62932"/>
                  </a:moveTo>
                  <a:lnTo>
                    <a:pt x="48823" y="62932"/>
                  </a:lnTo>
                  <a:lnTo>
                    <a:pt x="23074" y="45973"/>
                  </a:lnTo>
                  <a:lnTo>
                    <a:pt x="0" y="38026"/>
                  </a:lnTo>
                  <a:lnTo>
                    <a:pt x="22769" y="62082"/>
                  </a:lnTo>
                  <a:lnTo>
                    <a:pt x="50510" y="89962"/>
                  </a:lnTo>
                  <a:lnTo>
                    <a:pt x="71445" y="109518"/>
                  </a:lnTo>
                  <a:lnTo>
                    <a:pt x="94861" y="127616"/>
                  </a:lnTo>
                  <a:lnTo>
                    <a:pt x="121731" y="143559"/>
                  </a:lnTo>
                  <a:lnTo>
                    <a:pt x="139726" y="149381"/>
                  </a:lnTo>
                  <a:lnTo>
                    <a:pt x="143997" y="148787"/>
                  </a:lnTo>
                  <a:lnTo>
                    <a:pt x="147550" y="146980"/>
                  </a:lnTo>
                  <a:lnTo>
                    <a:pt x="150625" y="144364"/>
                  </a:lnTo>
                  <a:lnTo>
                    <a:pt x="151263" y="139797"/>
                  </a:lnTo>
                  <a:lnTo>
                    <a:pt x="148209" y="127198"/>
                  </a:lnTo>
                  <a:lnTo>
                    <a:pt x="135186" y="100867"/>
                  </a:lnTo>
                  <a:lnTo>
                    <a:pt x="124663" y="74094"/>
                  </a:lnTo>
                  <a:lnTo>
                    <a:pt x="119199" y="52652"/>
                  </a:lnTo>
                  <a:lnTo>
                    <a:pt x="124551" y="55070"/>
                  </a:lnTo>
                  <a:lnTo>
                    <a:pt x="128942" y="57691"/>
                  </a:lnTo>
                  <a:lnTo>
                    <a:pt x="148605" y="81605"/>
                  </a:lnTo>
                  <a:lnTo>
                    <a:pt x="162315" y="103686"/>
                  </a:lnTo>
                  <a:lnTo>
                    <a:pt x="178170" y="134274"/>
                  </a:lnTo>
                  <a:lnTo>
                    <a:pt x="184627" y="147556"/>
                  </a:lnTo>
                  <a:lnTo>
                    <a:pt x="189849" y="153459"/>
                  </a:lnTo>
                  <a:lnTo>
                    <a:pt x="190112" y="153622"/>
                  </a:lnTo>
                  <a:lnTo>
                    <a:pt x="183741" y="145699"/>
                  </a:lnTo>
                  <a:lnTo>
                    <a:pt x="167065" y="120334"/>
                  </a:lnTo>
                  <a:lnTo>
                    <a:pt x="157819" y="108199"/>
                  </a:lnTo>
                  <a:lnTo>
                    <a:pt x="153710" y="98103"/>
                  </a:lnTo>
                  <a:lnTo>
                    <a:pt x="153320" y="94846"/>
                  </a:lnTo>
                  <a:lnTo>
                    <a:pt x="153765" y="92674"/>
                  </a:lnTo>
                  <a:lnTo>
                    <a:pt x="154768" y="91227"/>
                  </a:lnTo>
                  <a:lnTo>
                    <a:pt x="156847" y="90967"/>
                  </a:lnTo>
                  <a:lnTo>
                    <a:pt x="182682" y="97921"/>
                  </a:lnTo>
                  <a:lnTo>
                    <a:pt x="192041" y="96592"/>
                  </a:lnTo>
                  <a:lnTo>
                    <a:pt x="200905" y="89886"/>
                  </a:lnTo>
                  <a:lnTo>
                    <a:pt x="208843" y="79851"/>
                  </a:lnTo>
                  <a:lnTo>
                    <a:pt x="214723" y="68335"/>
                  </a:lnTo>
                  <a:lnTo>
                    <a:pt x="215925" y="56161"/>
                  </a:lnTo>
                  <a:lnTo>
                    <a:pt x="215257" y="49951"/>
                  </a:lnTo>
                  <a:lnTo>
                    <a:pt x="208872" y="39289"/>
                  </a:lnTo>
                  <a:lnTo>
                    <a:pt x="177143" y="12938"/>
                  </a:lnTo>
                  <a:lnTo>
                    <a:pt x="154447" y="2309"/>
                  </a:lnTo>
                  <a:lnTo>
                    <a:pt x="146122" y="0"/>
                  </a:lnTo>
                  <a:lnTo>
                    <a:pt x="151422" y="6342"/>
                  </a:lnTo>
                  <a:lnTo>
                    <a:pt x="160039" y="9559"/>
                  </a:lnTo>
                  <a:lnTo>
                    <a:pt x="186189" y="14995"/>
                  </a:lnTo>
                  <a:lnTo>
                    <a:pt x="210253" y="17449"/>
                  </a:lnTo>
                  <a:lnTo>
                    <a:pt x="241998" y="21547"/>
                  </a:lnTo>
                  <a:lnTo>
                    <a:pt x="267793" y="29016"/>
                  </a:lnTo>
                  <a:lnTo>
                    <a:pt x="294310" y="39392"/>
                  </a:lnTo>
                  <a:lnTo>
                    <a:pt x="317854" y="51058"/>
                  </a:lnTo>
                  <a:lnTo>
                    <a:pt x="347571" y="72898"/>
                  </a:lnTo>
                  <a:lnTo>
                    <a:pt x="371347" y="95422"/>
                  </a:lnTo>
                  <a:lnTo>
                    <a:pt x="375612" y="104653"/>
                  </a:lnTo>
                  <a:lnTo>
                    <a:pt x="375337" y="107680"/>
                  </a:lnTo>
                  <a:lnTo>
                    <a:pt x="373743" y="109697"/>
                  </a:lnTo>
                  <a:lnTo>
                    <a:pt x="371270" y="111042"/>
                  </a:lnTo>
                  <a:lnTo>
                    <a:pt x="347563" y="112935"/>
                  </a:lnTo>
                  <a:lnTo>
                    <a:pt x="321767" y="111496"/>
                  </a:lnTo>
                  <a:lnTo>
                    <a:pt x="277423" y="1073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1" name="SMARTInkShape-Group835"/>
          <p:cNvGrpSpPr/>
          <p:nvPr/>
        </p:nvGrpSpPr>
        <p:grpSpPr>
          <a:xfrm>
            <a:off x="6902450" y="2260992"/>
            <a:ext cx="298451" cy="266309"/>
            <a:chOff x="6902450" y="2260992"/>
            <a:chExt cx="298451" cy="266309"/>
          </a:xfrm>
        </p:grpSpPr>
        <p:sp>
          <p:nvSpPr>
            <p:cNvPr id="198" name="SMARTInkShape-3009"/>
            <p:cNvSpPr/>
            <p:nvPr>
              <p:custDataLst>
                <p:tags r:id="rId66"/>
              </p:custDataLst>
            </p:nvPr>
          </p:nvSpPr>
          <p:spPr>
            <a:xfrm>
              <a:off x="7073900" y="2284425"/>
              <a:ext cx="18169" cy="242876"/>
            </a:xfrm>
            <a:custGeom>
              <a:avLst/>
              <a:gdLst/>
              <a:ahLst/>
              <a:cxnLst/>
              <a:rect l="0" t="0" r="0" b="0"/>
              <a:pathLst>
                <a:path w="18169" h="242876">
                  <a:moveTo>
                    <a:pt x="12700" y="26975"/>
                  </a:moveTo>
                  <a:lnTo>
                    <a:pt x="12700" y="26975"/>
                  </a:lnTo>
                  <a:lnTo>
                    <a:pt x="18168" y="1735"/>
                  </a:lnTo>
                  <a:lnTo>
                    <a:pt x="17756" y="270"/>
                  </a:lnTo>
                  <a:lnTo>
                    <a:pt x="16776" y="0"/>
                  </a:lnTo>
                  <a:lnTo>
                    <a:pt x="15418" y="525"/>
                  </a:lnTo>
                  <a:lnTo>
                    <a:pt x="10134" y="21490"/>
                  </a:lnTo>
                  <a:lnTo>
                    <a:pt x="8032" y="46644"/>
                  </a:lnTo>
                  <a:lnTo>
                    <a:pt x="7803" y="76639"/>
                  </a:lnTo>
                  <a:lnTo>
                    <a:pt x="8730" y="92540"/>
                  </a:lnTo>
                  <a:lnTo>
                    <a:pt x="10053" y="108785"/>
                  </a:lnTo>
                  <a:lnTo>
                    <a:pt x="9642" y="140005"/>
                  </a:lnTo>
                  <a:lnTo>
                    <a:pt x="7813" y="168933"/>
                  </a:lnTo>
                  <a:lnTo>
                    <a:pt x="7000" y="193549"/>
                  </a:lnTo>
                  <a:lnTo>
                    <a:pt x="3172" y="220498"/>
                  </a:lnTo>
                  <a:lnTo>
                    <a:pt x="0" y="24287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SMARTInkShape-3010"/>
            <p:cNvSpPr/>
            <p:nvPr>
              <p:custDataLst>
                <p:tags r:id="rId67"/>
              </p:custDataLst>
            </p:nvPr>
          </p:nvSpPr>
          <p:spPr>
            <a:xfrm>
              <a:off x="6902450" y="2260992"/>
              <a:ext cx="292101" cy="31359"/>
            </a:xfrm>
            <a:custGeom>
              <a:avLst/>
              <a:gdLst/>
              <a:ahLst/>
              <a:cxnLst/>
              <a:rect l="0" t="0" r="0" b="0"/>
              <a:pathLst>
                <a:path w="292101" h="31359">
                  <a:moveTo>
                    <a:pt x="0" y="31358"/>
                  </a:moveTo>
                  <a:lnTo>
                    <a:pt x="0" y="31358"/>
                  </a:lnTo>
                  <a:lnTo>
                    <a:pt x="0" y="27987"/>
                  </a:lnTo>
                  <a:lnTo>
                    <a:pt x="3371" y="19149"/>
                  </a:lnTo>
                  <a:lnTo>
                    <a:pt x="32435" y="10964"/>
                  </a:lnTo>
                  <a:lnTo>
                    <a:pt x="48434" y="8590"/>
                  </a:lnTo>
                  <a:lnTo>
                    <a:pt x="66862" y="6301"/>
                  </a:lnTo>
                  <a:lnTo>
                    <a:pt x="86908" y="4070"/>
                  </a:lnTo>
                  <a:lnTo>
                    <a:pt x="107328" y="2583"/>
                  </a:lnTo>
                  <a:lnTo>
                    <a:pt x="127997" y="1591"/>
                  </a:lnTo>
                  <a:lnTo>
                    <a:pt x="148830" y="930"/>
                  </a:lnTo>
                  <a:lnTo>
                    <a:pt x="169776" y="489"/>
                  </a:lnTo>
                  <a:lnTo>
                    <a:pt x="190795" y="196"/>
                  </a:lnTo>
                  <a:lnTo>
                    <a:pt x="211863" y="0"/>
                  </a:lnTo>
                  <a:lnTo>
                    <a:pt x="229437" y="575"/>
                  </a:lnTo>
                  <a:lnTo>
                    <a:pt x="258370" y="3095"/>
                  </a:lnTo>
                  <a:lnTo>
                    <a:pt x="292100" y="123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SMARTInkShape-3011"/>
            <p:cNvSpPr/>
            <p:nvPr>
              <p:custDataLst>
                <p:tags r:id="rId68"/>
              </p:custDataLst>
            </p:nvPr>
          </p:nvSpPr>
          <p:spPr>
            <a:xfrm>
              <a:off x="7004050" y="2397222"/>
              <a:ext cx="196851" cy="11101"/>
            </a:xfrm>
            <a:custGeom>
              <a:avLst/>
              <a:gdLst/>
              <a:ahLst/>
              <a:cxnLst/>
              <a:rect l="0" t="0" r="0" b="0"/>
              <a:pathLst>
                <a:path w="196851" h="11101">
                  <a:moveTo>
                    <a:pt x="0" y="3078"/>
                  </a:moveTo>
                  <a:lnTo>
                    <a:pt x="0" y="3078"/>
                  </a:lnTo>
                  <a:lnTo>
                    <a:pt x="0" y="9820"/>
                  </a:lnTo>
                  <a:lnTo>
                    <a:pt x="3528" y="11100"/>
                  </a:lnTo>
                  <a:lnTo>
                    <a:pt x="27464" y="9531"/>
                  </a:lnTo>
                  <a:lnTo>
                    <a:pt x="54304" y="6417"/>
                  </a:lnTo>
                  <a:lnTo>
                    <a:pt x="85048" y="4562"/>
                  </a:lnTo>
                  <a:lnTo>
                    <a:pt x="116116" y="3032"/>
                  </a:lnTo>
                  <a:lnTo>
                    <a:pt x="144035" y="0"/>
                  </a:lnTo>
                  <a:lnTo>
                    <a:pt x="166791" y="64"/>
                  </a:lnTo>
                  <a:lnTo>
                    <a:pt x="196850" y="30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6" name="SMARTInkShape-Group836"/>
          <p:cNvGrpSpPr/>
          <p:nvPr/>
        </p:nvGrpSpPr>
        <p:grpSpPr>
          <a:xfrm>
            <a:off x="7347706" y="2127250"/>
            <a:ext cx="1123195" cy="373766"/>
            <a:chOff x="7347706" y="2127250"/>
            <a:chExt cx="1123195" cy="373766"/>
          </a:xfrm>
        </p:grpSpPr>
        <p:sp>
          <p:nvSpPr>
            <p:cNvPr id="202" name="SMARTInkShape-3012"/>
            <p:cNvSpPr/>
            <p:nvPr>
              <p:custDataLst>
                <p:tags r:id="rId62"/>
              </p:custDataLst>
            </p:nvPr>
          </p:nvSpPr>
          <p:spPr>
            <a:xfrm>
              <a:off x="7347706" y="2383778"/>
              <a:ext cx="81795" cy="117238"/>
            </a:xfrm>
            <a:custGeom>
              <a:avLst/>
              <a:gdLst/>
              <a:ahLst/>
              <a:cxnLst/>
              <a:rect l="0" t="0" r="0" b="0"/>
              <a:pathLst>
                <a:path w="81795" h="117238">
                  <a:moveTo>
                    <a:pt x="30994" y="73672"/>
                  </a:moveTo>
                  <a:lnTo>
                    <a:pt x="30994" y="73672"/>
                  </a:lnTo>
                  <a:lnTo>
                    <a:pt x="4982" y="46954"/>
                  </a:lnTo>
                  <a:lnTo>
                    <a:pt x="944" y="39963"/>
                  </a:lnTo>
                  <a:lnTo>
                    <a:pt x="377" y="39911"/>
                  </a:lnTo>
                  <a:lnTo>
                    <a:pt x="0" y="40581"/>
                  </a:lnTo>
                  <a:lnTo>
                    <a:pt x="20357" y="69594"/>
                  </a:lnTo>
                  <a:lnTo>
                    <a:pt x="33963" y="97561"/>
                  </a:lnTo>
                  <a:lnTo>
                    <a:pt x="43273" y="117237"/>
                  </a:lnTo>
                  <a:lnTo>
                    <a:pt x="36732" y="93520"/>
                  </a:lnTo>
                  <a:lnTo>
                    <a:pt x="32693" y="63795"/>
                  </a:lnTo>
                  <a:lnTo>
                    <a:pt x="31749" y="41766"/>
                  </a:lnTo>
                  <a:lnTo>
                    <a:pt x="31144" y="10272"/>
                  </a:lnTo>
                  <a:lnTo>
                    <a:pt x="31093" y="6005"/>
                  </a:lnTo>
                  <a:lnTo>
                    <a:pt x="31766" y="3161"/>
                  </a:lnTo>
                  <a:lnTo>
                    <a:pt x="32919" y="1264"/>
                  </a:lnTo>
                  <a:lnTo>
                    <a:pt x="34395" y="0"/>
                  </a:lnTo>
                  <a:lnTo>
                    <a:pt x="41677" y="477"/>
                  </a:lnTo>
                  <a:lnTo>
                    <a:pt x="71912" y="3382"/>
                  </a:lnTo>
                  <a:lnTo>
                    <a:pt x="81794" y="38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SMARTInkShape-3013"/>
            <p:cNvSpPr/>
            <p:nvPr>
              <p:custDataLst>
                <p:tags r:id="rId63"/>
              </p:custDataLst>
            </p:nvPr>
          </p:nvSpPr>
          <p:spPr>
            <a:xfrm>
              <a:off x="7466272" y="2349445"/>
              <a:ext cx="401379" cy="121995"/>
            </a:xfrm>
            <a:custGeom>
              <a:avLst/>
              <a:gdLst/>
              <a:ahLst/>
              <a:cxnLst/>
              <a:rect l="0" t="0" r="0" b="0"/>
              <a:pathLst>
                <a:path w="401379" h="121995">
                  <a:moveTo>
                    <a:pt x="83878" y="19105"/>
                  </a:moveTo>
                  <a:lnTo>
                    <a:pt x="83878" y="19105"/>
                  </a:lnTo>
                  <a:lnTo>
                    <a:pt x="55043" y="9685"/>
                  </a:lnTo>
                  <a:lnTo>
                    <a:pt x="41194" y="10920"/>
                  </a:lnTo>
                  <a:lnTo>
                    <a:pt x="27512" y="17584"/>
                  </a:lnTo>
                  <a:lnTo>
                    <a:pt x="20901" y="22324"/>
                  </a:lnTo>
                  <a:lnTo>
                    <a:pt x="11673" y="35117"/>
                  </a:lnTo>
                  <a:lnTo>
                    <a:pt x="0" y="66326"/>
                  </a:lnTo>
                  <a:lnTo>
                    <a:pt x="443" y="73869"/>
                  </a:lnTo>
                  <a:lnTo>
                    <a:pt x="6580" y="87894"/>
                  </a:lnTo>
                  <a:lnTo>
                    <a:pt x="16361" y="97420"/>
                  </a:lnTo>
                  <a:lnTo>
                    <a:pt x="21934" y="100949"/>
                  </a:lnTo>
                  <a:lnTo>
                    <a:pt x="33769" y="102987"/>
                  </a:lnTo>
                  <a:lnTo>
                    <a:pt x="39889" y="102543"/>
                  </a:lnTo>
                  <a:lnTo>
                    <a:pt x="44674" y="100836"/>
                  </a:lnTo>
                  <a:lnTo>
                    <a:pt x="51872" y="95176"/>
                  </a:lnTo>
                  <a:lnTo>
                    <a:pt x="59892" y="84056"/>
                  </a:lnTo>
                  <a:lnTo>
                    <a:pt x="68217" y="53154"/>
                  </a:lnTo>
                  <a:lnTo>
                    <a:pt x="70593" y="24785"/>
                  </a:lnTo>
                  <a:lnTo>
                    <a:pt x="70787" y="20775"/>
                  </a:lnTo>
                  <a:lnTo>
                    <a:pt x="70212" y="18807"/>
                  </a:lnTo>
                  <a:lnTo>
                    <a:pt x="69123" y="18201"/>
                  </a:lnTo>
                  <a:lnTo>
                    <a:pt x="67691" y="18502"/>
                  </a:lnTo>
                  <a:lnTo>
                    <a:pt x="62305" y="32410"/>
                  </a:lnTo>
                  <a:lnTo>
                    <a:pt x="56241" y="57776"/>
                  </a:lnTo>
                  <a:lnTo>
                    <a:pt x="56718" y="84264"/>
                  </a:lnTo>
                  <a:lnTo>
                    <a:pt x="63340" y="99570"/>
                  </a:lnTo>
                  <a:lnTo>
                    <a:pt x="73339" y="112017"/>
                  </a:lnTo>
                  <a:lnTo>
                    <a:pt x="84838" y="119901"/>
                  </a:lnTo>
                  <a:lnTo>
                    <a:pt x="97005" y="121994"/>
                  </a:lnTo>
                  <a:lnTo>
                    <a:pt x="103212" y="121564"/>
                  </a:lnTo>
                  <a:lnTo>
                    <a:pt x="113873" y="117324"/>
                  </a:lnTo>
                  <a:lnTo>
                    <a:pt x="118691" y="114218"/>
                  </a:lnTo>
                  <a:lnTo>
                    <a:pt x="125927" y="103240"/>
                  </a:lnTo>
                  <a:lnTo>
                    <a:pt x="137730" y="79312"/>
                  </a:lnTo>
                  <a:lnTo>
                    <a:pt x="146618" y="60680"/>
                  </a:lnTo>
                  <a:lnTo>
                    <a:pt x="154205" y="31368"/>
                  </a:lnTo>
                  <a:lnTo>
                    <a:pt x="158918" y="21527"/>
                  </a:lnTo>
                  <a:lnTo>
                    <a:pt x="156363" y="26565"/>
                  </a:lnTo>
                  <a:lnTo>
                    <a:pt x="154075" y="53719"/>
                  </a:lnTo>
                  <a:lnTo>
                    <a:pt x="155712" y="75222"/>
                  </a:lnTo>
                  <a:lnTo>
                    <a:pt x="159549" y="87790"/>
                  </a:lnTo>
                  <a:lnTo>
                    <a:pt x="165957" y="98080"/>
                  </a:lnTo>
                  <a:lnTo>
                    <a:pt x="173510" y="103594"/>
                  </a:lnTo>
                  <a:lnTo>
                    <a:pt x="177499" y="105064"/>
                  </a:lnTo>
                  <a:lnTo>
                    <a:pt x="181570" y="104634"/>
                  </a:lnTo>
                  <a:lnTo>
                    <a:pt x="189856" y="100392"/>
                  </a:lnTo>
                  <a:lnTo>
                    <a:pt x="202454" y="86699"/>
                  </a:lnTo>
                  <a:lnTo>
                    <a:pt x="219353" y="57334"/>
                  </a:lnTo>
                  <a:lnTo>
                    <a:pt x="232047" y="29883"/>
                  </a:lnTo>
                  <a:lnTo>
                    <a:pt x="246470" y="1030"/>
                  </a:lnTo>
                  <a:lnTo>
                    <a:pt x="246600" y="0"/>
                  </a:lnTo>
                  <a:lnTo>
                    <a:pt x="244864" y="2617"/>
                  </a:lnTo>
                  <a:lnTo>
                    <a:pt x="241041" y="33536"/>
                  </a:lnTo>
                  <a:lnTo>
                    <a:pt x="237689" y="57718"/>
                  </a:lnTo>
                  <a:lnTo>
                    <a:pt x="238577" y="78994"/>
                  </a:lnTo>
                  <a:lnTo>
                    <a:pt x="239927" y="84431"/>
                  </a:lnTo>
                  <a:lnTo>
                    <a:pt x="245191" y="92354"/>
                  </a:lnTo>
                  <a:lnTo>
                    <a:pt x="250822" y="96815"/>
                  </a:lnTo>
                  <a:lnTo>
                    <a:pt x="252324" y="97018"/>
                  </a:lnTo>
                  <a:lnTo>
                    <a:pt x="255404" y="94655"/>
                  </a:lnTo>
                  <a:lnTo>
                    <a:pt x="265072" y="83980"/>
                  </a:lnTo>
                  <a:lnTo>
                    <a:pt x="280980" y="53923"/>
                  </a:lnTo>
                  <a:lnTo>
                    <a:pt x="294340" y="24336"/>
                  </a:lnTo>
                  <a:lnTo>
                    <a:pt x="301538" y="12815"/>
                  </a:lnTo>
                  <a:lnTo>
                    <a:pt x="303068" y="11384"/>
                  </a:lnTo>
                  <a:lnTo>
                    <a:pt x="304088" y="11136"/>
                  </a:lnTo>
                  <a:lnTo>
                    <a:pt x="309096" y="15806"/>
                  </a:lnTo>
                  <a:lnTo>
                    <a:pt x="310974" y="23283"/>
                  </a:lnTo>
                  <a:lnTo>
                    <a:pt x="313914" y="37511"/>
                  </a:lnTo>
                  <a:lnTo>
                    <a:pt x="323250" y="62190"/>
                  </a:lnTo>
                  <a:lnTo>
                    <a:pt x="327379" y="66476"/>
                  </a:lnTo>
                  <a:lnTo>
                    <a:pt x="331565" y="68381"/>
                  </a:lnTo>
                  <a:lnTo>
                    <a:pt x="333669" y="68889"/>
                  </a:lnTo>
                  <a:lnTo>
                    <a:pt x="339771" y="65691"/>
                  </a:lnTo>
                  <a:lnTo>
                    <a:pt x="351138" y="54075"/>
                  </a:lnTo>
                  <a:lnTo>
                    <a:pt x="376027" y="25738"/>
                  </a:lnTo>
                  <a:lnTo>
                    <a:pt x="386179" y="15320"/>
                  </a:lnTo>
                  <a:lnTo>
                    <a:pt x="387718" y="15170"/>
                  </a:lnTo>
                  <a:lnTo>
                    <a:pt x="391309" y="16886"/>
                  </a:lnTo>
                  <a:lnTo>
                    <a:pt x="392548" y="19037"/>
                  </a:lnTo>
                  <a:lnTo>
                    <a:pt x="394293" y="29511"/>
                  </a:lnTo>
                  <a:lnTo>
                    <a:pt x="394930" y="57739"/>
                  </a:lnTo>
                  <a:lnTo>
                    <a:pt x="394999" y="69671"/>
                  </a:lnTo>
                  <a:lnTo>
                    <a:pt x="396896" y="75210"/>
                  </a:lnTo>
                  <a:lnTo>
                    <a:pt x="401378" y="826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SMARTInkShape-3014"/>
            <p:cNvSpPr/>
            <p:nvPr>
              <p:custDataLst>
                <p:tags r:id="rId64"/>
              </p:custDataLst>
            </p:nvPr>
          </p:nvSpPr>
          <p:spPr>
            <a:xfrm>
              <a:off x="7951017" y="2127250"/>
              <a:ext cx="227685" cy="283491"/>
            </a:xfrm>
            <a:custGeom>
              <a:avLst/>
              <a:gdLst/>
              <a:ahLst/>
              <a:cxnLst/>
              <a:rect l="0" t="0" r="0" b="0"/>
              <a:pathLst>
                <a:path w="227685" h="283491">
                  <a:moveTo>
                    <a:pt x="62683" y="0"/>
                  </a:moveTo>
                  <a:lnTo>
                    <a:pt x="62683" y="0"/>
                  </a:lnTo>
                  <a:lnTo>
                    <a:pt x="59311" y="3371"/>
                  </a:lnTo>
                  <a:lnTo>
                    <a:pt x="50474" y="29064"/>
                  </a:lnTo>
                  <a:lnTo>
                    <a:pt x="42911" y="59954"/>
                  </a:lnTo>
                  <a:lnTo>
                    <a:pt x="38918" y="78070"/>
                  </a:lnTo>
                  <a:lnTo>
                    <a:pt x="34139" y="97908"/>
                  </a:lnTo>
                  <a:lnTo>
                    <a:pt x="28838" y="118894"/>
                  </a:lnTo>
                  <a:lnTo>
                    <a:pt x="23186" y="140646"/>
                  </a:lnTo>
                  <a:lnTo>
                    <a:pt x="18007" y="160792"/>
                  </a:lnTo>
                  <a:lnTo>
                    <a:pt x="13144" y="179867"/>
                  </a:lnTo>
                  <a:lnTo>
                    <a:pt x="8490" y="198228"/>
                  </a:lnTo>
                  <a:lnTo>
                    <a:pt x="3319" y="228036"/>
                  </a:lnTo>
                  <a:lnTo>
                    <a:pt x="409" y="257126"/>
                  </a:lnTo>
                  <a:lnTo>
                    <a:pt x="0" y="262434"/>
                  </a:lnTo>
                  <a:lnTo>
                    <a:pt x="2550" y="263856"/>
                  </a:lnTo>
                  <a:lnTo>
                    <a:pt x="12909" y="259791"/>
                  </a:lnTo>
                  <a:lnTo>
                    <a:pt x="38191" y="234866"/>
                  </a:lnTo>
                  <a:lnTo>
                    <a:pt x="65867" y="204647"/>
                  </a:lnTo>
                  <a:lnTo>
                    <a:pt x="78913" y="190223"/>
                  </a:lnTo>
                  <a:lnTo>
                    <a:pt x="81970" y="188199"/>
                  </a:lnTo>
                  <a:lnTo>
                    <a:pt x="84007" y="188966"/>
                  </a:lnTo>
                  <a:lnTo>
                    <a:pt x="85366" y="191594"/>
                  </a:lnTo>
                  <a:lnTo>
                    <a:pt x="86271" y="195462"/>
                  </a:lnTo>
                  <a:lnTo>
                    <a:pt x="76044" y="226314"/>
                  </a:lnTo>
                  <a:lnTo>
                    <a:pt x="78263" y="243341"/>
                  </a:lnTo>
                  <a:lnTo>
                    <a:pt x="87717" y="256554"/>
                  </a:lnTo>
                  <a:lnTo>
                    <a:pt x="94189" y="262052"/>
                  </a:lnTo>
                  <a:lnTo>
                    <a:pt x="108906" y="268162"/>
                  </a:lnTo>
                  <a:lnTo>
                    <a:pt x="116781" y="269791"/>
                  </a:lnTo>
                  <a:lnTo>
                    <a:pt x="131176" y="267839"/>
                  </a:lnTo>
                  <a:lnTo>
                    <a:pt x="153063" y="256924"/>
                  </a:lnTo>
                  <a:lnTo>
                    <a:pt x="167057" y="246127"/>
                  </a:lnTo>
                  <a:lnTo>
                    <a:pt x="175629" y="234273"/>
                  </a:lnTo>
                  <a:lnTo>
                    <a:pt x="186027" y="203533"/>
                  </a:lnTo>
                  <a:lnTo>
                    <a:pt x="185130" y="202716"/>
                  </a:lnTo>
                  <a:lnTo>
                    <a:pt x="178487" y="205572"/>
                  </a:lnTo>
                  <a:lnTo>
                    <a:pt x="166219" y="218484"/>
                  </a:lnTo>
                  <a:lnTo>
                    <a:pt x="153646" y="239087"/>
                  </a:lnTo>
                  <a:lnTo>
                    <a:pt x="147726" y="263065"/>
                  </a:lnTo>
                  <a:lnTo>
                    <a:pt x="149011" y="269921"/>
                  </a:lnTo>
                  <a:lnTo>
                    <a:pt x="156085" y="281302"/>
                  </a:lnTo>
                  <a:lnTo>
                    <a:pt x="163051" y="283490"/>
                  </a:lnTo>
                  <a:lnTo>
                    <a:pt x="190964" y="280533"/>
                  </a:lnTo>
                  <a:lnTo>
                    <a:pt x="206480" y="276846"/>
                  </a:lnTo>
                  <a:lnTo>
                    <a:pt x="218550" y="269093"/>
                  </a:lnTo>
                  <a:lnTo>
                    <a:pt x="223744" y="264062"/>
                  </a:lnTo>
                  <a:lnTo>
                    <a:pt x="226502" y="257886"/>
                  </a:lnTo>
                  <a:lnTo>
                    <a:pt x="227684" y="243497"/>
                  </a:lnTo>
                  <a:lnTo>
                    <a:pt x="221011" y="216159"/>
                  </a:lnTo>
                  <a:lnTo>
                    <a:pt x="210193" y="199787"/>
                  </a:lnTo>
                  <a:lnTo>
                    <a:pt x="197386" y="187572"/>
                  </a:lnTo>
                  <a:lnTo>
                    <a:pt x="186992" y="182143"/>
                  </a:lnTo>
                  <a:lnTo>
                    <a:pt x="177668" y="181612"/>
                  </a:lnTo>
                  <a:lnTo>
                    <a:pt x="164283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SMARTInkShape-3015"/>
            <p:cNvSpPr/>
            <p:nvPr>
              <p:custDataLst>
                <p:tags r:id="rId65"/>
              </p:custDataLst>
            </p:nvPr>
          </p:nvSpPr>
          <p:spPr>
            <a:xfrm>
              <a:off x="8179484" y="2127250"/>
              <a:ext cx="291417" cy="302037"/>
            </a:xfrm>
            <a:custGeom>
              <a:avLst/>
              <a:gdLst/>
              <a:ahLst/>
              <a:cxnLst/>
              <a:rect l="0" t="0" r="0" b="0"/>
              <a:pathLst>
                <a:path w="291417" h="302037">
                  <a:moveTo>
                    <a:pt x="151716" y="0"/>
                  </a:moveTo>
                  <a:lnTo>
                    <a:pt x="151716" y="0"/>
                  </a:lnTo>
                  <a:lnTo>
                    <a:pt x="141603" y="6742"/>
                  </a:lnTo>
                  <a:lnTo>
                    <a:pt x="118459" y="34532"/>
                  </a:lnTo>
                  <a:lnTo>
                    <a:pt x="97424" y="65912"/>
                  </a:lnTo>
                  <a:lnTo>
                    <a:pt x="85887" y="84158"/>
                  </a:lnTo>
                  <a:lnTo>
                    <a:pt x="73964" y="104789"/>
                  </a:lnTo>
                  <a:lnTo>
                    <a:pt x="61781" y="127009"/>
                  </a:lnTo>
                  <a:lnTo>
                    <a:pt x="49426" y="150289"/>
                  </a:lnTo>
                  <a:lnTo>
                    <a:pt x="39072" y="170748"/>
                  </a:lnTo>
                  <a:lnTo>
                    <a:pt x="30054" y="189327"/>
                  </a:lnTo>
                  <a:lnTo>
                    <a:pt x="15799" y="221023"/>
                  </a:lnTo>
                  <a:lnTo>
                    <a:pt x="4513" y="251912"/>
                  </a:lnTo>
                  <a:lnTo>
                    <a:pt x="0" y="264752"/>
                  </a:lnTo>
                  <a:lnTo>
                    <a:pt x="8179" y="246037"/>
                  </a:lnTo>
                  <a:lnTo>
                    <a:pt x="12290" y="224673"/>
                  </a:lnTo>
                  <a:lnTo>
                    <a:pt x="18252" y="213684"/>
                  </a:lnTo>
                  <a:lnTo>
                    <a:pt x="32914" y="199564"/>
                  </a:lnTo>
                  <a:lnTo>
                    <a:pt x="44588" y="194529"/>
                  </a:lnTo>
                  <a:lnTo>
                    <a:pt x="69328" y="191296"/>
                  </a:lnTo>
                  <a:lnTo>
                    <a:pt x="95006" y="187365"/>
                  </a:lnTo>
                  <a:lnTo>
                    <a:pt x="121586" y="178360"/>
                  </a:lnTo>
                  <a:lnTo>
                    <a:pt x="137222" y="170126"/>
                  </a:lnTo>
                  <a:lnTo>
                    <a:pt x="141746" y="165452"/>
                  </a:lnTo>
                  <a:lnTo>
                    <a:pt x="142953" y="163218"/>
                  </a:lnTo>
                  <a:lnTo>
                    <a:pt x="143051" y="161729"/>
                  </a:lnTo>
                  <a:lnTo>
                    <a:pt x="142412" y="160736"/>
                  </a:lnTo>
                  <a:lnTo>
                    <a:pt x="141280" y="160074"/>
                  </a:lnTo>
                  <a:lnTo>
                    <a:pt x="126203" y="165884"/>
                  </a:lnTo>
                  <a:lnTo>
                    <a:pt x="107232" y="179914"/>
                  </a:lnTo>
                  <a:lnTo>
                    <a:pt x="91577" y="200847"/>
                  </a:lnTo>
                  <a:lnTo>
                    <a:pt x="88064" y="212973"/>
                  </a:lnTo>
                  <a:lnTo>
                    <a:pt x="88114" y="218182"/>
                  </a:lnTo>
                  <a:lnTo>
                    <a:pt x="90265" y="223066"/>
                  </a:lnTo>
                  <a:lnTo>
                    <a:pt x="98299" y="232255"/>
                  </a:lnTo>
                  <a:lnTo>
                    <a:pt x="114722" y="241991"/>
                  </a:lnTo>
                  <a:lnTo>
                    <a:pt x="128689" y="243253"/>
                  </a:lnTo>
                  <a:lnTo>
                    <a:pt x="152418" y="239997"/>
                  </a:lnTo>
                  <a:lnTo>
                    <a:pt x="177324" y="236445"/>
                  </a:lnTo>
                  <a:lnTo>
                    <a:pt x="194141" y="237026"/>
                  </a:lnTo>
                  <a:lnTo>
                    <a:pt x="219476" y="245992"/>
                  </a:lnTo>
                  <a:lnTo>
                    <a:pt x="244857" y="262446"/>
                  </a:lnTo>
                  <a:lnTo>
                    <a:pt x="274955" y="289169"/>
                  </a:lnTo>
                  <a:lnTo>
                    <a:pt x="288164" y="301712"/>
                  </a:lnTo>
                  <a:lnTo>
                    <a:pt x="289248" y="302036"/>
                  </a:lnTo>
                  <a:lnTo>
                    <a:pt x="289971" y="301546"/>
                  </a:lnTo>
                  <a:lnTo>
                    <a:pt x="290452" y="300514"/>
                  </a:lnTo>
                  <a:lnTo>
                    <a:pt x="291289" y="274236"/>
                  </a:lnTo>
                  <a:lnTo>
                    <a:pt x="291391" y="242789"/>
                  </a:lnTo>
                  <a:lnTo>
                    <a:pt x="291412" y="213509"/>
                  </a:lnTo>
                  <a:lnTo>
                    <a:pt x="291416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9" name="SMARTInkShape-Group837"/>
          <p:cNvGrpSpPr/>
          <p:nvPr/>
        </p:nvGrpSpPr>
        <p:grpSpPr>
          <a:xfrm>
            <a:off x="897210" y="2997200"/>
            <a:ext cx="2207941" cy="158751"/>
            <a:chOff x="897210" y="2997200"/>
            <a:chExt cx="2207941" cy="158751"/>
          </a:xfrm>
        </p:grpSpPr>
        <p:sp>
          <p:nvSpPr>
            <p:cNvPr id="207" name="SMARTInkShape-3016"/>
            <p:cNvSpPr/>
            <p:nvPr>
              <p:custDataLst>
                <p:tags r:id="rId60"/>
              </p:custDataLst>
            </p:nvPr>
          </p:nvSpPr>
          <p:spPr>
            <a:xfrm>
              <a:off x="946150" y="3041650"/>
              <a:ext cx="2159001" cy="56734"/>
            </a:xfrm>
            <a:custGeom>
              <a:avLst/>
              <a:gdLst/>
              <a:ahLst/>
              <a:cxnLst/>
              <a:rect l="0" t="0" r="0" b="0"/>
              <a:pathLst>
                <a:path w="2159001" h="56734">
                  <a:moveTo>
                    <a:pt x="0" y="38100"/>
                  </a:moveTo>
                  <a:lnTo>
                    <a:pt x="0" y="38100"/>
                  </a:lnTo>
                  <a:lnTo>
                    <a:pt x="22395" y="47534"/>
                  </a:lnTo>
                  <a:lnTo>
                    <a:pt x="45466" y="52406"/>
                  </a:lnTo>
                  <a:lnTo>
                    <a:pt x="74065" y="55041"/>
                  </a:lnTo>
                  <a:lnTo>
                    <a:pt x="89593" y="55744"/>
                  </a:lnTo>
                  <a:lnTo>
                    <a:pt x="108412" y="56213"/>
                  </a:lnTo>
                  <a:lnTo>
                    <a:pt x="129425" y="56525"/>
                  </a:lnTo>
                  <a:lnTo>
                    <a:pt x="151900" y="56733"/>
                  </a:lnTo>
                  <a:lnTo>
                    <a:pt x="176056" y="56167"/>
                  </a:lnTo>
                  <a:lnTo>
                    <a:pt x="201332" y="55083"/>
                  </a:lnTo>
                  <a:lnTo>
                    <a:pt x="227354" y="53656"/>
                  </a:lnTo>
                  <a:lnTo>
                    <a:pt x="256697" y="51998"/>
                  </a:lnTo>
                  <a:lnTo>
                    <a:pt x="288254" y="50188"/>
                  </a:lnTo>
                  <a:lnTo>
                    <a:pt x="321286" y="48275"/>
                  </a:lnTo>
                  <a:lnTo>
                    <a:pt x="356007" y="46294"/>
                  </a:lnTo>
                  <a:lnTo>
                    <a:pt x="391855" y="44268"/>
                  </a:lnTo>
                  <a:lnTo>
                    <a:pt x="428453" y="42212"/>
                  </a:lnTo>
                  <a:lnTo>
                    <a:pt x="466258" y="40841"/>
                  </a:lnTo>
                  <a:lnTo>
                    <a:pt x="504866" y="39928"/>
                  </a:lnTo>
                  <a:lnTo>
                    <a:pt x="544011" y="39318"/>
                  </a:lnTo>
                  <a:lnTo>
                    <a:pt x="584924" y="38912"/>
                  </a:lnTo>
                  <a:lnTo>
                    <a:pt x="627016" y="38641"/>
                  </a:lnTo>
                  <a:lnTo>
                    <a:pt x="669894" y="38461"/>
                  </a:lnTo>
                  <a:lnTo>
                    <a:pt x="712590" y="38340"/>
                  </a:lnTo>
                  <a:lnTo>
                    <a:pt x="755166" y="38260"/>
                  </a:lnTo>
                  <a:lnTo>
                    <a:pt x="797661" y="38207"/>
                  </a:lnTo>
                  <a:lnTo>
                    <a:pt x="840102" y="38171"/>
                  </a:lnTo>
                  <a:lnTo>
                    <a:pt x="882507" y="38147"/>
                  </a:lnTo>
                  <a:lnTo>
                    <a:pt x="924888" y="38131"/>
                  </a:lnTo>
                  <a:lnTo>
                    <a:pt x="967959" y="37416"/>
                  </a:lnTo>
                  <a:lnTo>
                    <a:pt x="1011489" y="36233"/>
                  </a:lnTo>
                  <a:lnTo>
                    <a:pt x="1055326" y="34738"/>
                  </a:lnTo>
                  <a:lnTo>
                    <a:pt x="1097251" y="34448"/>
                  </a:lnTo>
                  <a:lnTo>
                    <a:pt x="1137901" y="34959"/>
                  </a:lnTo>
                  <a:lnTo>
                    <a:pt x="1177700" y="36006"/>
                  </a:lnTo>
                  <a:lnTo>
                    <a:pt x="1217639" y="35999"/>
                  </a:lnTo>
                  <a:lnTo>
                    <a:pt x="1257671" y="35288"/>
                  </a:lnTo>
                  <a:lnTo>
                    <a:pt x="1297764" y="34109"/>
                  </a:lnTo>
                  <a:lnTo>
                    <a:pt x="1337193" y="33322"/>
                  </a:lnTo>
                  <a:lnTo>
                    <a:pt x="1376178" y="32798"/>
                  </a:lnTo>
                  <a:lnTo>
                    <a:pt x="1414869" y="32449"/>
                  </a:lnTo>
                  <a:lnTo>
                    <a:pt x="1452657" y="32216"/>
                  </a:lnTo>
                  <a:lnTo>
                    <a:pt x="1489844" y="32061"/>
                  </a:lnTo>
                  <a:lnTo>
                    <a:pt x="1526629" y="31957"/>
                  </a:lnTo>
                  <a:lnTo>
                    <a:pt x="1563853" y="31183"/>
                  </a:lnTo>
                  <a:lnTo>
                    <a:pt x="1601369" y="29961"/>
                  </a:lnTo>
                  <a:lnTo>
                    <a:pt x="1639079" y="28440"/>
                  </a:lnTo>
                  <a:lnTo>
                    <a:pt x="1675508" y="26721"/>
                  </a:lnTo>
                  <a:lnTo>
                    <a:pt x="1711083" y="24870"/>
                  </a:lnTo>
                  <a:lnTo>
                    <a:pt x="1746089" y="22930"/>
                  </a:lnTo>
                  <a:lnTo>
                    <a:pt x="1780009" y="21637"/>
                  </a:lnTo>
                  <a:lnTo>
                    <a:pt x="1813206" y="20774"/>
                  </a:lnTo>
                  <a:lnTo>
                    <a:pt x="1845921" y="20200"/>
                  </a:lnTo>
                  <a:lnTo>
                    <a:pt x="1877608" y="18405"/>
                  </a:lnTo>
                  <a:lnTo>
                    <a:pt x="1908611" y="15798"/>
                  </a:lnTo>
                  <a:lnTo>
                    <a:pt x="1939158" y="12648"/>
                  </a:lnTo>
                  <a:lnTo>
                    <a:pt x="1967283" y="10549"/>
                  </a:lnTo>
                  <a:lnTo>
                    <a:pt x="1993794" y="9149"/>
                  </a:lnTo>
                  <a:lnTo>
                    <a:pt x="2019229" y="8216"/>
                  </a:lnTo>
                  <a:lnTo>
                    <a:pt x="2041125" y="7594"/>
                  </a:lnTo>
                  <a:lnTo>
                    <a:pt x="2060661" y="7180"/>
                  </a:lnTo>
                  <a:lnTo>
                    <a:pt x="2078624" y="6903"/>
                  </a:lnTo>
                  <a:lnTo>
                    <a:pt x="2107990" y="4714"/>
                  </a:lnTo>
                  <a:lnTo>
                    <a:pt x="2138712" y="1397"/>
                  </a:lnTo>
                  <a:lnTo>
                    <a:pt x="2159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SMARTInkShape-3017"/>
            <p:cNvSpPr/>
            <p:nvPr>
              <p:custDataLst>
                <p:tags r:id="rId61"/>
              </p:custDataLst>
            </p:nvPr>
          </p:nvSpPr>
          <p:spPr>
            <a:xfrm>
              <a:off x="897210" y="2997200"/>
              <a:ext cx="99741" cy="158751"/>
            </a:xfrm>
            <a:custGeom>
              <a:avLst/>
              <a:gdLst/>
              <a:ahLst/>
              <a:cxnLst/>
              <a:rect l="0" t="0" r="0" b="0"/>
              <a:pathLst>
                <a:path w="99741" h="158751">
                  <a:moveTo>
                    <a:pt x="80690" y="0"/>
                  </a:moveTo>
                  <a:lnTo>
                    <a:pt x="80690" y="0"/>
                  </a:lnTo>
                  <a:lnTo>
                    <a:pt x="80690" y="3371"/>
                  </a:lnTo>
                  <a:lnTo>
                    <a:pt x="61849" y="30443"/>
                  </a:lnTo>
                  <a:lnTo>
                    <a:pt x="43358" y="58644"/>
                  </a:lnTo>
                  <a:lnTo>
                    <a:pt x="21181" y="87461"/>
                  </a:lnTo>
                  <a:lnTo>
                    <a:pt x="2324" y="116541"/>
                  </a:lnTo>
                  <a:lnTo>
                    <a:pt x="0" y="124938"/>
                  </a:lnTo>
                  <a:lnTo>
                    <a:pt x="791" y="128448"/>
                  </a:lnTo>
                  <a:lnTo>
                    <a:pt x="5433" y="134229"/>
                  </a:lnTo>
                  <a:lnTo>
                    <a:pt x="15963" y="137268"/>
                  </a:lnTo>
                  <a:lnTo>
                    <a:pt x="39640" y="140861"/>
                  </a:lnTo>
                  <a:lnTo>
                    <a:pt x="65234" y="146394"/>
                  </a:lnTo>
                  <a:lnTo>
                    <a:pt x="82461" y="152502"/>
                  </a:lnTo>
                  <a:lnTo>
                    <a:pt x="92033" y="156899"/>
                  </a:lnTo>
                  <a:lnTo>
                    <a:pt x="99740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2" name="SMARTInkShape-Group838"/>
          <p:cNvGrpSpPr/>
          <p:nvPr/>
        </p:nvGrpSpPr>
        <p:grpSpPr>
          <a:xfrm>
            <a:off x="3260276" y="2958886"/>
            <a:ext cx="2618121" cy="197065"/>
            <a:chOff x="3260276" y="2958886"/>
            <a:chExt cx="2618121" cy="197065"/>
          </a:xfrm>
        </p:grpSpPr>
        <p:sp>
          <p:nvSpPr>
            <p:cNvPr id="210" name="SMARTInkShape-3018"/>
            <p:cNvSpPr/>
            <p:nvPr>
              <p:custDataLst>
                <p:tags r:id="rId58"/>
              </p:custDataLst>
            </p:nvPr>
          </p:nvSpPr>
          <p:spPr>
            <a:xfrm>
              <a:off x="3524250" y="3000215"/>
              <a:ext cx="2354147" cy="130336"/>
            </a:xfrm>
            <a:custGeom>
              <a:avLst/>
              <a:gdLst/>
              <a:ahLst/>
              <a:cxnLst/>
              <a:rect l="0" t="0" r="0" b="0"/>
              <a:pathLst>
                <a:path w="2354147" h="130336">
                  <a:moveTo>
                    <a:pt x="0" y="54135"/>
                  </a:moveTo>
                  <a:lnTo>
                    <a:pt x="0" y="54135"/>
                  </a:lnTo>
                  <a:lnTo>
                    <a:pt x="18510" y="52254"/>
                  </a:lnTo>
                  <a:lnTo>
                    <a:pt x="43584" y="49109"/>
                  </a:lnTo>
                  <a:lnTo>
                    <a:pt x="67349" y="47668"/>
                  </a:lnTo>
                  <a:lnTo>
                    <a:pt x="96725" y="44675"/>
                  </a:lnTo>
                  <a:lnTo>
                    <a:pt x="112461" y="42890"/>
                  </a:lnTo>
                  <a:lnTo>
                    <a:pt x="128596" y="40994"/>
                  </a:lnTo>
                  <a:lnTo>
                    <a:pt x="144997" y="39024"/>
                  </a:lnTo>
                  <a:lnTo>
                    <a:pt x="162987" y="37005"/>
                  </a:lnTo>
                  <a:lnTo>
                    <a:pt x="182036" y="34954"/>
                  </a:lnTo>
                  <a:lnTo>
                    <a:pt x="201791" y="32881"/>
                  </a:lnTo>
                  <a:lnTo>
                    <a:pt x="222722" y="30793"/>
                  </a:lnTo>
                  <a:lnTo>
                    <a:pt x="244437" y="28696"/>
                  </a:lnTo>
                  <a:lnTo>
                    <a:pt x="266674" y="26592"/>
                  </a:lnTo>
                  <a:lnTo>
                    <a:pt x="287849" y="25190"/>
                  </a:lnTo>
                  <a:lnTo>
                    <a:pt x="308316" y="24255"/>
                  </a:lnTo>
                  <a:lnTo>
                    <a:pt x="328311" y="23631"/>
                  </a:lnTo>
                  <a:lnTo>
                    <a:pt x="349402" y="23216"/>
                  </a:lnTo>
                  <a:lnTo>
                    <a:pt x="371223" y="22939"/>
                  </a:lnTo>
                  <a:lnTo>
                    <a:pt x="393533" y="22754"/>
                  </a:lnTo>
                  <a:lnTo>
                    <a:pt x="416166" y="22631"/>
                  </a:lnTo>
                  <a:lnTo>
                    <a:pt x="439016" y="22549"/>
                  </a:lnTo>
                  <a:lnTo>
                    <a:pt x="462011" y="22494"/>
                  </a:lnTo>
                  <a:lnTo>
                    <a:pt x="485101" y="23163"/>
                  </a:lnTo>
                  <a:lnTo>
                    <a:pt x="508257" y="24315"/>
                  </a:lnTo>
                  <a:lnTo>
                    <a:pt x="531454" y="25788"/>
                  </a:lnTo>
                  <a:lnTo>
                    <a:pt x="553975" y="27476"/>
                  </a:lnTo>
                  <a:lnTo>
                    <a:pt x="576045" y="29307"/>
                  </a:lnTo>
                  <a:lnTo>
                    <a:pt x="597813" y="31233"/>
                  </a:lnTo>
                  <a:lnTo>
                    <a:pt x="620087" y="33223"/>
                  </a:lnTo>
                  <a:lnTo>
                    <a:pt x="642696" y="35254"/>
                  </a:lnTo>
                  <a:lnTo>
                    <a:pt x="665531" y="37315"/>
                  </a:lnTo>
                  <a:lnTo>
                    <a:pt x="688515" y="38688"/>
                  </a:lnTo>
                  <a:lnTo>
                    <a:pt x="711599" y="39604"/>
                  </a:lnTo>
                  <a:lnTo>
                    <a:pt x="734749" y="40214"/>
                  </a:lnTo>
                  <a:lnTo>
                    <a:pt x="759355" y="41326"/>
                  </a:lnTo>
                  <a:lnTo>
                    <a:pt x="784931" y="42774"/>
                  </a:lnTo>
                  <a:lnTo>
                    <a:pt x="811154" y="44444"/>
                  </a:lnTo>
                  <a:lnTo>
                    <a:pt x="837103" y="45558"/>
                  </a:lnTo>
                  <a:lnTo>
                    <a:pt x="862868" y="46300"/>
                  </a:lnTo>
                  <a:lnTo>
                    <a:pt x="888512" y="46795"/>
                  </a:lnTo>
                  <a:lnTo>
                    <a:pt x="914780" y="47831"/>
                  </a:lnTo>
                  <a:lnTo>
                    <a:pt x="941465" y="49226"/>
                  </a:lnTo>
                  <a:lnTo>
                    <a:pt x="968426" y="50862"/>
                  </a:lnTo>
                  <a:lnTo>
                    <a:pt x="995573" y="51953"/>
                  </a:lnTo>
                  <a:lnTo>
                    <a:pt x="1022843" y="52680"/>
                  </a:lnTo>
                  <a:lnTo>
                    <a:pt x="1050196" y="53165"/>
                  </a:lnTo>
                  <a:lnTo>
                    <a:pt x="1076897" y="52783"/>
                  </a:lnTo>
                  <a:lnTo>
                    <a:pt x="1103164" y="51823"/>
                  </a:lnTo>
                  <a:lnTo>
                    <a:pt x="1129143" y="50477"/>
                  </a:lnTo>
                  <a:lnTo>
                    <a:pt x="1155634" y="50285"/>
                  </a:lnTo>
                  <a:lnTo>
                    <a:pt x="1182467" y="50863"/>
                  </a:lnTo>
                  <a:lnTo>
                    <a:pt x="1209528" y="51953"/>
                  </a:lnTo>
                  <a:lnTo>
                    <a:pt x="1236741" y="51975"/>
                  </a:lnTo>
                  <a:lnTo>
                    <a:pt x="1264055" y="51284"/>
                  </a:lnTo>
                  <a:lnTo>
                    <a:pt x="1291437" y="50117"/>
                  </a:lnTo>
                  <a:lnTo>
                    <a:pt x="1318863" y="49340"/>
                  </a:lnTo>
                  <a:lnTo>
                    <a:pt x="1346320" y="48822"/>
                  </a:lnTo>
                  <a:lnTo>
                    <a:pt x="1373796" y="48476"/>
                  </a:lnTo>
                  <a:lnTo>
                    <a:pt x="1401287" y="48951"/>
                  </a:lnTo>
                  <a:lnTo>
                    <a:pt x="1428786" y="49974"/>
                  </a:lnTo>
                  <a:lnTo>
                    <a:pt x="1456291" y="51361"/>
                  </a:lnTo>
                  <a:lnTo>
                    <a:pt x="1483094" y="52285"/>
                  </a:lnTo>
                  <a:lnTo>
                    <a:pt x="1509430" y="52902"/>
                  </a:lnTo>
                  <a:lnTo>
                    <a:pt x="1535454" y="53313"/>
                  </a:lnTo>
                  <a:lnTo>
                    <a:pt x="1561269" y="53587"/>
                  </a:lnTo>
                  <a:lnTo>
                    <a:pt x="1586946" y="53770"/>
                  </a:lnTo>
                  <a:lnTo>
                    <a:pt x="1612531" y="53891"/>
                  </a:lnTo>
                  <a:lnTo>
                    <a:pt x="1638054" y="54678"/>
                  </a:lnTo>
                  <a:lnTo>
                    <a:pt x="1663536" y="55908"/>
                  </a:lnTo>
                  <a:lnTo>
                    <a:pt x="1688991" y="57434"/>
                  </a:lnTo>
                  <a:lnTo>
                    <a:pt x="1714427" y="58451"/>
                  </a:lnTo>
                  <a:lnTo>
                    <a:pt x="1739851" y="59129"/>
                  </a:lnTo>
                  <a:lnTo>
                    <a:pt x="1765267" y="59581"/>
                  </a:lnTo>
                  <a:lnTo>
                    <a:pt x="1789973" y="59882"/>
                  </a:lnTo>
                  <a:lnTo>
                    <a:pt x="1814204" y="60083"/>
                  </a:lnTo>
                  <a:lnTo>
                    <a:pt x="1838119" y="60217"/>
                  </a:lnTo>
                  <a:lnTo>
                    <a:pt x="1861118" y="61012"/>
                  </a:lnTo>
                  <a:lnTo>
                    <a:pt x="1883507" y="62247"/>
                  </a:lnTo>
                  <a:lnTo>
                    <a:pt x="1905488" y="63776"/>
                  </a:lnTo>
                  <a:lnTo>
                    <a:pt x="1926492" y="64796"/>
                  </a:lnTo>
                  <a:lnTo>
                    <a:pt x="1946845" y="65476"/>
                  </a:lnTo>
                  <a:lnTo>
                    <a:pt x="1966763" y="65929"/>
                  </a:lnTo>
                  <a:lnTo>
                    <a:pt x="1986392" y="66231"/>
                  </a:lnTo>
                  <a:lnTo>
                    <a:pt x="2005828" y="66432"/>
                  </a:lnTo>
                  <a:lnTo>
                    <a:pt x="2025136" y="66566"/>
                  </a:lnTo>
                  <a:lnTo>
                    <a:pt x="2043651" y="66656"/>
                  </a:lnTo>
                  <a:lnTo>
                    <a:pt x="2061639" y="66716"/>
                  </a:lnTo>
                  <a:lnTo>
                    <a:pt x="2079277" y="66755"/>
                  </a:lnTo>
                  <a:lnTo>
                    <a:pt x="2095973" y="66782"/>
                  </a:lnTo>
                  <a:lnTo>
                    <a:pt x="2127696" y="66811"/>
                  </a:lnTo>
                  <a:lnTo>
                    <a:pt x="2154495" y="68706"/>
                  </a:lnTo>
                  <a:lnTo>
                    <a:pt x="2177459" y="71194"/>
                  </a:lnTo>
                  <a:lnTo>
                    <a:pt x="2204137" y="71890"/>
                  </a:lnTo>
                  <a:lnTo>
                    <a:pt x="2223314" y="67640"/>
                  </a:lnTo>
                  <a:lnTo>
                    <a:pt x="2225159" y="66666"/>
                  </a:lnTo>
                  <a:lnTo>
                    <a:pt x="2226390" y="65311"/>
                  </a:lnTo>
                  <a:lnTo>
                    <a:pt x="2227756" y="61924"/>
                  </a:lnTo>
                  <a:lnTo>
                    <a:pt x="2228837" y="48149"/>
                  </a:lnTo>
                  <a:lnTo>
                    <a:pt x="2225475" y="51264"/>
                  </a:lnTo>
                  <a:lnTo>
                    <a:pt x="2223382" y="63397"/>
                  </a:lnTo>
                  <a:lnTo>
                    <a:pt x="2222552" y="94261"/>
                  </a:lnTo>
                  <a:lnTo>
                    <a:pt x="2222523" y="96663"/>
                  </a:lnTo>
                  <a:lnTo>
                    <a:pt x="2224391" y="93968"/>
                  </a:lnTo>
                  <a:lnTo>
                    <a:pt x="2225877" y="91274"/>
                  </a:lnTo>
                  <a:lnTo>
                    <a:pt x="2228459" y="63991"/>
                  </a:lnTo>
                  <a:lnTo>
                    <a:pt x="2230615" y="38711"/>
                  </a:lnTo>
                  <a:lnTo>
                    <a:pt x="2234294" y="8676"/>
                  </a:lnTo>
                  <a:lnTo>
                    <a:pt x="2234932" y="449"/>
                  </a:lnTo>
                  <a:lnTo>
                    <a:pt x="2235727" y="0"/>
                  </a:lnTo>
                  <a:lnTo>
                    <a:pt x="2236962" y="406"/>
                  </a:lnTo>
                  <a:lnTo>
                    <a:pt x="2268103" y="29247"/>
                  </a:lnTo>
                  <a:lnTo>
                    <a:pt x="2287753" y="42371"/>
                  </a:lnTo>
                  <a:lnTo>
                    <a:pt x="2313174" y="51747"/>
                  </a:lnTo>
                  <a:lnTo>
                    <a:pt x="2335478" y="63436"/>
                  </a:lnTo>
                  <a:lnTo>
                    <a:pt x="2354146" y="66636"/>
                  </a:lnTo>
                  <a:lnTo>
                    <a:pt x="2354009" y="68113"/>
                  </a:lnTo>
                  <a:lnTo>
                    <a:pt x="2351974" y="73518"/>
                  </a:lnTo>
                  <a:lnTo>
                    <a:pt x="2340120" y="84494"/>
                  </a:lnTo>
                  <a:lnTo>
                    <a:pt x="2312788" y="100845"/>
                  </a:lnTo>
                  <a:lnTo>
                    <a:pt x="2283204" y="121887"/>
                  </a:lnTo>
                  <a:lnTo>
                    <a:pt x="2273300" y="1303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SMARTInkShape-3019"/>
            <p:cNvSpPr/>
            <p:nvPr>
              <p:custDataLst>
                <p:tags r:id="rId59"/>
              </p:custDataLst>
            </p:nvPr>
          </p:nvSpPr>
          <p:spPr>
            <a:xfrm>
              <a:off x="3260276" y="2958886"/>
              <a:ext cx="117925" cy="197065"/>
            </a:xfrm>
            <a:custGeom>
              <a:avLst/>
              <a:gdLst/>
              <a:ahLst/>
              <a:cxnLst/>
              <a:rect l="0" t="0" r="0" b="0"/>
              <a:pathLst>
                <a:path w="117925" h="197065">
                  <a:moveTo>
                    <a:pt x="73474" y="38314"/>
                  </a:moveTo>
                  <a:lnTo>
                    <a:pt x="73474" y="38314"/>
                  </a:lnTo>
                  <a:lnTo>
                    <a:pt x="57894" y="66103"/>
                  </a:lnTo>
                  <a:lnTo>
                    <a:pt x="46794" y="88530"/>
                  </a:lnTo>
                  <a:lnTo>
                    <a:pt x="34805" y="114254"/>
                  </a:lnTo>
                  <a:lnTo>
                    <a:pt x="22421" y="139799"/>
                  </a:lnTo>
                  <a:lnTo>
                    <a:pt x="10291" y="167867"/>
                  </a:lnTo>
                  <a:lnTo>
                    <a:pt x="4209" y="188383"/>
                  </a:lnTo>
                  <a:lnTo>
                    <a:pt x="1819" y="157133"/>
                  </a:lnTo>
                  <a:lnTo>
                    <a:pt x="0" y="132045"/>
                  </a:lnTo>
                  <a:lnTo>
                    <a:pt x="1543" y="104431"/>
                  </a:lnTo>
                  <a:lnTo>
                    <a:pt x="4581" y="73814"/>
                  </a:lnTo>
                  <a:lnTo>
                    <a:pt x="8988" y="44214"/>
                  </a:lnTo>
                  <a:lnTo>
                    <a:pt x="18697" y="13800"/>
                  </a:lnTo>
                  <a:lnTo>
                    <a:pt x="23964" y="3194"/>
                  </a:lnTo>
                  <a:lnTo>
                    <a:pt x="27767" y="790"/>
                  </a:lnTo>
                  <a:lnTo>
                    <a:pt x="37638" y="0"/>
                  </a:lnTo>
                  <a:lnTo>
                    <a:pt x="55095" y="6892"/>
                  </a:lnTo>
                  <a:lnTo>
                    <a:pt x="70302" y="17871"/>
                  </a:lnTo>
                  <a:lnTo>
                    <a:pt x="75592" y="31581"/>
                  </a:lnTo>
                  <a:lnTo>
                    <a:pt x="76532" y="48021"/>
                  </a:lnTo>
                  <a:lnTo>
                    <a:pt x="72246" y="62384"/>
                  </a:lnTo>
                  <a:lnTo>
                    <a:pt x="55158" y="82370"/>
                  </a:lnTo>
                  <a:lnTo>
                    <a:pt x="23808" y="107300"/>
                  </a:lnTo>
                  <a:lnTo>
                    <a:pt x="26941" y="109662"/>
                  </a:lnTo>
                  <a:lnTo>
                    <a:pt x="54542" y="124014"/>
                  </a:lnTo>
                  <a:lnTo>
                    <a:pt x="77664" y="137398"/>
                  </a:lnTo>
                  <a:lnTo>
                    <a:pt x="101034" y="162726"/>
                  </a:lnTo>
                  <a:lnTo>
                    <a:pt x="116424" y="193521"/>
                  </a:lnTo>
                  <a:lnTo>
                    <a:pt x="117924" y="19706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2" name="SMARTInkShape-Group839"/>
          <p:cNvGrpSpPr/>
          <p:nvPr/>
        </p:nvGrpSpPr>
        <p:grpSpPr>
          <a:xfrm>
            <a:off x="290209" y="1979350"/>
            <a:ext cx="320883" cy="751151"/>
            <a:chOff x="290209" y="1979350"/>
            <a:chExt cx="320883" cy="751151"/>
          </a:xfrm>
        </p:grpSpPr>
        <p:sp>
          <p:nvSpPr>
            <p:cNvPr id="213" name="SMARTInkShape-3020"/>
            <p:cNvSpPr/>
            <p:nvPr>
              <p:custDataLst>
                <p:tags r:id="rId49"/>
              </p:custDataLst>
            </p:nvPr>
          </p:nvSpPr>
          <p:spPr>
            <a:xfrm>
              <a:off x="438194" y="2517291"/>
              <a:ext cx="107510" cy="86210"/>
            </a:xfrm>
            <a:custGeom>
              <a:avLst/>
              <a:gdLst/>
              <a:ahLst/>
              <a:cxnLst/>
              <a:rect l="0" t="0" r="0" b="0"/>
              <a:pathLst>
                <a:path w="107510" h="86210">
                  <a:moveTo>
                    <a:pt x="50756" y="3659"/>
                  </a:moveTo>
                  <a:lnTo>
                    <a:pt x="50756" y="3659"/>
                  </a:lnTo>
                  <a:lnTo>
                    <a:pt x="50756" y="288"/>
                  </a:lnTo>
                  <a:lnTo>
                    <a:pt x="50051" y="0"/>
                  </a:lnTo>
                  <a:lnTo>
                    <a:pt x="47385" y="1563"/>
                  </a:lnTo>
                  <a:lnTo>
                    <a:pt x="34128" y="31013"/>
                  </a:lnTo>
                  <a:lnTo>
                    <a:pt x="19724" y="55038"/>
                  </a:lnTo>
                  <a:lnTo>
                    <a:pt x="450" y="85517"/>
                  </a:lnTo>
                  <a:lnTo>
                    <a:pt x="286" y="85042"/>
                  </a:lnTo>
                  <a:lnTo>
                    <a:pt x="0" y="70568"/>
                  </a:lnTo>
                  <a:lnTo>
                    <a:pt x="3738" y="61383"/>
                  </a:lnTo>
                  <a:lnTo>
                    <a:pt x="10809" y="52597"/>
                  </a:lnTo>
                  <a:lnTo>
                    <a:pt x="39086" y="29631"/>
                  </a:lnTo>
                  <a:lnTo>
                    <a:pt x="46981" y="25786"/>
                  </a:lnTo>
                  <a:lnTo>
                    <a:pt x="55193" y="24076"/>
                  </a:lnTo>
                  <a:lnTo>
                    <a:pt x="63547" y="25198"/>
                  </a:lnTo>
                  <a:lnTo>
                    <a:pt x="67750" y="26485"/>
                  </a:lnTo>
                  <a:lnTo>
                    <a:pt x="74301" y="31678"/>
                  </a:lnTo>
                  <a:lnTo>
                    <a:pt x="96332" y="60942"/>
                  </a:lnTo>
                  <a:lnTo>
                    <a:pt x="107509" y="73086"/>
                  </a:lnTo>
                  <a:lnTo>
                    <a:pt x="76082" y="73484"/>
                  </a:lnTo>
                  <a:lnTo>
                    <a:pt x="45855" y="73504"/>
                  </a:lnTo>
                  <a:lnTo>
                    <a:pt x="27667" y="75389"/>
                  </a:lnTo>
                  <a:lnTo>
                    <a:pt x="15222" y="80416"/>
                  </a:lnTo>
                  <a:lnTo>
                    <a:pt x="10974" y="83634"/>
                  </a:lnTo>
                  <a:lnTo>
                    <a:pt x="10829" y="84493"/>
                  </a:lnTo>
                  <a:lnTo>
                    <a:pt x="12656" y="862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SMARTInkShape-3021"/>
            <p:cNvSpPr/>
            <p:nvPr>
              <p:custDataLst>
                <p:tags r:id="rId50"/>
              </p:custDataLst>
            </p:nvPr>
          </p:nvSpPr>
          <p:spPr>
            <a:xfrm>
              <a:off x="508037" y="2146300"/>
              <a:ext cx="12664" cy="184151"/>
            </a:xfrm>
            <a:custGeom>
              <a:avLst/>
              <a:gdLst/>
              <a:ahLst/>
              <a:cxnLst/>
              <a:rect l="0" t="0" r="0" b="0"/>
              <a:pathLst>
                <a:path w="12664" h="184151">
                  <a:moveTo>
                    <a:pt x="12663" y="0"/>
                  </a:moveTo>
                  <a:lnTo>
                    <a:pt x="12663" y="0"/>
                  </a:lnTo>
                  <a:lnTo>
                    <a:pt x="9292" y="0"/>
                  </a:lnTo>
                  <a:lnTo>
                    <a:pt x="8299" y="1411"/>
                  </a:lnTo>
                  <a:lnTo>
                    <a:pt x="3204" y="27790"/>
                  </a:lnTo>
                  <a:lnTo>
                    <a:pt x="1403" y="48334"/>
                  </a:lnTo>
                  <a:lnTo>
                    <a:pt x="603" y="71576"/>
                  </a:lnTo>
                  <a:lnTo>
                    <a:pt x="248" y="96017"/>
                  </a:lnTo>
                  <a:lnTo>
                    <a:pt x="90" y="119109"/>
                  </a:lnTo>
                  <a:lnTo>
                    <a:pt x="0" y="148180"/>
                  </a:lnTo>
                  <a:lnTo>
                    <a:pt x="674" y="177114"/>
                  </a:lnTo>
                  <a:lnTo>
                    <a:pt x="1848" y="179459"/>
                  </a:lnTo>
                  <a:lnTo>
                    <a:pt x="6313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SMARTInkShape-3022"/>
            <p:cNvSpPr/>
            <p:nvPr>
              <p:custDataLst>
                <p:tags r:id="rId51"/>
              </p:custDataLst>
            </p:nvPr>
          </p:nvSpPr>
          <p:spPr>
            <a:xfrm>
              <a:off x="482600" y="2305050"/>
              <a:ext cx="105691" cy="69829"/>
            </a:xfrm>
            <a:custGeom>
              <a:avLst/>
              <a:gdLst/>
              <a:ahLst/>
              <a:cxnLst/>
              <a:rect l="0" t="0" r="0" b="0"/>
              <a:pathLst>
                <a:path w="105691" h="69829">
                  <a:moveTo>
                    <a:pt x="0" y="6350"/>
                  </a:moveTo>
                  <a:lnTo>
                    <a:pt x="0" y="6350"/>
                  </a:lnTo>
                  <a:lnTo>
                    <a:pt x="0" y="27398"/>
                  </a:lnTo>
                  <a:lnTo>
                    <a:pt x="6742" y="45042"/>
                  </a:lnTo>
                  <a:lnTo>
                    <a:pt x="17677" y="60304"/>
                  </a:lnTo>
                  <a:lnTo>
                    <a:pt x="23849" y="65607"/>
                  </a:lnTo>
                  <a:lnTo>
                    <a:pt x="28944" y="67964"/>
                  </a:lnTo>
                  <a:lnTo>
                    <a:pt x="37982" y="69828"/>
                  </a:lnTo>
                  <a:lnTo>
                    <a:pt x="38065" y="66472"/>
                  </a:lnTo>
                  <a:lnTo>
                    <a:pt x="38782" y="65482"/>
                  </a:lnTo>
                  <a:lnTo>
                    <a:pt x="50964" y="58590"/>
                  </a:lnTo>
                  <a:lnTo>
                    <a:pt x="79932" y="48396"/>
                  </a:lnTo>
                  <a:lnTo>
                    <a:pt x="102865" y="33850"/>
                  </a:lnTo>
                  <a:lnTo>
                    <a:pt x="105690" y="29626"/>
                  </a:lnTo>
                  <a:lnTo>
                    <a:pt x="105032" y="26806"/>
                  </a:lnTo>
                  <a:lnTo>
                    <a:pt x="100538" y="19910"/>
                  </a:lnTo>
                  <a:lnTo>
                    <a:pt x="93837" y="15904"/>
                  </a:lnTo>
                  <a:lnTo>
                    <a:pt x="64464" y="8758"/>
                  </a:lnTo>
                  <a:lnTo>
                    <a:pt x="35248" y="3296"/>
                  </a:lnTo>
                  <a:lnTo>
                    <a:pt x="26014" y="3346"/>
                  </a:lnTo>
                  <a:lnTo>
                    <a:pt x="21576" y="4348"/>
                  </a:lnTo>
                  <a:lnTo>
                    <a:pt x="18617" y="4309"/>
                  </a:lnTo>
                  <a:lnTo>
                    <a:pt x="16645" y="3578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SMARTInkShape-3023"/>
            <p:cNvSpPr/>
            <p:nvPr>
              <p:custDataLst>
                <p:tags r:id="rId52"/>
              </p:custDataLst>
            </p:nvPr>
          </p:nvSpPr>
          <p:spPr>
            <a:xfrm>
              <a:off x="514350" y="2413000"/>
              <a:ext cx="69851" cy="19051"/>
            </a:xfrm>
            <a:custGeom>
              <a:avLst/>
              <a:gdLst/>
              <a:ahLst/>
              <a:cxnLst/>
              <a:rect l="0" t="0" r="0" b="0"/>
              <a:pathLst>
                <a:path w="69851" h="19051">
                  <a:moveTo>
                    <a:pt x="0" y="0"/>
                  </a:moveTo>
                  <a:lnTo>
                    <a:pt x="0" y="0"/>
                  </a:lnTo>
                  <a:lnTo>
                    <a:pt x="21048" y="8838"/>
                  </a:lnTo>
                  <a:lnTo>
                    <a:pt x="49182" y="12192"/>
                  </a:lnTo>
                  <a:lnTo>
                    <a:pt x="57842" y="13179"/>
                  </a:lnTo>
                  <a:lnTo>
                    <a:pt x="698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SMARTInkShape-3024"/>
            <p:cNvSpPr/>
            <p:nvPr>
              <p:custDataLst>
                <p:tags r:id="rId53"/>
              </p:custDataLst>
            </p:nvPr>
          </p:nvSpPr>
          <p:spPr>
            <a:xfrm>
              <a:off x="520700" y="2495550"/>
              <a:ext cx="82551" cy="5471"/>
            </a:xfrm>
            <a:custGeom>
              <a:avLst/>
              <a:gdLst/>
              <a:ahLst/>
              <a:cxnLst/>
              <a:rect l="0" t="0" r="0" b="0"/>
              <a:pathLst>
                <a:path w="82551" h="5471">
                  <a:moveTo>
                    <a:pt x="0" y="0"/>
                  </a:moveTo>
                  <a:lnTo>
                    <a:pt x="0" y="0"/>
                  </a:lnTo>
                  <a:lnTo>
                    <a:pt x="20723" y="5026"/>
                  </a:lnTo>
                  <a:lnTo>
                    <a:pt x="46656" y="547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SMARTInkShape-3025"/>
            <p:cNvSpPr/>
            <p:nvPr>
              <p:custDataLst>
                <p:tags r:id="rId54"/>
              </p:custDataLst>
            </p:nvPr>
          </p:nvSpPr>
          <p:spPr>
            <a:xfrm>
              <a:off x="419100" y="2501900"/>
              <a:ext cx="191992" cy="12701"/>
            </a:xfrm>
            <a:custGeom>
              <a:avLst/>
              <a:gdLst/>
              <a:ahLst/>
              <a:cxnLst/>
              <a:rect l="0" t="0" r="0" b="0"/>
              <a:pathLst>
                <a:path w="191992" h="12701">
                  <a:moveTo>
                    <a:pt x="0" y="0"/>
                  </a:moveTo>
                  <a:lnTo>
                    <a:pt x="0" y="0"/>
                  </a:lnTo>
                  <a:lnTo>
                    <a:pt x="31109" y="705"/>
                  </a:lnTo>
                  <a:lnTo>
                    <a:pt x="61037" y="4364"/>
                  </a:lnTo>
                  <a:lnTo>
                    <a:pt x="84278" y="5467"/>
                  </a:lnTo>
                  <a:lnTo>
                    <a:pt x="108718" y="5958"/>
                  </a:lnTo>
                  <a:lnTo>
                    <a:pt x="132986" y="6176"/>
                  </a:lnTo>
                  <a:lnTo>
                    <a:pt x="164365" y="6298"/>
                  </a:lnTo>
                  <a:lnTo>
                    <a:pt x="191991" y="6347"/>
                  </a:lnTo>
                  <a:lnTo>
                    <a:pt x="163001" y="4468"/>
                  </a:lnTo>
                  <a:lnTo>
                    <a:pt x="139078" y="1324"/>
                  </a:lnTo>
                  <a:lnTo>
                    <a:pt x="122490" y="1999"/>
                  </a:lnTo>
                  <a:lnTo>
                    <a:pt x="889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SMARTInkShape-3026"/>
            <p:cNvSpPr/>
            <p:nvPr>
              <p:custDataLst>
                <p:tags r:id="rId55"/>
              </p:custDataLst>
            </p:nvPr>
          </p:nvSpPr>
          <p:spPr>
            <a:xfrm>
              <a:off x="290209" y="1979350"/>
              <a:ext cx="97142" cy="224101"/>
            </a:xfrm>
            <a:custGeom>
              <a:avLst/>
              <a:gdLst/>
              <a:ahLst/>
              <a:cxnLst/>
              <a:rect l="0" t="0" r="0" b="0"/>
              <a:pathLst>
                <a:path w="97142" h="224101">
                  <a:moveTo>
                    <a:pt x="46341" y="128850"/>
                  </a:moveTo>
                  <a:lnTo>
                    <a:pt x="46341" y="128850"/>
                  </a:lnTo>
                  <a:lnTo>
                    <a:pt x="42970" y="125479"/>
                  </a:lnTo>
                  <a:lnTo>
                    <a:pt x="39434" y="123824"/>
                  </a:lnTo>
                  <a:lnTo>
                    <a:pt x="37503" y="123383"/>
                  </a:lnTo>
                  <a:lnTo>
                    <a:pt x="24672" y="129503"/>
                  </a:lnTo>
                  <a:lnTo>
                    <a:pt x="15309" y="142076"/>
                  </a:lnTo>
                  <a:lnTo>
                    <a:pt x="3985" y="167106"/>
                  </a:lnTo>
                  <a:lnTo>
                    <a:pt x="0" y="182541"/>
                  </a:lnTo>
                  <a:lnTo>
                    <a:pt x="580" y="194105"/>
                  </a:lnTo>
                  <a:lnTo>
                    <a:pt x="2428" y="197754"/>
                  </a:lnTo>
                  <a:lnTo>
                    <a:pt x="5071" y="200186"/>
                  </a:lnTo>
                  <a:lnTo>
                    <a:pt x="8245" y="201807"/>
                  </a:lnTo>
                  <a:lnTo>
                    <a:pt x="12477" y="201477"/>
                  </a:lnTo>
                  <a:lnTo>
                    <a:pt x="22824" y="197347"/>
                  </a:lnTo>
                  <a:lnTo>
                    <a:pt x="40549" y="176976"/>
                  </a:lnTo>
                  <a:lnTo>
                    <a:pt x="51057" y="154708"/>
                  </a:lnTo>
                  <a:lnTo>
                    <a:pt x="60432" y="128348"/>
                  </a:lnTo>
                  <a:lnTo>
                    <a:pt x="69302" y="100169"/>
                  </a:lnTo>
                  <a:lnTo>
                    <a:pt x="72937" y="82919"/>
                  </a:lnTo>
                  <a:lnTo>
                    <a:pt x="76066" y="63657"/>
                  </a:lnTo>
                  <a:lnTo>
                    <a:pt x="78858" y="43054"/>
                  </a:lnTo>
                  <a:lnTo>
                    <a:pt x="81960" y="18282"/>
                  </a:lnTo>
                  <a:lnTo>
                    <a:pt x="82633" y="5625"/>
                  </a:lnTo>
                  <a:lnTo>
                    <a:pt x="81824" y="2250"/>
                  </a:lnTo>
                  <a:lnTo>
                    <a:pt x="80580" y="0"/>
                  </a:lnTo>
                  <a:lnTo>
                    <a:pt x="65345" y="23801"/>
                  </a:lnTo>
                  <a:lnTo>
                    <a:pt x="54552" y="55115"/>
                  </a:lnTo>
                  <a:lnTo>
                    <a:pt x="49698" y="73344"/>
                  </a:lnTo>
                  <a:lnTo>
                    <a:pt x="46463" y="90435"/>
                  </a:lnTo>
                  <a:lnTo>
                    <a:pt x="44305" y="106767"/>
                  </a:lnTo>
                  <a:lnTo>
                    <a:pt x="43320" y="136674"/>
                  </a:lnTo>
                  <a:lnTo>
                    <a:pt x="47585" y="161726"/>
                  </a:lnTo>
                  <a:lnTo>
                    <a:pt x="64662" y="192291"/>
                  </a:lnTo>
                  <a:lnTo>
                    <a:pt x="97141" y="224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SMARTInkShape-3027"/>
            <p:cNvSpPr/>
            <p:nvPr>
              <p:custDataLst>
                <p:tags r:id="rId56"/>
              </p:custDataLst>
            </p:nvPr>
          </p:nvSpPr>
          <p:spPr>
            <a:xfrm>
              <a:off x="470780" y="2590800"/>
              <a:ext cx="11821" cy="139701"/>
            </a:xfrm>
            <a:custGeom>
              <a:avLst/>
              <a:gdLst/>
              <a:ahLst/>
              <a:cxnLst/>
              <a:rect l="0" t="0" r="0" b="0"/>
              <a:pathLst>
                <a:path w="11821" h="139701">
                  <a:moveTo>
                    <a:pt x="5470" y="0"/>
                  </a:moveTo>
                  <a:lnTo>
                    <a:pt x="5470" y="0"/>
                  </a:lnTo>
                  <a:lnTo>
                    <a:pt x="2099" y="3371"/>
                  </a:lnTo>
                  <a:lnTo>
                    <a:pt x="444" y="8789"/>
                  </a:lnTo>
                  <a:lnTo>
                    <a:pt x="0" y="38683"/>
                  </a:lnTo>
                  <a:lnTo>
                    <a:pt x="3536" y="66338"/>
                  </a:lnTo>
                  <a:lnTo>
                    <a:pt x="6969" y="97561"/>
                  </a:lnTo>
                  <a:lnTo>
                    <a:pt x="11181" y="122235"/>
                  </a:lnTo>
                  <a:lnTo>
                    <a:pt x="11820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SMARTInkShape-3028"/>
            <p:cNvSpPr/>
            <p:nvPr>
              <p:custDataLst>
                <p:tags r:id="rId57"/>
              </p:custDataLst>
            </p:nvPr>
          </p:nvSpPr>
          <p:spPr>
            <a:xfrm>
              <a:off x="425450" y="2400332"/>
              <a:ext cx="174791" cy="19019"/>
            </a:xfrm>
            <a:custGeom>
              <a:avLst/>
              <a:gdLst/>
              <a:ahLst/>
              <a:cxnLst/>
              <a:rect l="0" t="0" r="0" b="0"/>
              <a:pathLst>
                <a:path w="174791" h="19019">
                  <a:moveTo>
                    <a:pt x="0" y="12668"/>
                  </a:moveTo>
                  <a:lnTo>
                    <a:pt x="0" y="12668"/>
                  </a:lnTo>
                  <a:lnTo>
                    <a:pt x="3371" y="16039"/>
                  </a:lnTo>
                  <a:lnTo>
                    <a:pt x="18951" y="18135"/>
                  </a:lnTo>
                  <a:lnTo>
                    <a:pt x="44813" y="15385"/>
                  </a:lnTo>
                  <a:lnTo>
                    <a:pt x="66484" y="11994"/>
                  </a:lnTo>
                  <a:lnTo>
                    <a:pt x="90226" y="8135"/>
                  </a:lnTo>
                  <a:lnTo>
                    <a:pt x="114889" y="4068"/>
                  </a:lnTo>
                  <a:lnTo>
                    <a:pt x="145833" y="1183"/>
                  </a:lnTo>
                  <a:lnTo>
                    <a:pt x="174790" y="39"/>
                  </a:lnTo>
                  <a:lnTo>
                    <a:pt x="173405" y="0"/>
                  </a:lnTo>
                  <a:lnTo>
                    <a:pt x="165356" y="4338"/>
                  </a:lnTo>
                  <a:lnTo>
                    <a:pt x="135527" y="9428"/>
                  </a:lnTo>
                  <a:lnTo>
                    <a:pt x="104832" y="8337"/>
                  </a:lnTo>
                  <a:lnTo>
                    <a:pt x="81164" y="9097"/>
                  </a:lnTo>
                  <a:lnTo>
                    <a:pt x="57240" y="11786"/>
                  </a:lnTo>
                  <a:lnTo>
                    <a:pt x="26054" y="16562"/>
                  </a:lnTo>
                  <a:lnTo>
                    <a:pt x="0" y="190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7" name="SMARTInkShape-Group840"/>
          <p:cNvGrpSpPr/>
          <p:nvPr/>
        </p:nvGrpSpPr>
        <p:grpSpPr>
          <a:xfrm>
            <a:off x="6882088" y="2712438"/>
            <a:ext cx="864913" cy="306238"/>
            <a:chOff x="6882088" y="2712438"/>
            <a:chExt cx="864913" cy="306238"/>
          </a:xfrm>
        </p:grpSpPr>
        <p:sp>
          <p:nvSpPr>
            <p:cNvPr id="223" name="SMARTInkShape-3029"/>
            <p:cNvSpPr/>
            <p:nvPr>
              <p:custDataLst>
                <p:tags r:id="rId45"/>
              </p:custDataLst>
            </p:nvPr>
          </p:nvSpPr>
          <p:spPr>
            <a:xfrm>
              <a:off x="6882088" y="2785483"/>
              <a:ext cx="166413" cy="233193"/>
            </a:xfrm>
            <a:custGeom>
              <a:avLst/>
              <a:gdLst/>
              <a:ahLst/>
              <a:cxnLst/>
              <a:rect l="0" t="0" r="0" b="0"/>
              <a:pathLst>
                <a:path w="166413" h="233193">
                  <a:moveTo>
                    <a:pt x="33062" y="21217"/>
                  </a:moveTo>
                  <a:lnTo>
                    <a:pt x="33062" y="21217"/>
                  </a:lnTo>
                  <a:lnTo>
                    <a:pt x="33062" y="47584"/>
                  </a:lnTo>
                  <a:lnTo>
                    <a:pt x="31651" y="71036"/>
                  </a:lnTo>
                  <a:lnTo>
                    <a:pt x="26320" y="102625"/>
                  </a:lnTo>
                  <a:lnTo>
                    <a:pt x="24334" y="119233"/>
                  </a:lnTo>
                  <a:lnTo>
                    <a:pt x="23010" y="135950"/>
                  </a:lnTo>
                  <a:lnTo>
                    <a:pt x="21539" y="167459"/>
                  </a:lnTo>
                  <a:lnTo>
                    <a:pt x="20884" y="193223"/>
                  </a:lnTo>
                  <a:lnTo>
                    <a:pt x="20517" y="220819"/>
                  </a:lnTo>
                  <a:lnTo>
                    <a:pt x="20409" y="232288"/>
                  </a:lnTo>
                  <a:lnTo>
                    <a:pt x="19688" y="233192"/>
                  </a:lnTo>
                  <a:lnTo>
                    <a:pt x="18501" y="233089"/>
                  </a:lnTo>
                  <a:lnTo>
                    <a:pt x="17005" y="232315"/>
                  </a:lnTo>
                  <a:lnTo>
                    <a:pt x="8828" y="208678"/>
                  </a:lnTo>
                  <a:lnTo>
                    <a:pt x="2065" y="185436"/>
                  </a:lnTo>
                  <a:lnTo>
                    <a:pt x="403" y="170208"/>
                  </a:lnTo>
                  <a:lnTo>
                    <a:pt x="0" y="153000"/>
                  </a:lnTo>
                  <a:lnTo>
                    <a:pt x="438" y="134472"/>
                  </a:lnTo>
                  <a:lnTo>
                    <a:pt x="2140" y="116476"/>
                  </a:lnTo>
                  <a:lnTo>
                    <a:pt x="4685" y="98834"/>
                  </a:lnTo>
                  <a:lnTo>
                    <a:pt x="7795" y="81428"/>
                  </a:lnTo>
                  <a:lnTo>
                    <a:pt x="13130" y="52681"/>
                  </a:lnTo>
                  <a:lnTo>
                    <a:pt x="19264" y="30262"/>
                  </a:lnTo>
                  <a:lnTo>
                    <a:pt x="29047" y="15594"/>
                  </a:lnTo>
                  <a:lnTo>
                    <a:pt x="42330" y="8134"/>
                  </a:lnTo>
                  <a:lnTo>
                    <a:pt x="67558" y="2054"/>
                  </a:lnTo>
                  <a:lnTo>
                    <a:pt x="87904" y="0"/>
                  </a:lnTo>
                  <a:lnTo>
                    <a:pt x="111059" y="3791"/>
                  </a:lnTo>
                  <a:lnTo>
                    <a:pt x="127934" y="12061"/>
                  </a:lnTo>
                  <a:lnTo>
                    <a:pt x="134411" y="17230"/>
                  </a:lnTo>
                  <a:lnTo>
                    <a:pt x="137316" y="24203"/>
                  </a:lnTo>
                  <a:lnTo>
                    <a:pt x="136783" y="41359"/>
                  </a:lnTo>
                  <a:lnTo>
                    <a:pt x="124315" y="64506"/>
                  </a:lnTo>
                  <a:lnTo>
                    <a:pt x="103252" y="91257"/>
                  </a:lnTo>
                  <a:lnTo>
                    <a:pt x="75076" y="119609"/>
                  </a:lnTo>
                  <a:lnTo>
                    <a:pt x="51264" y="139265"/>
                  </a:lnTo>
                  <a:lnTo>
                    <a:pt x="29518" y="156383"/>
                  </a:lnTo>
                  <a:lnTo>
                    <a:pt x="22170" y="165117"/>
                  </a:lnTo>
                  <a:lnTo>
                    <a:pt x="46772" y="166842"/>
                  </a:lnTo>
                  <a:lnTo>
                    <a:pt x="68083" y="167078"/>
                  </a:lnTo>
                  <a:lnTo>
                    <a:pt x="89785" y="170946"/>
                  </a:lnTo>
                  <a:lnTo>
                    <a:pt x="119954" y="179176"/>
                  </a:lnTo>
                  <a:lnTo>
                    <a:pt x="148690" y="188277"/>
                  </a:lnTo>
                  <a:lnTo>
                    <a:pt x="156889" y="194479"/>
                  </a:lnTo>
                  <a:lnTo>
                    <a:pt x="166412" y="205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SMARTInkShape-3030"/>
            <p:cNvSpPr/>
            <p:nvPr>
              <p:custDataLst>
                <p:tags r:id="rId46"/>
              </p:custDataLst>
            </p:nvPr>
          </p:nvSpPr>
          <p:spPr>
            <a:xfrm>
              <a:off x="7194550" y="2806700"/>
              <a:ext cx="120438" cy="171451"/>
            </a:xfrm>
            <a:custGeom>
              <a:avLst/>
              <a:gdLst/>
              <a:ahLst/>
              <a:cxnLst/>
              <a:rect l="0" t="0" r="0" b="0"/>
              <a:pathLst>
                <a:path w="120438" h="1714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5644"/>
                  </a:lnTo>
                  <a:lnTo>
                    <a:pt x="8838" y="10113"/>
                  </a:lnTo>
                  <a:lnTo>
                    <a:pt x="20391" y="18841"/>
                  </a:lnTo>
                  <a:lnTo>
                    <a:pt x="46728" y="31688"/>
                  </a:lnTo>
                  <a:lnTo>
                    <a:pt x="76875" y="44431"/>
                  </a:lnTo>
                  <a:lnTo>
                    <a:pt x="108554" y="58008"/>
                  </a:lnTo>
                  <a:lnTo>
                    <a:pt x="117156" y="66704"/>
                  </a:lnTo>
                  <a:lnTo>
                    <a:pt x="120437" y="71986"/>
                  </a:lnTo>
                  <a:lnTo>
                    <a:pt x="120320" y="87262"/>
                  </a:lnTo>
                  <a:lnTo>
                    <a:pt x="114153" y="105105"/>
                  </a:lnTo>
                  <a:lnTo>
                    <a:pt x="95520" y="130312"/>
                  </a:lnTo>
                  <a:lnTo>
                    <a:pt x="66906" y="161329"/>
                  </a:lnTo>
                  <a:lnTo>
                    <a:pt x="57150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SMARTInkShape-3031"/>
            <p:cNvSpPr/>
            <p:nvPr>
              <p:custDataLst>
                <p:tags r:id="rId47"/>
              </p:custDataLst>
            </p:nvPr>
          </p:nvSpPr>
          <p:spPr>
            <a:xfrm>
              <a:off x="7289800" y="2806700"/>
              <a:ext cx="135145" cy="146051"/>
            </a:xfrm>
            <a:custGeom>
              <a:avLst/>
              <a:gdLst/>
              <a:ahLst/>
              <a:cxnLst/>
              <a:rect l="0" t="0" r="0" b="0"/>
              <a:pathLst>
                <a:path w="135145" h="146051">
                  <a:moveTo>
                    <a:pt x="0" y="0"/>
                  </a:moveTo>
                  <a:lnTo>
                    <a:pt x="0" y="0"/>
                  </a:lnTo>
                  <a:lnTo>
                    <a:pt x="16620" y="1411"/>
                  </a:lnTo>
                  <a:lnTo>
                    <a:pt x="43338" y="9433"/>
                  </a:lnTo>
                  <a:lnTo>
                    <a:pt x="65828" y="14305"/>
                  </a:lnTo>
                  <a:lnTo>
                    <a:pt x="88054" y="18822"/>
                  </a:lnTo>
                  <a:lnTo>
                    <a:pt x="116636" y="27214"/>
                  </a:lnTo>
                  <a:lnTo>
                    <a:pt x="129449" y="34673"/>
                  </a:lnTo>
                  <a:lnTo>
                    <a:pt x="135144" y="42692"/>
                  </a:lnTo>
                  <a:lnTo>
                    <a:pt x="133841" y="48922"/>
                  </a:lnTo>
                  <a:lnTo>
                    <a:pt x="117816" y="74546"/>
                  </a:lnTo>
                  <a:lnTo>
                    <a:pt x="92450" y="103070"/>
                  </a:lnTo>
                  <a:lnTo>
                    <a:pt x="64359" y="132315"/>
                  </a:lnTo>
                  <a:lnTo>
                    <a:pt x="62661" y="135482"/>
                  </a:lnTo>
                  <a:lnTo>
                    <a:pt x="62236" y="138300"/>
                  </a:lnTo>
                  <a:lnTo>
                    <a:pt x="6350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6" name="SMARTInkShape-3032"/>
            <p:cNvSpPr/>
            <p:nvPr>
              <p:custDataLst>
                <p:tags r:id="rId48"/>
              </p:custDataLst>
            </p:nvPr>
          </p:nvSpPr>
          <p:spPr>
            <a:xfrm>
              <a:off x="7544340" y="2712438"/>
              <a:ext cx="202661" cy="249478"/>
            </a:xfrm>
            <a:custGeom>
              <a:avLst/>
              <a:gdLst/>
              <a:ahLst/>
              <a:cxnLst/>
              <a:rect l="0" t="0" r="0" b="0"/>
              <a:pathLst>
                <a:path w="202661" h="249478">
                  <a:moveTo>
                    <a:pt x="126460" y="183162"/>
                  </a:moveTo>
                  <a:lnTo>
                    <a:pt x="126460" y="183162"/>
                  </a:lnTo>
                  <a:lnTo>
                    <a:pt x="119980" y="172317"/>
                  </a:lnTo>
                  <a:lnTo>
                    <a:pt x="93857" y="147841"/>
                  </a:lnTo>
                  <a:lnTo>
                    <a:pt x="87086" y="146209"/>
                  </a:lnTo>
                  <a:lnTo>
                    <a:pt x="72036" y="148159"/>
                  </a:lnTo>
                  <a:lnTo>
                    <a:pt x="44325" y="157190"/>
                  </a:lnTo>
                  <a:lnTo>
                    <a:pt x="17143" y="178916"/>
                  </a:lnTo>
                  <a:lnTo>
                    <a:pt x="1328" y="204325"/>
                  </a:lnTo>
                  <a:lnTo>
                    <a:pt x="0" y="212087"/>
                  </a:lnTo>
                  <a:lnTo>
                    <a:pt x="2287" y="226356"/>
                  </a:lnTo>
                  <a:lnTo>
                    <a:pt x="6989" y="231008"/>
                  </a:lnTo>
                  <a:lnTo>
                    <a:pt x="21621" y="236177"/>
                  </a:lnTo>
                  <a:lnTo>
                    <a:pt x="53063" y="232345"/>
                  </a:lnTo>
                  <a:lnTo>
                    <a:pt x="82449" y="215530"/>
                  </a:lnTo>
                  <a:lnTo>
                    <a:pt x="102196" y="194961"/>
                  </a:lnTo>
                  <a:lnTo>
                    <a:pt x="121320" y="169356"/>
                  </a:lnTo>
                  <a:lnTo>
                    <a:pt x="136876" y="141513"/>
                  </a:lnTo>
                  <a:lnTo>
                    <a:pt x="143988" y="125057"/>
                  </a:lnTo>
                  <a:lnTo>
                    <a:pt x="150845" y="107031"/>
                  </a:lnTo>
                  <a:lnTo>
                    <a:pt x="157533" y="87958"/>
                  </a:lnTo>
                  <a:lnTo>
                    <a:pt x="164109" y="69598"/>
                  </a:lnTo>
                  <a:lnTo>
                    <a:pt x="170609" y="51714"/>
                  </a:lnTo>
                  <a:lnTo>
                    <a:pt x="181360" y="21729"/>
                  </a:lnTo>
                  <a:lnTo>
                    <a:pt x="188261" y="494"/>
                  </a:lnTo>
                  <a:lnTo>
                    <a:pt x="188828" y="0"/>
                  </a:lnTo>
                  <a:lnTo>
                    <a:pt x="176141" y="22902"/>
                  </a:lnTo>
                  <a:lnTo>
                    <a:pt x="158418" y="53139"/>
                  </a:lnTo>
                  <a:lnTo>
                    <a:pt x="147766" y="71080"/>
                  </a:lnTo>
                  <a:lnTo>
                    <a:pt x="138547" y="89391"/>
                  </a:lnTo>
                  <a:lnTo>
                    <a:pt x="130285" y="107948"/>
                  </a:lnTo>
                  <a:lnTo>
                    <a:pt x="122659" y="126669"/>
                  </a:lnTo>
                  <a:lnTo>
                    <a:pt x="117577" y="144795"/>
                  </a:lnTo>
                  <a:lnTo>
                    <a:pt x="114188" y="162523"/>
                  </a:lnTo>
                  <a:lnTo>
                    <a:pt x="111929" y="179986"/>
                  </a:lnTo>
                  <a:lnTo>
                    <a:pt x="116944" y="206915"/>
                  </a:lnTo>
                  <a:lnTo>
                    <a:pt x="122232" y="218047"/>
                  </a:lnTo>
                  <a:lnTo>
                    <a:pt x="137517" y="234179"/>
                  </a:lnTo>
                  <a:lnTo>
                    <a:pt x="155363" y="244642"/>
                  </a:lnTo>
                  <a:lnTo>
                    <a:pt x="172702" y="249292"/>
                  </a:lnTo>
                  <a:lnTo>
                    <a:pt x="186052" y="249477"/>
                  </a:lnTo>
                  <a:lnTo>
                    <a:pt x="202660" y="2466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28" name="SMARTInkShape-3033"/>
          <p:cNvSpPr/>
          <p:nvPr>
            <p:custDataLst>
              <p:tags r:id="rId2"/>
            </p:custDataLst>
          </p:nvPr>
        </p:nvSpPr>
        <p:spPr>
          <a:xfrm>
            <a:off x="241300" y="3981450"/>
            <a:ext cx="146051" cy="5057"/>
          </a:xfrm>
          <a:custGeom>
            <a:avLst/>
            <a:gdLst/>
            <a:ahLst/>
            <a:cxnLst/>
            <a:rect l="0" t="0" r="0" b="0"/>
            <a:pathLst>
              <a:path w="146051" h="5057">
                <a:moveTo>
                  <a:pt x="0" y="0"/>
                </a:moveTo>
                <a:lnTo>
                  <a:pt x="0" y="0"/>
                </a:lnTo>
                <a:lnTo>
                  <a:pt x="27630" y="1881"/>
                </a:lnTo>
                <a:lnTo>
                  <a:pt x="57105" y="5026"/>
                </a:lnTo>
                <a:lnTo>
                  <a:pt x="83941" y="5056"/>
                </a:lnTo>
                <a:lnTo>
                  <a:pt x="114683" y="2717"/>
                </a:lnTo>
                <a:lnTo>
                  <a:pt x="1460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9" name="SMARTInkShape-3034"/>
          <p:cNvSpPr/>
          <p:nvPr>
            <p:custDataLst>
              <p:tags r:id="rId3"/>
            </p:custDataLst>
          </p:nvPr>
        </p:nvSpPr>
        <p:spPr>
          <a:xfrm>
            <a:off x="1003300" y="3968750"/>
            <a:ext cx="165101" cy="1"/>
          </a:xfrm>
          <a:custGeom>
            <a:avLst/>
            <a:gdLst/>
            <a:ahLst/>
            <a:cxnLst/>
            <a:rect l="0" t="0" r="0" b="0"/>
            <a:pathLst>
              <a:path w="165101" h="1">
                <a:moveTo>
                  <a:pt x="0" y="0"/>
                </a:moveTo>
                <a:lnTo>
                  <a:pt x="0" y="0"/>
                </a:lnTo>
                <a:lnTo>
                  <a:pt x="22578" y="0"/>
                </a:lnTo>
                <a:lnTo>
                  <a:pt x="40452" y="0"/>
                </a:lnTo>
                <a:lnTo>
                  <a:pt x="62246" y="0"/>
                </a:lnTo>
                <a:lnTo>
                  <a:pt x="86653" y="0"/>
                </a:lnTo>
                <a:lnTo>
                  <a:pt x="112802" y="0"/>
                </a:lnTo>
                <a:lnTo>
                  <a:pt x="16510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0" name="SMARTInkShape-3035"/>
          <p:cNvSpPr/>
          <p:nvPr>
            <p:custDataLst>
              <p:tags r:id="rId4"/>
            </p:custDataLst>
          </p:nvPr>
        </p:nvSpPr>
        <p:spPr>
          <a:xfrm>
            <a:off x="1809750" y="3962400"/>
            <a:ext cx="76201" cy="1"/>
          </a:xfrm>
          <a:custGeom>
            <a:avLst/>
            <a:gdLst/>
            <a:ahLst/>
            <a:cxnLst/>
            <a:rect l="0" t="0" r="0" b="0"/>
            <a:pathLst>
              <a:path w="76201" h="1">
                <a:moveTo>
                  <a:pt x="0" y="0"/>
                </a:moveTo>
                <a:lnTo>
                  <a:pt x="0" y="0"/>
                </a:lnTo>
                <a:lnTo>
                  <a:pt x="22578" y="0"/>
                </a:lnTo>
                <a:lnTo>
                  <a:pt x="52368" y="0"/>
                </a:lnTo>
                <a:lnTo>
                  <a:pt x="7620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1" name="SMARTInkShape-3036"/>
          <p:cNvSpPr/>
          <p:nvPr>
            <p:custDataLst>
              <p:tags r:id="rId5"/>
            </p:custDataLst>
          </p:nvPr>
        </p:nvSpPr>
        <p:spPr>
          <a:xfrm>
            <a:off x="2374900" y="3975100"/>
            <a:ext cx="88901" cy="6351"/>
          </a:xfrm>
          <a:custGeom>
            <a:avLst/>
            <a:gdLst/>
            <a:ahLst/>
            <a:cxnLst/>
            <a:rect l="0" t="0" r="0" b="0"/>
            <a:pathLst>
              <a:path w="88901" h="6351">
                <a:moveTo>
                  <a:pt x="0" y="0"/>
                </a:moveTo>
                <a:lnTo>
                  <a:pt x="0" y="0"/>
                </a:lnTo>
                <a:lnTo>
                  <a:pt x="26341" y="1881"/>
                </a:lnTo>
                <a:lnTo>
                  <a:pt x="47194" y="3371"/>
                </a:lnTo>
                <a:lnTo>
                  <a:pt x="88900" y="6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2" name="SMARTInkShape-3037"/>
          <p:cNvSpPr/>
          <p:nvPr>
            <p:custDataLst>
              <p:tags r:id="rId6"/>
            </p:custDataLst>
          </p:nvPr>
        </p:nvSpPr>
        <p:spPr>
          <a:xfrm>
            <a:off x="3524250" y="4013200"/>
            <a:ext cx="101601" cy="6351"/>
          </a:xfrm>
          <a:custGeom>
            <a:avLst/>
            <a:gdLst/>
            <a:ahLst/>
            <a:cxnLst/>
            <a:rect l="0" t="0" r="0" b="0"/>
            <a:pathLst>
              <a:path w="101601" h="6351">
                <a:moveTo>
                  <a:pt x="0" y="0"/>
                </a:moveTo>
                <a:lnTo>
                  <a:pt x="0" y="0"/>
                </a:lnTo>
                <a:lnTo>
                  <a:pt x="30104" y="1881"/>
                </a:lnTo>
                <a:lnTo>
                  <a:pt x="53935" y="3371"/>
                </a:lnTo>
                <a:lnTo>
                  <a:pt x="101600" y="6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3" name="SMARTInkShape-3038"/>
          <p:cNvSpPr/>
          <p:nvPr>
            <p:custDataLst>
              <p:tags r:id="rId7"/>
            </p:custDataLst>
          </p:nvPr>
        </p:nvSpPr>
        <p:spPr>
          <a:xfrm>
            <a:off x="4845050" y="4019550"/>
            <a:ext cx="209551" cy="6351"/>
          </a:xfrm>
          <a:custGeom>
            <a:avLst/>
            <a:gdLst/>
            <a:ahLst/>
            <a:cxnLst/>
            <a:rect l="0" t="0" r="0" b="0"/>
            <a:pathLst>
              <a:path w="209551" h="6351">
                <a:moveTo>
                  <a:pt x="0" y="0"/>
                </a:moveTo>
                <a:lnTo>
                  <a:pt x="0" y="0"/>
                </a:lnTo>
                <a:lnTo>
                  <a:pt x="30104" y="1881"/>
                </a:lnTo>
                <a:lnTo>
                  <a:pt x="53936" y="3371"/>
                </a:lnTo>
                <a:lnTo>
                  <a:pt x="81818" y="4364"/>
                </a:lnTo>
                <a:lnTo>
                  <a:pt x="112401" y="5026"/>
                </a:lnTo>
                <a:lnTo>
                  <a:pt x="144784" y="5467"/>
                </a:lnTo>
                <a:lnTo>
                  <a:pt x="166373" y="5762"/>
                </a:lnTo>
                <a:lnTo>
                  <a:pt x="209550" y="6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4" name="SMARTInkShape-3039"/>
          <p:cNvSpPr/>
          <p:nvPr>
            <p:custDataLst>
              <p:tags r:id="rId8"/>
            </p:custDataLst>
          </p:nvPr>
        </p:nvSpPr>
        <p:spPr>
          <a:xfrm>
            <a:off x="5715000" y="3994150"/>
            <a:ext cx="323851" cy="6351"/>
          </a:xfrm>
          <a:custGeom>
            <a:avLst/>
            <a:gdLst/>
            <a:ahLst/>
            <a:cxnLst/>
            <a:rect l="0" t="0" r="0" b="0"/>
            <a:pathLst>
              <a:path w="323851" h="6351">
                <a:moveTo>
                  <a:pt x="0" y="6350"/>
                </a:moveTo>
                <a:lnTo>
                  <a:pt x="0" y="6350"/>
                </a:lnTo>
                <a:lnTo>
                  <a:pt x="12700" y="6350"/>
                </a:lnTo>
                <a:lnTo>
                  <a:pt x="33867" y="6350"/>
                </a:lnTo>
                <a:lnTo>
                  <a:pt x="60678" y="6350"/>
                </a:lnTo>
                <a:lnTo>
                  <a:pt x="90546" y="5644"/>
                </a:lnTo>
                <a:lnTo>
                  <a:pt x="122453" y="4468"/>
                </a:lnTo>
                <a:lnTo>
                  <a:pt x="155719" y="2979"/>
                </a:lnTo>
                <a:lnTo>
                  <a:pt x="189185" y="1986"/>
                </a:lnTo>
                <a:lnTo>
                  <a:pt x="222784" y="1324"/>
                </a:lnTo>
                <a:lnTo>
                  <a:pt x="256473" y="883"/>
                </a:lnTo>
                <a:lnTo>
                  <a:pt x="278932" y="588"/>
                </a:lnTo>
                <a:lnTo>
                  <a:pt x="3238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5" name="SMARTInkShape-3040"/>
          <p:cNvSpPr/>
          <p:nvPr>
            <p:custDataLst>
              <p:tags r:id="rId9"/>
            </p:custDataLst>
          </p:nvPr>
        </p:nvSpPr>
        <p:spPr>
          <a:xfrm>
            <a:off x="6800850" y="3930650"/>
            <a:ext cx="222251" cy="19051"/>
          </a:xfrm>
          <a:custGeom>
            <a:avLst/>
            <a:gdLst/>
            <a:ahLst/>
            <a:cxnLst/>
            <a:rect l="0" t="0" r="0" b="0"/>
            <a:pathLst>
              <a:path w="222251" h="19051">
                <a:moveTo>
                  <a:pt x="0" y="19050"/>
                </a:moveTo>
                <a:lnTo>
                  <a:pt x="0" y="19050"/>
                </a:lnTo>
                <a:lnTo>
                  <a:pt x="11995" y="18345"/>
                </a:lnTo>
                <a:lnTo>
                  <a:pt x="31985" y="17169"/>
                </a:lnTo>
                <a:lnTo>
                  <a:pt x="57307" y="15679"/>
                </a:lnTo>
                <a:lnTo>
                  <a:pt x="86888" y="13275"/>
                </a:lnTo>
                <a:lnTo>
                  <a:pt x="119308" y="10261"/>
                </a:lnTo>
                <a:lnTo>
                  <a:pt x="153622" y="6841"/>
                </a:lnTo>
                <a:lnTo>
                  <a:pt x="176498" y="4560"/>
                </a:lnTo>
                <a:lnTo>
                  <a:pt x="2222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6" name="SMARTInkShape-3041"/>
          <p:cNvSpPr/>
          <p:nvPr>
            <p:custDataLst>
              <p:tags r:id="rId10"/>
            </p:custDataLst>
          </p:nvPr>
        </p:nvSpPr>
        <p:spPr>
          <a:xfrm>
            <a:off x="7759700" y="3873500"/>
            <a:ext cx="241301" cy="6351"/>
          </a:xfrm>
          <a:custGeom>
            <a:avLst/>
            <a:gdLst/>
            <a:ahLst/>
            <a:cxnLst/>
            <a:rect l="0" t="0" r="0" b="0"/>
            <a:pathLst>
              <a:path w="241301" h="6351">
                <a:moveTo>
                  <a:pt x="0" y="0"/>
                </a:moveTo>
                <a:lnTo>
                  <a:pt x="0" y="0"/>
                </a:lnTo>
                <a:lnTo>
                  <a:pt x="13405" y="0"/>
                </a:lnTo>
                <a:lnTo>
                  <a:pt x="35748" y="0"/>
                </a:lnTo>
                <a:lnTo>
                  <a:pt x="64049" y="0"/>
                </a:lnTo>
                <a:lnTo>
                  <a:pt x="96321" y="705"/>
                </a:lnTo>
                <a:lnTo>
                  <a:pt x="131242" y="1881"/>
                </a:lnTo>
                <a:lnTo>
                  <a:pt x="167929" y="3371"/>
                </a:lnTo>
                <a:lnTo>
                  <a:pt x="192385" y="4364"/>
                </a:lnTo>
                <a:lnTo>
                  <a:pt x="241300" y="6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7" name="SMARTInkShape-3042"/>
          <p:cNvSpPr/>
          <p:nvPr>
            <p:custDataLst>
              <p:tags r:id="rId11"/>
            </p:custDataLst>
          </p:nvPr>
        </p:nvSpPr>
        <p:spPr>
          <a:xfrm>
            <a:off x="704850" y="4121673"/>
            <a:ext cx="117958" cy="246762"/>
          </a:xfrm>
          <a:custGeom>
            <a:avLst/>
            <a:gdLst/>
            <a:ahLst/>
            <a:cxnLst/>
            <a:rect l="0" t="0" r="0" b="0"/>
            <a:pathLst>
              <a:path w="117958" h="246762">
                <a:moveTo>
                  <a:pt x="25400" y="12177"/>
                </a:moveTo>
                <a:lnTo>
                  <a:pt x="25400" y="12177"/>
                </a:lnTo>
                <a:lnTo>
                  <a:pt x="28771" y="5435"/>
                </a:lnTo>
                <a:lnTo>
                  <a:pt x="29059" y="3449"/>
                </a:lnTo>
                <a:lnTo>
                  <a:pt x="28545" y="2125"/>
                </a:lnTo>
                <a:lnTo>
                  <a:pt x="26021" y="0"/>
                </a:lnTo>
                <a:lnTo>
                  <a:pt x="25455" y="29409"/>
                </a:lnTo>
                <a:lnTo>
                  <a:pt x="18674" y="56480"/>
                </a:lnTo>
                <a:lnTo>
                  <a:pt x="13474" y="78434"/>
                </a:lnTo>
                <a:lnTo>
                  <a:pt x="9516" y="101597"/>
                </a:lnTo>
                <a:lnTo>
                  <a:pt x="7757" y="123650"/>
                </a:lnTo>
                <a:lnTo>
                  <a:pt x="6767" y="152529"/>
                </a:lnTo>
                <a:lnTo>
                  <a:pt x="3103" y="178959"/>
                </a:lnTo>
                <a:lnTo>
                  <a:pt x="409" y="207855"/>
                </a:lnTo>
                <a:lnTo>
                  <a:pt x="2" y="238809"/>
                </a:lnTo>
                <a:lnTo>
                  <a:pt x="0" y="245892"/>
                </a:lnTo>
                <a:lnTo>
                  <a:pt x="706" y="246304"/>
                </a:lnTo>
                <a:lnTo>
                  <a:pt x="3371" y="246761"/>
                </a:lnTo>
                <a:lnTo>
                  <a:pt x="4364" y="246177"/>
                </a:lnTo>
                <a:lnTo>
                  <a:pt x="5026" y="245083"/>
                </a:lnTo>
                <a:lnTo>
                  <a:pt x="6273" y="241029"/>
                </a:lnTo>
                <a:lnTo>
                  <a:pt x="12110" y="240121"/>
                </a:lnTo>
                <a:lnTo>
                  <a:pt x="39962" y="230656"/>
                </a:lnTo>
                <a:lnTo>
                  <a:pt x="68754" y="228586"/>
                </a:lnTo>
                <a:lnTo>
                  <a:pt x="86694" y="226346"/>
                </a:lnTo>
                <a:lnTo>
                  <a:pt x="106195" y="221998"/>
                </a:lnTo>
                <a:lnTo>
                  <a:pt x="113263" y="221751"/>
                </a:lnTo>
                <a:lnTo>
                  <a:pt x="113609" y="221037"/>
                </a:lnTo>
                <a:lnTo>
                  <a:pt x="113993" y="218363"/>
                </a:lnTo>
                <a:lnTo>
                  <a:pt x="113390" y="217368"/>
                </a:lnTo>
                <a:lnTo>
                  <a:pt x="112282" y="216704"/>
                </a:lnTo>
                <a:lnTo>
                  <a:pt x="108806" y="215639"/>
                </a:lnTo>
                <a:lnTo>
                  <a:pt x="108000" y="187955"/>
                </a:lnTo>
                <a:lnTo>
                  <a:pt x="107259" y="164056"/>
                </a:lnTo>
                <a:lnTo>
                  <a:pt x="104586" y="142473"/>
                </a:lnTo>
                <a:lnTo>
                  <a:pt x="104809" y="118770"/>
                </a:lnTo>
                <a:lnTo>
                  <a:pt x="107259" y="94829"/>
                </a:lnTo>
                <a:lnTo>
                  <a:pt x="110701" y="72430"/>
                </a:lnTo>
                <a:lnTo>
                  <a:pt x="113234" y="43357"/>
                </a:lnTo>
                <a:lnTo>
                  <a:pt x="114282" y="13246"/>
                </a:lnTo>
                <a:lnTo>
                  <a:pt x="114292" y="6537"/>
                </a:lnTo>
                <a:lnTo>
                  <a:pt x="115000" y="4184"/>
                </a:lnTo>
                <a:lnTo>
                  <a:pt x="116178" y="2615"/>
                </a:lnTo>
                <a:lnTo>
                  <a:pt x="117669" y="1569"/>
                </a:lnTo>
                <a:lnTo>
                  <a:pt x="117957" y="1577"/>
                </a:lnTo>
                <a:lnTo>
                  <a:pt x="114300" y="582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40" name="SMARTInkShape-Group851"/>
          <p:cNvGrpSpPr/>
          <p:nvPr/>
        </p:nvGrpSpPr>
        <p:grpSpPr>
          <a:xfrm>
            <a:off x="679450" y="6534150"/>
            <a:ext cx="157864" cy="152401"/>
            <a:chOff x="679450" y="6534150"/>
            <a:chExt cx="157864" cy="152401"/>
          </a:xfrm>
        </p:grpSpPr>
        <p:sp>
          <p:nvSpPr>
            <p:cNvPr id="238" name="SMARTInkShape-3043"/>
            <p:cNvSpPr/>
            <p:nvPr>
              <p:custDataLst>
                <p:tags r:id="rId43"/>
              </p:custDataLst>
            </p:nvPr>
          </p:nvSpPr>
          <p:spPr>
            <a:xfrm>
              <a:off x="679450" y="6534150"/>
              <a:ext cx="6351" cy="152401"/>
            </a:xfrm>
            <a:custGeom>
              <a:avLst/>
              <a:gdLst/>
              <a:ahLst/>
              <a:cxnLst/>
              <a:rect l="0" t="0" r="0" b="0"/>
              <a:pathLst>
                <a:path w="6351" h="152401">
                  <a:moveTo>
                    <a:pt x="0" y="0"/>
                  </a:moveTo>
                  <a:lnTo>
                    <a:pt x="0" y="0"/>
                  </a:lnTo>
                  <a:lnTo>
                    <a:pt x="0" y="26367"/>
                  </a:lnTo>
                  <a:lnTo>
                    <a:pt x="0" y="57437"/>
                  </a:lnTo>
                  <a:lnTo>
                    <a:pt x="0" y="87103"/>
                  </a:lnTo>
                  <a:lnTo>
                    <a:pt x="1882" y="111886"/>
                  </a:lnTo>
                  <a:lnTo>
                    <a:pt x="5958" y="143399"/>
                  </a:lnTo>
                  <a:lnTo>
                    <a:pt x="6350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9" name="SMARTInkShape-3044"/>
            <p:cNvSpPr/>
            <p:nvPr>
              <p:custDataLst>
                <p:tags r:id="rId44"/>
              </p:custDataLst>
            </p:nvPr>
          </p:nvSpPr>
          <p:spPr>
            <a:xfrm>
              <a:off x="685800" y="6535032"/>
              <a:ext cx="151514" cy="145169"/>
            </a:xfrm>
            <a:custGeom>
              <a:avLst/>
              <a:gdLst/>
              <a:ahLst/>
              <a:cxnLst/>
              <a:rect l="0" t="0" r="0" b="0"/>
              <a:pathLst>
                <a:path w="151514" h="145169">
                  <a:moveTo>
                    <a:pt x="0" y="5468"/>
                  </a:moveTo>
                  <a:lnTo>
                    <a:pt x="0" y="5468"/>
                  </a:lnTo>
                  <a:lnTo>
                    <a:pt x="3371" y="5468"/>
                  </a:lnTo>
                  <a:lnTo>
                    <a:pt x="4364" y="4763"/>
                  </a:lnTo>
                  <a:lnTo>
                    <a:pt x="5026" y="3586"/>
                  </a:lnTo>
                  <a:lnTo>
                    <a:pt x="5467" y="2097"/>
                  </a:lnTo>
                  <a:lnTo>
                    <a:pt x="6467" y="1104"/>
                  </a:lnTo>
                  <a:lnTo>
                    <a:pt x="9460" y="0"/>
                  </a:lnTo>
                  <a:lnTo>
                    <a:pt x="40185" y="6991"/>
                  </a:lnTo>
                  <a:lnTo>
                    <a:pt x="67283" y="10865"/>
                  </a:lnTo>
                  <a:lnTo>
                    <a:pt x="98401" y="10923"/>
                  </a:lnTo>
                  <a:lnTo>
                    <a:pt x="127945" y="6040"/>
                  </a:lnTo>
                  <a:lnTo>
                    <a:pt x="149300" y="5470"/>
                  </a:lnTo>
                  <a:lnTo>
                    <a:pt x="150333" y="6880"/>
                  </a:lnTo>
                  <a:lnTo>
                    <a:pt x="151482" y="12211"/>
                  </a:lnTo>
                  <a:lnTo>
                    <a:pt x="151513" y="43044"/>
                  </a:lnTo>
                  <a:lnTo>
                    <a:pt x="148948" y="65208"/>
                  </a:lnTo>
                  <a:lnTo>
                    <a:pt x="143538" y="94743"/>
                  </a:lnTo>
                  <a:lnTo>
                    <a:pt x="140458" y="124232"/>
                  </a:lnTo>
                  <a:lnTo>
                    <a:pt x="140630" y="138337"/>
                  </a:lnTo>
                  <a:lnTo>
                    <a:pt x="141731" y="140614"/>
                  </a:lnTo>
                  <a:lnTo>
                    <a:pt x="146050" y="1451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3" name="SMARTInkShape-Group852"/>
          <p:cNvGrpSpPr/>
          <p:nvPr/>
        </p:nvGrpSpPr>
        <p:grpSpPr>
          <a:xfrm>
            <a:off x="250155" y="5292241"/>
            <a:ext cx="149896" cy="292335"/>
            <a:chOff x="250155" y="5292241"/>
            <a:chExt cx="149896" cy="292335"/>
          </a:xfrm>
        </p:grpSpPr>
        <p:sp>
          <p:nvSpPr>
            <p:cNvPr id="241" name="SMARTInkShape-3045"/>
            <p:cNvSpPr/>
            <p:nvPr>
              <p:custDataLst>
                <p:tags r:id="rId41"/>
              </p:custDataLst>
            </p:nvPr>
          </p:nvSpPr>
          <p:spPr>
            <a:xfrm>
              <a:off x="250155" y="5448471"/>
              <a:ext cx="149896" cy="136105"/>
            </a:xfrm>
            <a:custGeom>
              <a:avLst/>
              <a:gdLst/>
              <a:ahLst/>
              <a:cxnLst/>
              <a:rect l="0" t="0" r="0" b="0"/>
              <a:pathLst>
                <a:path w="149896" h="136105">
                  <a:moveTo>
                    <a:pt x="67345" y="37929"/>
                  </a:moveTo>
                  <a:lnTo>
                    <a:pt x="67345" y="37929"/>
                  </a:lnTo>
                  <a:lnTo>
                    <a:pt x="63974" y="31187"/>
                  </a:lnTo>
                  <a:lnTo>
                    <a:pt x="58556" y="25996"/>
                  </a:lnTo>
                  <a:lnTo>
                    <a:pt x="43580" y="16913"/>
                  </a:lnTo>
                  <a:lnTo>
                    <a:pt x="39507" y="16863"/>
                  </a:lnTo>
                  <a:lnTo>
                    <a:pt x="31219" y="20570"/>
                  </a:lnTo>
                  <a:lnTo>
                    <a:pt x="18620" y="44074"/>
                  </a:lnTo>
                  <a:lnTo>
                    <a:pt x="10176" y="66060"/>
                  </a:lnTo>
                  <a:lnTo>
                    <a:pt x="3131" y="88532"/>
                  </a:lnTo>
                  <a:lnTo>
                    <a:pt x="0" y="107926"/>
                  </a:lnTo>
                  <a:lnTo>
                    <a:pt x="2371" y="122191"/>
                  </a:lnTo>
                  <a:lnTo>
                    <a:pt x="4979" y="127970"/>
                  </a:lnTo>
                  <a:lnTo>
                    <a:pt x="8835" y="131822"/>
                  </a:lnTo>
                  <a:lnTo>
                    <a:pt x="18763" y="136104"/>
                  </a:lnTo>
                  <a:lnTo>
                    <a:pt x="23668" y="135129"/>
                  </a:lnTo>
                  <a:lnTo>
                    <a:pt x="32881" y="128401"/>
                  </a:lnTo>
                  <a:lnTo>
                    <a:pt x="46002" y="102600"/>
                  </a:lnTo>
                  <a:lnTo>
                    <a:pt x="54566" y="78196"/>
                  </a:lnTo>
                  <a:lnTo>
                    <a:pt x="61666" y="51592"/>
                  </a:lnTo>
                  <a:lnTo>
                    <a:pt x="64821" y="25657"/>
                  </a:lnTo>
                  <a:lnTo>
                    <a:pt x="66597" y="4111"/>
                  </a:lnTo>
                  <a:lnTo>
                    <a:pt x="66141" y="1272"/>
                  </a:lnTo>
                  <a:lnTo>
                    <a:pt x="65131" y="86"/>
                  </a:lnTo>
                  <a:lnTo>
                    <a:pt x="63753" y="0"/>
                  </a:lnTo>
                  <a:lnTo>
                    <a:pt x="55070" y="20106"/>
                  </a:lnTo>
                  <a:lnTo>
                    <a:pt x="51306" y="41295"/>
                  </a:lnTo>
                  <a:lnTo>
                    <a:pt x="50339" y="64826"/>
                  </a:lnTo>
                  <a:lnTo>
                    <a:pt x="52261" y="89394"/>
                  </a:lnTo>
                  <a:lnTo>
                    <a:pt x="55878" y="99050"/>
                  </a:lnTo>
                  <a:lnTo>
                    <a:pt x="67423" y="113542"/>
                  </a:lnTo>
                  <a:lnTo>
                    <a:pt x="85724" y="122804"/>
                  </a:lnTo>
                  <a:lnTo>
                    <a:pt x="96531" y="126263"/>
                  </a:lnTo>
                  <a:lnTo>
                    <a:pt x="117946" y="126341"/>
                  </a:lnTo>
                  <a:lnTo>
                    <a:pt x="149895" y="1204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2" name="SMARTInkShape-3046"/>
            <p:cNvSpPr/>
            <p:nvPr>
              <p:custDataLst>
                <p:tags r:id="rId42"/>
              </p:custDataLst>
            </p:nvPr>
          </p:nvSpPr>
          <p:spPr>
            <a:xfrm>
              <a:off x="285750" y="5292241"/>
              <a:ext cx="6351" cy="175110"/>
            </a:xfrm>
            <a:custGeom>
              <a:avLst/>
              <a:gdLst/>
              <a:ahLst/>
              <a:cxnLst/>
              <a:rect l="0" t="0" r="0" b="0"/>
              <a:pathLst>
                <a:path w="6351" h="175110">
                  <a:moveTo>
                    <a:pt x="6350" y="3659"/>
                  </a:moveTo>
                  <a:lnTo>
                    <a:pt x="6350" y="3659"/>
                  </a:lnTo>
                  <a:lnTo>
                    <a:pt x="2692" y="0"/>
                  </a:lnTo>
                  <a:lnTo>
                    <a:pt x="4254" y="1563"/>
                  </a:lnTo>
                  <a:lnTo>
                    <a:pt x="1572" y="29298"/>
                  </a:lnTo>
                  <a:lnTo>
                    <a:pt x="699" y="51038"/>
                  </a:lnTo>
                  <a:lnTo>
                    <a:pt x="311" y="72929"/>
                  </a:lnTo>
                  <a:lnTo>
                    <a:pt x="138" y="95123"/>
                  </a:lnTo>
                  <a:lnTo>
                    <a:pt x="61" y="119098"/>
                  </a:lnTo>
                  <a:lnTo>
                    <a:pt x="27" y="141984"/>
                  </a:lnTo>
                  <a:lnTo>
                    <a:pt x="0" y="1751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7" name="SMARTInkShape-Group853"/>
          <p:cNvGrpSpPr/>
          <p:nvPr/>
        </p:nvGrpSpPr>
        <p:grpSpPr>
          <a:xfrm>
            <a:off x="279400" y="4363918"/>
            <a:ext cx="171451" cy="830383"/>
            <a:chOff x="279400" y="4363918"/>
            <a:chExt cx="171451" cy="830383"/>
          </a:xfrm>
        </p:grpSpPr>
        <p:sp>
          <p:nvSpPr>
            <p:cNvPr id="244" name="SMARTInkShape-3047"/>
            <p:cNvSpPr/>
            <p:nvPr>
              <p:custDataLst>
                <p:tags r:id="rId38"/>
              </p:custDataLst>
            </p:nvPr>
          </p:nvSpPr>
          <p:spPr>
            <a:xfrm>
              <a:off x="279400" y="4363918"/>
              <a:ext cx="171451" cy="11233"/>
            </a:xfrm>
            <a:custGeom>
              <a:avLst/>
              <a:gdLst/>
              <a:ahLst/>
              <a:cxnLst/>
              <a:rect l="0" t="0" r="0" b="0"/>
              <a:pathLst>
                <a:path w="171451" h="11233">
                  <a:moveTo>
                    <a:pt x="0" y="11232"/>
                  </a:moveTo>
                  <a:lnTo>
                    <a:pt x="0" y="11232"/>
                  </a:lnTo>
                  <a:lnTo>
                    <a:pt x="27790" y="11232"/>
                  </a:lnTo>
                  <a:lnTo>
                    <a:pt x="48334" y="11232"/>
                  </a:lnTo>
                  <a:lnTo>
                    <a:pt x="71576" y="10526"/>
                  </a:lnTo>
                  <a:lnTo>
                    <a:pt x="96017" y="7861"/>
                  </a:lnTo>
                  <a:lnTo>
                    <a:pt x="119110" y="4324"/>
                  </a:lnTo>
                  <a:lnTo>
                    <a:pt x="146299" y="248"/>
                  </a:lnTo>
                  <a:lnTo>
                    <a:pt x="157450" y="0"/>
                  </a:lnTo>
                  <a:lnTo>
                    <a:pt x="171450" y="48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5" name="SMARTInkShape-3048"/>
            <p:cNvSpPr/>
            <p:nvPr>
              <p:custDataLst>
                <p:tags r:id="rId39"/>
              </p:custDataLst>
            </p:nvPr>
          </p:nvSpPr>
          <p:spPr>
            <a:xfrm>
              <a:off x="292100" y="4368800"/>
              <a:ext cx="100238" cy="130253"/>
            </a:xfrm>
            <a:custGeom>
              <a:avLst/>
              <a:gdLst/>
              <a:ahLst/>
              <a:cxnLst/>
              <a:rect l="0" t="0" r="0" b="0"/>
              <a:pathLst>
                <a:path w="100238" h="130253">
                  <a:moveTo>
                    <a:pt x="63500" y="0"/>
                  </a:moveTo>
                  <a:lnTo>
                    <a:pt x="63500" y="0"/>
                  </a:lnTo>
                  <a:lnTo>
                    <a:pt x="60129" y="0"/>
                  </a:lnTo>
                  <a:lnTo>
                    <a:pt x="56593" y="7526"/>
                  </a:lnTo>
                  <a:lnTo>
                    <a:pt x="48754" y="31393"/>
                  </a:lnTo>
                  <a:lnTo>
                    <a:pt x="40718" y="53463"/>
                  </a:lnTo>
                  <a:lnTo>
                    <a:pt x="30092" y="77384"/>
                  </a:lnTo>
                  <a:lnTo>
                    <a:pt x="12209" y="107909"/>
                  </a:lnTo>
                  <a:lnTo>
                    <a:pt x="2412" y="126887"/>
                  </a:lnTo>
                  <a:lnTo>
                    <a:pt x="1608" y="127630"/>
                  </a:lnTo>
                  <a:lnTo>
                    <a:pt x="1072" y="127420"/>
                  </a:lnTo>
                  <a:lnTo>
                    <a:pt x="12075" y="102570"/>
                  </a:lnTo>
                  <a:lnTo>
                    <a:pt x="24414" y="71296"/>
                  </a:lnTo>
                  <a:lnTo>
                    <a:pt x="36573" y="41990"/>
                  </a:lnTo>
                  <a:lnTo>
                    <a:pt x="38493" y="40693"/>
                  </a:lnTo>
                  <a:lnTo>
                    <a:pt x="44390" y="39253"/>
                  </a:lnTo>
                  <a:lnTo>
                    <a:pt x="47938" y="40279"/>
                  </a:lnTo>
                  <a:lnTo>
                    <a:pt x="72087" y="56171"/>
                  </a:lnTo>
                  <a:lnTo>
                    <a:pt x="98533" y="86427"/>
                  </a:lnTo>
                  <a:lnTo>
                    <a:pt x="100237" y="90858"/>
                  </a:lnTo>
                  <a:lnTo>
                    <a:pt x="99280" y="93733"/>
                  </a:lnTo>
                  <a:lnTo>
                    <a:pt x="94454" y="100691"/>
                  </a:lnTo>
                  <a:lnTo>
                    <a:pt x="81961" y="106605"/>
                  </a:lnTo>
                  <a:lnTo>
                    <a:pt x="55094" y="117664"/>
                  </a:lnTo>
                  <a:lnTo>
                    <a:pt x="28554" y="128703"/>
                  </a:lnTo>
                  <a:lnTo>
                    <a:pt x="21153" y="130252"/>
                  </a:lnTo>
                  <a:lnTo>
                    <a:pt x="15513" y="129873"/>
                  </a:lnTo>
                  <a:lnTo>
                    <a:pt x="11048" y="128210"/>
                  </a:lnTo>
                  <a:lnTo>
                    <a:pt x="0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6" name="SMARTInkShape-3049"/>
            <p:cNvSpPr/>
            <p:nvPr>
              <p:custDataLst>
                <p:tags r:id="rId40"/>
              </p:custDataLst>
            </p:nvPr>
          </p:nvSpPr>
          <p:spPr>
            <a:xfrm>
              <a:off x="317500" y="4489450"/>
              <a:ext cx="25401" cy="704851"/>
            </a:xfrm>
            <a:custGeom>
              <a:avLst/>
              <a:gdLst/>
              <a:ahLst/>
              <a:cxnLst/>
              <a:rect l="0" t="0" r="0" b="0"/>
              <a:pathLst>
                <a:path w="25401" h="704851">
                  <a:moveTo>
                    <a:pt x="25400" y="0"/>
                  </a:moveTo>
                  <a:lnTo>
                    <a:pt x="25400" y="0"/>
                  </a:lnTo>
                  <a:lnTo>
                    <a:pt x="24695" y="6481"/>
                  </a:lnTo>
                  <a:lnTo>
                    <a:pt x="20374" y="30443"/>
                  </a:lnTo>
                  <a:lnTo>
                    <a:pt x="17561" y="58644"/>
                  </a:lnTo>
                  <a:lnTo>
                    <a:pt x="14860" y="80392"/>
                  </a:lnTo>
                  <a:lnTo>
                    <a:pt x="13660" y="106520"/>
                  </a:lnTo>
                  <a:lnTo>
                    <a:pt x="13340" y="121813"/>
                  </a:lnTo>
                  <a:lnTo>
                    <a:pt x="13127" y="138359"/>
                  </a:lnTo>
                  <a:lnTo>
                    <a:pt x="12985" y="155739"/>
                  </a:lnTo>
                  <a:lnTo>
                    <a:pt x="12890" y="172971"/>
                  </a:lnTo>
                  <a:lnTo>
                    <a:pt x="12827" y="190103"/>
                  </a:lnTo>
                  <a:lnTo>
                    <a:pt x="12784" y="207168"/>
                  </a:lnTo>
                  <a:lnTo>
                    <a:pt x="12756" y="224190"/>
                  </a:lnTo>
                  <a:lnTo>
                    <a:pt x="12737" y="241182"/>
                  </a:lnTo>
                  <a:lnTo>
                    <a:pt x="12725" y="258155"/>
                  </a:lnTo>
                  <a:lnTo>
                    <a:pt x="12711" y="288302"/>
                  </a:lnTo>
                  <a:lnTo>
                    <a:pt x="12705" y="315106"/>
                  </a:lnTo>
                  <a:lnTo>
                    <a:pt x="12702" y="338779"/>
                  </a:lnTo>
                  <a:lnTo>
                    <a:pt x="12701" y="362941"/>
                  </a:lnTo>
                  <a:lnTo>
                    <a:pt x="12701" y="388496"/>
                  </a:lnTo>
                  <a:lnTo>
                    <a:pt x="12700" y="416316"/>
                  </a:lnTo>
                  <a:lnTo>
                    <a:pt x="12700" y="441382"/>
                  </a:lnTo>
                  <a:lnTo>
                    <a:pt x="12700" y="464986"/>
                  </a:lnTo>
                  <a:lnTo>
                    <a:pt x="12700" y="489588"/>
                  </a:lnTo>
                  <a:lnTo>
                    <a:pt x="12700" y="512752"/>
                  </a:lnTo>
                  <a:lnTo>
                    <a:pt x="11995" y="535512"/>
                  </a:lnTo>
                  <a:lnTo>
                    <a:pt x="9329" y="559738"/>
                  </a:lnTo>
                  <a:lnTo>
                    <a:pt x="5793" y="584617"/>
                  </a:lnTo>
                  <a:lnTo>
                    <a:pt x="2575" y="609079"/>
                  </a:lnTo>
                  <a:lnTo>
                    <a:pt x="1144" y="631711"/>
                  </a:lnTo>
                  <a:lnTo>
                    <a:pt x="339" y="660915"/>
                  </a:lnTo>
                  <a:lnTo>
                    <a:pt x="101" y="687442"/>
                  </a:lnTo>
                  <a:lnTo>
                    <a:pt x="0" y="704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1" name="SMARTInkShape-Group854"/>
          <p:cNvGrpSpPr/>
          <p:nvPr/>
        </p:nvGrpSpPr>
        <p:grpSpPr>
          <a:xfrm>
            <a:off x="204083" y="5816600"/>
            <a:ext cx="278518" cy="755651"/>
            <a:chOff x="204083" y="5816600"/>
            <a:chExt cx="278518" cy="755651"/>
          </a:xfrm>
        </p:grpSpPr>
        <p:sp>
          <p:nvSpPr>
            <p:cNvPr id="248" name="SMARTInkShape-3050"/>
            <p:cNvSpPr/>
            <p:nvPr>
              <p:custDataLst>
                <p:tags r:id="rId35"/>
              </p:custDataLst>
            </p:nvPr>
          </p:nvSpPr>
          <p:spPr>
            <a:xfrm>
              <a:off x="204083" y="6527800"/>
              <a:ext cx="278518" cy="44451"/>
            </a:xfrm>
            <a:custGeom>
              <a:avLst/>
              <a:gdLst/>
              <a:ahLst/>
              <a:cxnLst/>
              <a:rect l="0" t="0" r="0" b="0"/>
              <a:pathLst>
                <a:path w="278518" h="44451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26620" y="705"/>
                  </a:lnTo>
                  <a:lnTo>
                    <a:pt x="47324" y="3371"/>
                  </a:lnTo>
                  <a:lnTo>
                    <a:pt x="72518" y="8789"/>
                  </a:lnTo>
                  <a:lnTo>
                    <a:pt x="100884" y="15194"/>
                  </a:lnTo>
                  <a:lnTo>
                    <a:pt x="132306" y="20394"/>
                  </a:lnTo>
                  <a:lnTo>
                    <a:pt x="149293" y="22768"/>
                  </a:lnTo>
                  <a:lnTo>
                    <a:pt x="166968" y="25057"/>
                  </a:lnTo>
                  <a:lnTo>
                    <a:pt x="185101" y="27287"/>
                  </a:lnTo>
                  <a:lnTo>
                    <a:pt x="216538" y="31648"/>
                  </a:lnTo>
                  <a:lnTo>
                    <a:pt x="241799" y="35233"/>
                  </a:lnTo>
                  <a:lnTo>
                    <a:pt x="267632" y="39415"/>
                  </a:lnTo>
                  <a:lnTo>
                    <a:pt x="278517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9" name="SMARTInkShape-3051"/>
            <p:cNvSpPr/>
            <p:nvPr>
              <p:custDataLst>
                <p:tags r:id="rId36"/>
              </p:custDataLst>
            </p:nvPr>
          </p:nvSpPr>
          <p:spPr>
            <a:xfrm>
              <a:off x="228600" y="6407150"/>
              <a:ext cx="117590" cy="113878"/>
            </a:xfrm>
            <a:custGeom>
              <a:avLst/>
              <a:gdLst/>
              <a:ahLst/>
              <a:cxnLst/>
              <a:rect l="0" t="0" r="0" b="0"/>
              <a:pathLst>
                <a:path w="117590" h="113878">
                  <a:moveTo>
                    <a:pt x="0" y="0"/>
                  </a:moveTo>
                  <a:lnTo>
                    <a:pt x="0" y="0"/>
                  </a:lnTo>
                  <a:lnTo>
                    <a:pt x="10139" y="11550"/>
                  </a:lnTo>
                  <a:lnTo>
                    <a:pt x="23849" y="39545"/>
                  </a:lnTo>
                  <a:lnTo>
                    <a:pt x="33172" y="63928"/>
                  </a:lnTo>
                  <a:lnTo>
                    <a:pt x="48740" y="95045"/>
                  </a:lnTo>
                  <a:lnTo>
                    <a:pt x="60166" y="107073"/>
                  </a:lnTo>
                  <a:lnTo>
                    <a:pt x="61278" y="109482"/>
                  </a:lnTo>
                  <a:lnTo>
                    <a:pt x="62724" y="111088"/>
                  </a:lnTo>
                  <a:lnTo>
                    <a:pt x="68772" y="113877"/>
                  </a:lnTo>
                  <a:lnTo>
                    <a:pt x="76273" y="110803"/>
                  </a:lnTo>
                  <a:lnTo>
                    <a:pt x="84061" y="105425"/>
                  </a:lnTo>
                  <a:lnTo>
                    <a:pt x="86750" y="101418"/>
                  </a:lnTo>
                  <a:lnTo>
                    <a:pt x="88650" y="97286"/>
                  </a:lnTo>
                  <a:lnTo>
                    <a:pt x="98942" y="80295"/>
                  </a:lnTo>
                  <a:lnTo>
                    <a:pt x="100419" y="74963"/>
                  </a:lnTo>
                  <a:lnTo>
                    <a:pt x="104838" y="70241"/>
                  </a:lnTo>
                  <a:lnTo>
                    <a:pt x="110095" y="65791"/>
                  </a:lnTo>
                  <a:lnTo>
                    <a:pt x="117117" y="55056"/>
                  </a:lnTo>
                  <a:lnTo>
                    <a:pt x="117589" y="52932"/>
                  </a:lnTo>
                  <a:lnTo>
                    <a:pt x="117198" y="50810"/>
                  </a:lnTo>
                  <a:lnTo>
                    <a:pt x="116232" y="48690"/>
                  </a:lnTo>
                  <a:lnTo>
                    <a:pt x="111396" y="44453"/>
                  </a:lnTo>
                  <a:lnTo>
                    <a:pt x="79856" y="24842"/>
                  </a:lnTo>
                  <a:lnTo>
                    <a:pt x="54471" y="14416"/>
                  </a:lnTo>
                  <a:lnTo>
                    <a:pt x="36204" y="10640"/>
                  </a:lnTo>
                  <a:lnTo>
                    <a:pt x="4886" y="12426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SMARTInkShape-3052"/>
            <p:cNvSpPr/>
            <p:nvPr>
              <p:custDataLst>
                <p:tags r:id="rId37"/>
              </p:custDataLst>
            </p:nvPr>
          </p:nvSpPr>
          <p:spPr>
            <a:xfrm>
              <a:off x="285750" y="5816600"/>
              <a:ext cx="22422" cy="647701"/>
            </a:xfrm>
            <a:custGeom>
              <a:avLst/>
              <a:gdLst/>
              <a:ahLst/>
              <a:cxnLst/>
              <a:rect l="0" t="0" r="0" b="0"/>
              <a:pathLst>
                <a:path w="22422" h="647701">
                  <a:moveTo>
                    <a:pt x="19050" y="0"/>
                  </a:moveTo>
                  <a:lnTo>
                    <a:pt x="19050" y="0"/>
                  </a:lnTo>
                  <a:lnTo>
                    <a:pt x="22421" y="3371"/>
                  </a:lnTo>
                  <a:lnTo>
                    <a:pt x="22195" y="12552"/>
                  </a:lnTo>
                  <a:lnTo>
                    <a:pt x="19982" y="37350"/>
                  </a:lnTo>
                  <a:lnTo>
                    <a:pt x="19464" y="61756"/>
                  </a:lnTo>
                  <a:lnTo>
                    <a:pt x="19326" y="77153"/>
                  </a:lnTo>
                  <a:lnTo>
                    <a:pt x="19234" y="93769"/>
                  </a:lnTo>
                  <a:lnTo>
                    <a:pt x="19173" y="111196"/>
                  </a:lnTo>
                  <a:lnTo>
                    <a:pt x="19132" y="129164"/>
                  </a:lnTo>
                  <a:lnTo>
                    <a:pt x="19105" y="147493"/>
                  </a:lnTo>
                  <a:lnTo>
                    <a:pt x="18381" y="166767"/>
                  </a:lnTo>
                  <a:lnTo>
                    <a:pt x="17193" y="186672"/>
                  </a:lnTo>
                  <a:lnTo>
                    <a:pt x="15695" y="206998"/>
                  </a:lnTo>
                  <a:lnTo>
                    <a:pt x="14697" y="227604"/>
                  </a:lnTo>
                  <a:lnTo>
                    <a:pt x="14031" y="248396"/>
                  </a:lnTo>
                  <a:lnTo>
                    <a:pt x="13588" y="269315"/>
                  </a:lnTo>
                  <a:lnTo>
                    <a:pt x="12586" y="289610"/>
                  </a:lnTo>
                  <a:lnTo>
                    <a:pt x="11213" y="309490"/>
                  </a:lnTo>
                  <a:lnTo>
                    <a:pt x="9592" y="329093"/>
                  </a:lnTo>
                  <a:lnTo>
                    <a:pt x="7806" y="348512"/>
                  </a:lnTo>
                  <a:lnTo>
                    <a:pt x="5909" y="367808"/>
                  </a:lnTo>
                  <a:lnTo>
                    <a:pt x="3940" y="387022"/>
                  </a:lnTo>
                  <a:lnTo>
                    <a:pt x="2627" y="405475"/>
                  </a:lnTo>
                  <a:lnTo>
                    <a:pt x="1751" y="423423"/>
                  </a:lnTo>
                  <a:lnTo>
                    <a:pt x="1167" y="441032"/>
                  </a:lnTo>
                  <a:lnTo>
                    <a:pt x="778" y="457710"/>
                  </a:lnTo>
                  <a:lnTo>
                    <a:pt x="346" y="489412"/>
                  </a:lnTo>
                  <a:lnTo>
                    <a:pt x="154" y="518083"/>
                  </a:lnTo>
                  <a:lnTo>
                    <a:pt x="68" y="543527"/>
                  </a:lnTo>
                  <a:lnTo>
                    <a:pt x="20" y="574422"/>
                  </a:lnTo>
                  <a:lnTo>
                    <a:pt x="6" y="604194"/>
                  </a:lnTo>
                  <a:lnTo>
                    <a:pt x="1" y="632050"/>
                  </a:lnTo>
                  <a:lnTo>
                    <a:pt x="0" y="647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52" name="SMARTInkShape-3053"/>
          <p:cNvSpPr/>
          <p:nvPr>
            <p:custDataLst>
              <p:tags r:id="rId12"/>
            </p:custDataLst>
          </p:nvPr>
        </p:nvSpPr>
        <p:spPr>
          <a:xfrm>
            <a:off x="2381250" y="4250841"/>
            <a:ext cx="171451" cy="2296010"/>
          </a:xfrm>
          <a:custGeom>
            <a:avLst/>
            <a:gdLst/>
            <a:ahLst/>
            <a:cxnLst/>
            <a:rect l="0" t="0" r="0" b="0"/>
            <a:pathLst>
              <a:path w="171451" h="2296010">
                <a:moveTo>
                  <a:pt x="171450" y="3659"/>
                </a:moveTo>
                <a:lnTo>
                  <a:pt x="171450" y="3659"/>
                </a:lnTo>
                <a:lnTo>
                  <a:pt x="164708" y="288"/>
                </a:lnTo>
                <a:lnTo>
                  <a:pt x="162722" y="0"/>
                </a:lnTo>
                <a:lnTo>
                  <a:pt x="161398" y="515"/>
                </a:lnTo>
                <a:lnTo>
                  <a:pt x="160515" y="1563"/>
                </a:lnTo>
                <a:lnTo>
                  <a:pt x="159273" y="30005"/>
                </a:lnTo>
                <a:lnTo>
                  <a:pt x="158393" y="46623"/>
                </a:lnTo>
                <a:lnTo>
                  <a:pt x="157101" y="66168"/>
                </a:lnTo>
                <a:lnTo>
                  <a:pt x="155534" y="87665"/>
                </a:lnTo>
                <a:lnTo>
                  <a:pt x="153078" y="113285"/>
                </a:lnTo>
                <a:lnTo>
                  <a:pt x="150030" y="141654"/>
                </a:lnTo>
                <a:lnTo>
                  <a:pt x="146587" y="171856"/>
                </a:lnTo>
                <a:lnTo>
                  <a:pt x="141469" y="205396"/>
                </a:lnTo>
                <a:lnTo>
                  <a:pt x="135235" y="241161"/>
                </a:lnTo>
                <a:lnTo>
                  <a:pt x="128257" y="278410"/>
                </a:lnTo>
                <a:lnTo>
                  <a:pt x="120782" y="317354"/>
                </a:lnTo>
                <a:lnTo>
                  <a:pt x="112977" y="357428"/>
                </a:lnTo>
                <a:lnTo>
                  <a:pt x="104951" y="398255"/>
                </a:lnTo>
                <a:lnTo>
                  <a:pt x="96073" y="440290"/>
                </a:lnTo>
                <a:lnTo>
                  <a:pt x="86627" y="483129"/>
                </a:lnTo>
                <a:lnTo>
                  <a:pt x="76801" y="526506"/>
                </a:lnTo>
                <a:lnTo>
                  <a:pt x="68840" y="570240"/>
                </a:lnTo>
                <a:lnTo>
                  <a:pt x="62121" y="614213"/>
                </a:lnTo>
                <a:lnTo>
                  <a:pt x="56231" y="658345"/>
                </a:lnTo>
                <a:lnTo>
                  <a:pt x="51598" y="703288"/>
                </a:lnTo>
                <a:lnTo>
                  <a:pt x="47804" y="748773"/>
                </a:lnTo>
                <a:lnTo>
                  <a:pt x="44570" y="794618"/>
                </a:lnTo>
                <a:lnTo>
                  <a:pt x="41002" y="839998"/>
                </a:lnTo>
                <a:lnTo>
                  <a:pt x="37212" y="885070"/>
                </a:lnTo>
                <a:lnTo>
                  <a:pt x="33275" y="929932"/>
                </a:lnTo>
                <a:lnTo>
                  <a:pt x="30650" y="974657"/>
                </a:lnTo>
                <a:lnTo>
                  <a:pt x="28900" y="1019292"/>
                </a:lnTo>
                <a:lnTo>
                  <a:pt x="27733" y="1063864"/>
                </a:lnTo>
                <a:lnTo>
                  <a:pt x="27661" y="1106984"/>
                </a:lnTo>
                <a:lnTo>
                  <a:pt x="28318" y="1149137"/>
                </a:lnTo>
                <a:lnTo>
                  <a:pt x="29462" y="1190644"/>
                </a:lnTo>
                <a:lnTo>
                  <a:pt x="30930" y="1231721"/>
                </a:lnTo>
                <a:lnTo>
                  <a:pt x="32615" y="1272511"/>
                </a:lnTo>
                <a:lnTo>
                  <a:pt x="34443" y="1313111"/>
                </a:lnTo>
                <a:lnTo>
                  <a:pt x="36368" y="1353582"/>
                </a:lnTo>
                <a:lnTo>
                  <a:pt x="38356" y="1393969"/>
                </a:lnTo>
                <a:lnTo>
                  <a:pt x="40388" y="1434299"/>
                </a:lnTo>
                <a:lnTo>
                  <a:pt x="41742" y="1474591"/>
                </a:lnTo>
                <a:lnTo>
                  <a:pt x="42644" y="1514857"/>
                </a:lnTo>
                <a:lnTo>
                  <a:pt x="43246" y="1555108"/>
                </a:lnTo>
                <a:lnTo>
                  <a:pt x="42942" y="1596052"/>
                </a:lnTo>
                <a:lnTo>
                  <a:pt x="42034" y="1637460"/>
                </a:lnTo>
                <a:lnTo>
                  <a:pt x="40723" y="1679177"/>
                </a:lnTo>
                <a:lnTo>
                  <a:pt x="38437" y="1720393"/>
                </a:lnTo>
                <a:lnTo>
                  <a:pt x="35502" y="1761277"/>
                </a:lnTo>
                <a:lnTo>
                  <a:pt x="32135" y="1801937"/>
                </a:lnTo>
                <a:lnTo>
                  <a:pt x="28479" y="1841744"/>
                </a:lnTo>
                <a:lnTo>
                  <a:pt x="24630" y="1880982"/>
                </a:lnTo>
                <a:lnTo>
                  <a:pt x="20654" y="1919841"/>
                </a:lnTo>
                <a:lnTo>
                  <a:pt x="16591" y="1957742"/>
                </a:lnTo>
                <a:lnTo>
                  <a:pt x="12472" y="1995003"/>
                </a:lnTo>
                <a:lnTo>
                  <a:pt x="8315" y="2031838"/>
                </a:lnTo>
                <a:lnTo>
                  <a:pt x="5543" y="2064862"/>
                </a:lnTo>
                <a:lnTo>
                  <a:pt x="3696" y="2095345"/>
                </a:lnTo>
                <a:lnTo>
                  <a:pt x="2464" y="2124132"/>
                </a:lnTo>
                <a:lnTo>
                  <a:pt x="1643" y="2149674"/>
                </a:lnTo>
                <a:lnTo>
                  <a:pt x="1095" y="2173053"/>
                </a:lnTo>
                <a:lnTo>
                  <a:pt x="730" y="2194988"/>
                </a:lnTo>
                <a:lnTo>
                  <a:pt x="487" y="2214550"/>
                </a:lnTo>
                <a:lnTo>
                  <a:pt x="325" y="2232531"/>
                </a:lnTo>
                <a:lnTo>
                  <a:pt x="144" y="2262152"/>
                </a:lnTo>
                <a:lnTo>
                  <a:pt x="0" y="229600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57" name="SMARTInkShape-Group856"/>
          <p:cNvGrpSpPr/>
          <p:nvPr/>
        </p:nvGrpSpPr>
        <p:grpSpPr>
          <a:xfrm>
            <a:off x="860220" y="6313445"/>
            <a:ext cx="1445768" cy="157206"/>
            <a:chOff x="860220" y="6313445"/>
            <a:chExt cx="1445768" cy="157206"/>
          </a:xfrm>
        </p:grpSpPr>
        <p:sp>
          <p:nvSpPr>
            <p:cNvPr id="253" name="SMARTInkShape-3054"/>
            <p:cNvSpPr/>
            <p:nvPr>
              <p:custDataLst>
                <p:tags r:id="rId31"/>
              </p:custDataLst>
            </p:nvPr>
          </p:nvSpPr>
          <p:spPr>
            <a:xfrm>
              <a:off x="990600" y="6381750"/>
              <a:ext cx="1130301" cy="25389"/>
            </a:xfrm>
            <a:custGeom>
              <a:avLst/>
              <a:gdLst/>
              <a:ahLst/>
              <a:cxnLst/>
              <a:rect l="0" t="0" r="0" b="0"/>
              <a:pathLst>
                <a:path w="1130301" h="25389">
                  <a:moveTo>
                    <a:pt x="0" y="0"/>
                  </a:moveTo>
                  <a:lnTo>
                    <a:pt x="0" y="0"/>
                  </a:lnTo>
                  <a:lnTo>
                    <a:pt x="25417" y="1881"/>
                  </a:lnTo>
                  <a:lnTo>
                    <a:pt x="54568" y="8789"/>
                  </a:lnTo>
                  <a:lnTo>
                    <a:pt x="78580" y="15195"/>
                  </a:lnTo>
                  <a:lnTo>
                    <a:pt x="105715" y="20394"/>
                  </a:lnTo>
                  <a:lnTo>
                    <a:pt x="121277" y="22063"/>
                  </a:lnTo>
                  <a:lnTo>
                    <a:pt x="138001" y="23175"/>
                  </a:lnTo>
                  <a:lnTo>
                    <a:pt x="155501" y="23916"/>
                  </a:lnTo>
                  <a:lnTo>
                    <a:pt x="174928" y="24411"/>
                  </a:lnTo>
                  <a:lnTo>
                    <a:pt x="195641" y="24740"/>
                  </a:lnTo>
                  <a:lnTo>
                    <a:pt x="217211" y="24960"/>
                  </a:lnTo>
                  <a:lnTo>
                    <a:pt x="240057" y="25107"/>
                  </a:lnTo>
                  <a:lnTo>
                    <a:pt x="263755" y="25204"/>
                  </a:lnTo>
                  <a:lnTo>
                    <a:pt x="288020" y="25269"/>
                  </a:lnTo>
                  <a:lnTo>
                    <a:pt x="312663" y="25313"/>
                  </a:lnTo>
                  <a:lnTo>
                    <a:pt x="337559" y="25342"/>
                  </a:lnTo>
                  <a:lnTo>
                    <a:pt x="362623" y="25360"/>
                  </a:lnTo>
                  <a:lnTo>
                    <a:pt x="388504" y="25374"/>
                  </a:lnTo>
                  <a:lnTo>
                    <a:pt x="414930" y="25383"/>
                  </a:lnTo>
                  <a:lnTo>
                    <a:pt x="441720" y="25388"/>
                  </a:lnTo>
                  <a:lnTo>
                    <a:pt x="469458" y="24687"/>
                  </a:lnTo>
                  <a:lnTo>
                    <a:pt x="497828" y="23513"/>
                  </a:lnTo>
                  <a:lnTo>
                    <a:pt x="526619" y="22025"/>
                  </a:lnTo>
                  <a:lnTo>
                    <a:pt x="555690" y="21034"/>
                  </a:lnTo>
                  <a:lnTo>
                    <a:pt x="584949" y="20372"/>
                  </a:lnTo>
                  <a:lnTo>
                    <a:pt x="614333" y="19931"/>
                  </a:lnTo>
                  <a:lnTo>
                    <a:pt x="643800" y="19638"/>
                  </a:lnTo>
                  <a:lnTo>
                    <a:pt x="673322" y="19442"/>
                  </a:lnTo>
                  <a:lnTo>
                    <a:pt x="702881" y="19311"/>
                  </a:lnTo>
                  <a:lnTo>
                    <a:pt x="731760" y="18519"/>
                  </a:lnTo>
                  <a:lnTo>
                    <a:pt x="760184" y="17284"/>
                  </a:lnTo>
                  <a:lnTo>
                    <a:pt x="788306" y="15756"/>
                  </a:lnTo>
                  <a:lnTo>
                    <a:pt x="814815" y="14737"/>
                  </a:lnTo>
                  <a:lnTo>
                    <a:pt x="840249" y="14058"/>
                  </a:lnTo>
                  <a:lnTo>
                    <a:pt x="864966" y="13605"/>
                  </a:lnTo>
                  <a:lnTo>
                    <a:pt x="888500" y="13304"/>
                  </a:lnTo>
                  <a:lnTo>
                    <a:pt x="911244" y="13102"/>
                  </a:lnTo>
                  <a:lnTo>
                    <a:pt x="933463" y="12968"/>
                  </a:lnTo>
                  <a:lnTo>
                    <a:pt x="953920" y="12879"/>
                  </a:lnTo>
                  <a:lnTo>
                    <a:pt x="973202" y="12819"/>
                  </a:lnTo>
                  <a:lnTo>
                    <a:pt x="991701" y="12779"/>
                  </a:lnTo>
                  <a:lnTo>
                    <a:pt x="1008973" y="12753"/>
                  </a:lnTo>
                  <a:lnTo>
                    <a:pt x="1025427" y="12735"/>
                  </a:lnTo>
                  <a:lnTo>
                    <a:pt x="1055467" y="12716"/>
                  </a:lnTo>
                  <a:lnTo>
                    <a:pt x="1080578" y="12707"/>
                  </a:lnTo>
                  <a:lnTo>
                    <a:pt x="1107807" y="12702"/>
                  </a:lnTo>
                  <a:lnTo>
                    <a:pt x="1118657" y="14582"/>
                  </a:lnTo>
                  <a:lnTo>
                    <a:pt x="11303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4" name="SMARTInkShape-3055"/>
            <p:cNvSpPr/>
            <p:nvPr>
              <p:custDataLst>
                <p:tags r:id="rId32"/>
              </p:custDataLst>
            </p:nvPr>
          </p:nvSpPr>
          <p:spPr>
            <a:xfrm>
              <a:off x="2186116" y="6313445"/>
              <a:ext cx="119872" cy="144506"/>
            </a:xfrm>
            <a:custGeom>
              <a:avLst/>
              <a:gdLst/>
              <a:ahLst/>
              <a:cxnLst/>
              <a:rect l="0" t="0" r="0" b="0"/>
              <a:pathLst>
                <a:path w="119872" h="144506">
                  <a:moveTo>
                    <a:pt x="10984" y="23855"/>
                  </a:moveTo>
                  <a:lnTo>
                    <a:pt x="10984" y="23855"/>
                  </a:lnTo>
                  <a:lnTo>
                    <a:pt x="7613" y="23855"/>
                  </a:lnTo>
                  <a:lnTo>
                    <a:pt x="4077" y="31381"/>
                  </a:lnTo>
                  <a:lnTo>
                    <a:pt x="0" y="51484"/>
                  </a:lnTo>
                  <a:lnTo>
                    <a:pt x="674" y="73434"/>
                  </a:lnTo>
                  <a:lnTo>
                    <a:pt x="4818" y="99764"/>
                  </a:lnTo>
                  <a:lnTo>
                    <a:pt x="6168" y="101977"/>
                  </a:lnTo>
                  <a:lnTo>
                    <a:pt x="10033" y="105530"/>
                  </a:lnTo>
                  <a:lnTo>
                    <a:pt x="10561" y="102253"/>
                  </a:lnTo>
                  <a:lnTo>
                    <a:pt x="10928" y="73141"/>
                  </a:lnTo>
                  <a:lnTo>
                    <a:pt x="11673" y="42691"/>
                  </a:lnTo>
                  <a:lnTo>
                    <a:pt x="16449" y="12354"/>
                  </a:lnTo>
                  <a:lnTo>
                    <a:pt x="17256" y="0"/>
                  </a:lnTo>
                  <a:lnTo>
                    <a:pt x="17988" y="191"/>
                  </a:lnTo>
                  <a:lnTo>
                    <a:pt x="20682" y="2283"/>
                  </a:lnTo>
                  <a:lnTo>
                    <a:pt x="39001" y="25631"/>
                  </a:lnTo>
                  <a:lnTo>
                    <a:pt x="67370" y="44536"/>
                  </a:lnTo>
                  <a:lnTo>
                    <a:pt x="98270" y="59978"/>
                  </a:lnTo>
                  <a:lnTo>
                    <a:pt x="118223" y="70031"/>
                  </a:lnTo>
                  <a:lnTo>
                    <a:pt x="119871" y="73689"/>
                  </a:lnTo>
                  <a:lnTo>
                    <a:pt x="119821" y="83398"/>
                  </a:lnTo>
                  <a:lnTo>
                    <a:pt x="113684" y="94768"/>
                  </a:lnTo>
                  <a:lnTo>
                    <a:pt x="85787" y="124889"/>
                  </a:lnTo>
                  <a:lnTo>
                    <a:pt x="64271" y="138066"/>
                  </a:lnTo>
                  <a:lnTo>
                    <a:pt x="42734" y="1445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5" name="SMARTInkShape-3056"/>
            <p:cNvSpPr/>
            <p:nvPr>
              <p:custDataLst>
                <p:tags r:id="rId33"/>
              </p:custDataLst>
            </p:nvPr>
          </p:nvSpPr>
          <p:spPr>
            <a:xfrm>
              <a:off x="860220" y="6325483"/>
              <a:ext cx="111331" cy="145168"/>
            </a:xfrm>
            <a:custGeom>
              <a:avLst/>
              <a:gdLst/>
              <a:ahLst/>
              <a:cxnLst/>
              <a:rect l="0" t="0" r="0" b="0"/>
              <a:pathLst>
                <a:path w="111331" h="145168">
                  <a:moveTo>
                    <a:pt x="111330" y="5467"/>
                  </a:moveTo>
                  <a:lnTo>
                    <a:pt x="111330" y="5467"/>
                  </a:lnTo>
                  <a:lnTo>
                    <a:pt x="107959" y="2096"/>
                  </a:lnTo>
                  <a:lnTo>
                    <a:pt x="102541" y="440"/>
                  </a:lnTo>
                  <a:lnTo>
                    <a:pt x="99121" y="0"/>
                  </a:lnTo>
                  <a:lnTo>
                    <a:pt x="87565" y="2749"/>
                  </a:lnTo>
                  <a:lnTo>
                    <a:pt x="60879" y="15775"/>
                  </a:lnTo>
                  <a:lnTo>
                    <a:pt x="30312" y="36117"/>
                  </a:lnTo>
                  <a:lnTo>
                    <a:pt x="7054" y="53933"/>
                  </a:lnTo>
                  <a:lnTo>
                    <a:pt x="1485" y="64402"/>
                  </a:lnTo>
                  <a:lnTo>
                    <a:pt x="0" y="70157"/>
                  </a:lnTo>
                  <a:lnTo>
                    <a:pt x="1127" y="74699"/>
                  </a:lnTo>
                  <a:lnTo>
                    <a:pt x="3994" y="78432"/>
                  </a:lnTo>
                  <a:lnTo>
                    <a:pt x="18144" y="87058"/>
                  </a:lnTo>
                  <a:lnTo>
                    <a:pt x="45259" y="99666"/>
                  </a:lnTo>
                  <a:lnTo>
                    <a:pt x="72017" y="115039"/>
                  </a:lnTo>
                  <a:lnTo>
                    <a:pt x="87060" y="124636"/>
                  </a:lnTo>
                  <a:lnTo>
                    <a:pt x="104980" y="1451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6" name="SMARTInkShape-3057"/>
            <p:cNvSpPr/>
            <p:nvPr>
              <p:custDataLst>
                <p:tags r:id="rId34"/>
              </p:custDataLst>
            </p:nvPr>
          </p:nvSpPr>
          <p:spPr>
            <a:xfrm>
              <a:off x="939800" y="6324600"/>
              <a:ext cx="25401" cy="120651"/>
            </a:xfrm>
            <a:custGeom>
              <a:avLst/>
              <a:gdLst/>
              <a:ahLst/>
              <a:cxnLst/>
              <a:rect l="0" t="0" r="0" b="0"/>
              <a:pathLst>
                <a:path w="25401" h="120651">
                  <a:moveTo>
                    <a:pt x="25400" y="0"/>
                  </a:moveTo>
                  <a:lnTo>
                    <a:pt x="25400" y="0"/>
                  </a:lnTo>
                  <a:lnTo>
                    <a:pt x="23519" y="12552"/>
                  </a:lnTo>
                  <a:lnTo>
                    <a:pt x="18493" y="39232"/>
                  </a:lnTo>
                  <a:lnTo>
                    <a:pt x="14569" y="63297"/>
                  </a:lnTo>
                  <a:lnTo>
                    <a:pt x="8393" y="94563"/>
                  </a:lnTo>
                  <a:lnTo>
                    <a:pt x="0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58" name="SMARTInkShape-3058"/>
          <p:cNvSpPr/>
          <p:nvPr>
            <p:custDataLst>
              <p:tags r:id="rId13"/>
            </p:custDataLst>
          </p:nvPr>
        </p:nvSpPr>
        <p:spPr>
          <a:xfrm>
            <a:off x="1444327" y="6531146"/>
            <a:ext cx="174924" cy="184857"/>
          </a:xfrm>
          <a:custGeom>
            <a:avLst/>
            <a:gdLst/>
            <a:ahLst/>
            <a:cxnLst/>
            <a:rect l="0" t="0" r="0" b="0"/>
            <a:pathLst>
              <a:path w="174924" h="184857">
                <a:moveTo>
                  <a:pt x="35223" y="60154"/>
                </a:moveTo>
                <a:lnTo>
                  <a:pt x="35223" y="60154"/>
                </a:lnTo>
                <a:lnTo>
                  <a:pt x="33342" y="91547"/>
                </a:lnTo>
                <a:lnTo>
                  <a:pt x="30154" y="113617"/>
                </a:lnTo>
                <a:lnTo>
                  <a:pt x="26385" y="137538"/>
                </a:lnTo>
                <a:lnTo>
                  <a:pt x="16925" y="164692"/>
                </a:lnTo>
                <a:lnTo>
                  <a:pt x="10447" y="184856"/>
                </a:lnTo>
                <a:lnTo>
                  <a:pt x="5582" y="159236"/>
                </a:lnTo>
                <a:lnTo>
                  <a:pt x="4410" y="132648"/>
                </a:lnTo>
                <a:lnTo>
                  <a:pt x="2008" y="103898"/>
                </a:lnTo>
                <a:lnTo>
                  <a:pt x="0" y="76773"/>
                </a:lnTo>
                <a:lnTo>
                  <a:pt x="1459" y="55311"/>
                </a:lnTo>
                <a:lnTo>
                  <a:pt x="12989" y="27361"/>
                </a:lnTo>
                <a:lnTo>
                  <a:pt x="27693" y="13594"/>
                </a:lnTo>
                <a:lnTo>
                  <a:pt x="45282" y="4183"/>
                </a:lnTo>
                <a:lnTo>
                  <a:pt x="62507" y="0"/>
                </a:lnTo>
                <a:lnTo>
                  <a:pt x="75807" y="1904"/>
                </a:lnTo>
                <a:lnTo>
                  <a:pt x="81329" y="4388"/>
                </a:lnTo>
                <a:lnTo>
                  <a:pt x="89346" y="12791"/>
                </a:lnTo>
                <a:lnTo>
                  <a:pt x="92472" y="17995"/>
                </a:lnTo>
                <a:lnTo>
                  <a:pt x="92439" y="24287"/>
                </a:lnTo>
                <a:lnTo>
                  <a:pt x="82280" y="47332"/>
                </a:lnTo>
                <a:lnTo>
                  <a:pt x="65864" y="74778"/>
                </a:lnTo>
                <a:lnTo>
                  <a:pt x="45190" y="103629"/>
                </a:lnTo>
                <a:lnTo>
                  <a:pt x="45395" y="106776"/>
                </a:lnTo>
                <a:lnTo>
                  <a:pt x="46944" y="109580"/>
                </a:lnTo>
                <a:lnTo>
                  <a:pt x="49387" y="112154"/>
                </a:lnTo>
                <a:lnTo>
                  <a:pt x="59627" y="115016"/>
                </a:lnTo>
                <a:lnTo>
                  <a:pt x="85827" y="116851"/>
                </a:lnTo>
                <a:lnTo>
                  <a:pt x="116454" y="126648"/>
                </a:lnTo>
                <a:lnTo>
                  <a:pt x="132944" y="131570"/>
                </a:lnTo>
                <a:lnTo>
                  <a:pt x="145918" y="141754"/>
                </a:lnTo>
                <a:lnTo>
                  <a:pt x="167699" y="171932"/>
                </a:lnTo>
                <a:lnTo>
                  <a:pt x="174923" y="180804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63" name="SMARTInkShape-Group858"/>
          <p:cNvGrpSpPr/>
          <p:nvPr/>
        </p:nvGrpSpPr>
        <p:grpSpPr>
          <a:xfrm>
            <a:off x="3071090" y="5487408"/>
            <a:ext cx="751611" cy="312734"/>
            <a:chOff x="3071090" y="5487408"/>
            <a:chExt cx="751611" cy="312734"/>
          </a:xfrm>
        </p:grpSpPr>
        <p:sp>
          <p:nvSpPr>
            <p:cNvPr id="259" name="SMARTInkShape-3059"/>
            <p:cNvSpPr/>
            <p:nvPr>
              <p:custDataLst>
                <p:tags r:id="rId27"/>
              </p:custDataLst>
            </p:nvPr>
          </p:nvSpPr>
          <p:spPr>
            <a:xfrm>
              <a:off x="3071090" y="5540372"/>
              <a:ext cx="180111" cy="259770"/>
            </a:xfrm>
            <a:custGeom>
              <a:avLst/>
              <a:gdLst/>
              <a:ahLst/>
              <a:cxnLst/>
              <a:rect l="0" t="0" r="0" b="0"/>
              <a:pathLst>
                <a:path w="180111" h="259770">
                  <a:moveTo>
                    <a:pt x="15010" y="79378"/>
                  </a:moveTo>
                  <a:lnTo>
                    <a:pt x="15010" y="79378"/>
                  </a:lnTo>
                  <a:lnTo>
                    <a:pt x="20477" y="68443"/>
                  </a:lnTo>
                  <a:lnTo>
                    <a:pt x="21244" y="97040"/>
                  </a:lnTo>
                  <a:lnTo>
                    <a:pt x="21308" y="123916"/>
                  </a:lnTo>
                  <a:lnTo>
                    <a:pt x="21337" y="152325"/>
                  </a:lnTo>
                  <a:lnTo>
                    <a:pt x="23231" y="179532"/>
                  </a:lnTo>
                  <a:lnTo>
                    <a:pt x="25014" y="205030"/>
                  </a:lnTo>
                  <a:lnTo>
                    <a:pt x="23454" y="228121"/>
                  </a:lnTo>
                  <a:lnTo>
                    <a:pt x="18115" y="255071"/>
                  </a:lnTo>
                  <a:lnTo>
                    <a:pt x="18491" y="257890"/>
                  </a:lnTo>
                  <a:lnTo>
                    <a:pt x="19448" y="259769"/>
                  </a:lnTo>
                  <a:lnTo>
                    <a:pt x="20085" y="258200"/>
                  </a:lnTo>
                  <a:lnTo>
                    <a:pt x="21108" y="233521"/>
                  </a:lnTo>
                  <a:lnTo>
                    <a:pt x="20543" y="212797"/>
                  </a:lnTo>
                  <a:lnTo>
                    <a:pt x="17939" y="184772"/>
                  </a:lnTo>
                  <a:lnTo>
                    <a:pt x="12549" y="153501"/>
                  </a:lnTo>
                  <a:lnTo>
                    <a:pt x="9136" y="137260"/>
                  </a:lnTo>
                  <a:lnTo>
                    <a:pt x="3462" y="106044"/>
                  </a:lnTo>
                  <a:lnTo>
                    <a:pt x="0" y="77118"/>
                  </a:lnTo>
                  <a:lnTo>
                    <a:pt x="813" y="52504"/>
                  </a:lnTo>
                  <a:lnTo>
                    <a:pt x="8608" y="25554"/>
                  </a:lnTo>
                  <a:lnTo>
                    <a:pt x="16484" y="7534"/>
                  </a:lnTo>
                  <a:lnTo>
                    <a:pt x="20226" y="3966"/>
                  </a:lnTo>
                  <a:lnTo>
                    <a:pt x="30028" y="0"/>
                  </a:lnTo>
                  <a:lnTo>
                    <a:pt x="35606" y="1060"/>
                  </a:lnTo>
                  <a:lnTo>
                    <a:pt x="47447" y="7881"/>
                  </a:lnTo>
                  <a:lnTo>
                    <a:pt x="71590" y="34576"/>
                  </a:lnTo>
                  <a:lnTo>
                    <a:pt x="81549" y="50529"/>
                  </a:lnTo>
                  <a:lnTo>
                    <a:pt x="88348" y="78749"/>
                  </a:lnTo>
                  <a:lnTo>
                    <a:pt x="86991" y="102710"/>
                  </a:lnTo>
                  <a:lnTo>
                    <a:pt x="75847" y="128358"/>
                  </a:lnTo>
                  <a:lnTo>
                    <a:pt x="70741" y="135954"/>
                  </a:lnTo>
                  <a:lnTo>
                    <a:pt x="66120" y="139801"/>
                  </a:lnTo>
                  <a:lnTo>
                    <a:pt x="63900" y="140827"/>
                  </a:lnTo>
                  <a:lnTo>
                    <a:pt x="62420" y="142216"/>
                  </a:lnTo>
                  <a:lnTo>
                    <a:pt x="60775" y="145641"/>
                  </a:lnTo>
                  <a:lnTo>
                    <a:pt x="61043" y="147542"/>
                  </a:lnTo>
                  <a:lnTo>
                    <a:pt x="63221" y="151536"/>
                  </a:lnTo>
                  <a:lnTo>
                    <a:pt x="93321" y="175193"/>
                  </a:lnTo>
                  <a:lnTo>
                    <a:pt x="110885" y="191258"/>
                  </a:lnTo>
                  <a:lnTo>
                    <a:pt x="132413" y="218601"/>
                  </a:lnTo>
                  <a:lnTo>
                    <a:pt x="153377" y="248298"/>
                  </a:lnTo>
                  <a:lnTo>
                    <a:pt x="159527" y="253231"/>
                  </a:lnTo>
                  <a:lnTo>
                    <a:pt x="162155" y="254547"/>
                  </a:lnTo>
                  <a:lnTo>
                    <a:pt x="168837" y="254127"/>
                  </a:lnTo>
                  <a:lnTo>
                    <a:pt x="180110" y="2508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SMARTInkShape-3060"/>
            <p:cNvSpPr/>
            <p:nvPr>
              <p:custDataLst>
                <p:tags r:id="rId28"/>
              </p:custDataLst>
            </p:nvPr>
          </p:nvSpPr>
          <p:spPr>
            <a:xfrm>
              <a:off x="3333750" y="5574802"/>
              <a:ext cx="157099" cy="83049"/>
            </a:xfrm>
            <a:custGeom>
              <a:avLst/>
              <a:gdLst/>
              <a:ahLst/>
              <a:cxnLst/>
              <a:rect l="0" t="0" r="0" b="0"/>
              <a:pathLst>
                <a:path w="157099" h="83049">
                  <a:moveTo>
                    <a:pt x="0" y="83048"/>
                  </a:moveTo>
                  <a:lnTo>
                    <a:pt x="0" y="83048"/>
                  </a:lnTo>
                  <a:lnTo>
                    <a:pt x="1411" y="66428"/>
                  </a:lnTo>
                  <a:lnTo>
                    <a:pt x="10845" y="40416"/>
                  </a:lnTo>
                  <a:lnTo>
                    <a:pt x="26026" y="13188"/>
                  </a:lnTo>
                  <a:lnTo>
                    <a:pt x="35321" y="3080"/>
                  </a:lnTo>
                  <a:lnTo>
                    <a:pt x="39069" y="808"/>
                  </a:lnTo>
                  <a:lnTo>
                    <a:pt x="42274" y="0"/>
                  </a:lnTo>
                  <a:lnTo>
                    <a:pt x="45116" y="165"/>
                  </a:lnTo>
                  <a:lnTo>
                    <a:pt x="62600" y="10512"/>
                  </a:lnTo>
                  <a:lnTo>
                    <a:pt x="88017" y="37336"/>
                  </a:lnTo>
                  <a:lnTo>
                    <a:pt x="103534" y="55863"/>
                  </a:lnTo>
                  <a:lnTo>
                    <a:pt x="120517" y="65743"/>
                  </a:lnTo>
                  <a:lnTo>
                    <a:pt x="130234" y="68301"/>
                  </a:lnTo>
                  <a:lnTo>
                    <a:pt x="134800" y="67571"/>
                  </a:lnTo>
                  <a:lnTo>
                    <a:pt x="143637" y="62999"/>
                  </a:lnTo>
                  <a:lnTo>
                    <a:pt x="150387" y="54382"/>
                  </a:lnTo>
                  <a:lnTo>
                    <a:pt x="155033" y="43496"/>
                  </a:lnTo>
                  <a:lnTo>
                    <a:pt x="157098" y="31603"/>
                  </a:lnTo>
                  <a:lnTo>
                    <a:pt x="156134" y="21142"/>
                  </a:lnTo>
                  <a:lnTo>
                    <a:pt x="152400" y="68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1" name="SMARTInkShape-3061"/>
            <p:cNvSpPr/>
            <p:nvPr>
              <p:custDataLst>
                <p:tags r:id="rId29"/>
              </p:custDataLst>
            </p:nvPr>
          </p:nvSpPr>
          <p:spPr>
            <a:xfrm>
              <a:off x="3384550" y="5651500"/>
              <a:ext cx="165101" cy="46887"/>
            </a:xfrm>
            <a:custGeom>
              <a:avLst/>
              <a:gdLst/>
              <a:ahLst/>
              <a:cxnLst/>
              <a:rect l="0" t="0" r="0" b="0"/>
              <a:pathLst>
                <a:path w="165101" h="46887">
                  <a:moveTo>
                    <a:pt x="0" y="44450"/>
                  </a:moveTo>
                  <a:lnTo>
                    <a:pt x="0" y="44450"/>
                  </a:lnTo>
                  <a:lnTo>
                    <a:pt x="5775" y="29947"/>
                  </a:lnTo>
                  <a:lnTo>
                    <a:pt x="20394" y="11879"/>
                  </a:lnTo>
                  <a:lnTo>
                    <a:pt x="34030" y="4617"/>
                  </a:lnTo>
                  <a:lnTo>
                    <a:pt x="45463" y="3933"/>
                  </a:lnTo>
                  <a:lnTo>
                    <a:pt x="57600" y="6687"/>
                  </a:lnTo>
                  <a:lnTo>
                    <a:pt x="84520" y="21834"/>
                  </a:lnTo>
                  <a:lnTo>
                    <a:pt x="113435" y="38258"/>
                  </a:lnTo>
                  <a:lnTo>
                    <a:pt x="133754" y="46886"/>
                  </a:lnTo>
                  <a:lnTo>
                    <a:pt x="137147" y="46779"/>
                  </a:lnTo>
                  <a:lnTo>
                    <a:pt x="140115" y="46003"/>
                  </a:lnTo>
                  <a:lnTo>
                    <a:pt x="145293" y="41377"/>
                  </a:lnTo>
                  <a:lnTo>
                    <a:pt x="156533" y="22173"/>
                  </a:lnTo>
                  <a:lnTo>
                    <a:pt x="165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2" name="SMARTInkShape-3062"/>
            <p:cNvSpPr/>
            <p:nvPr>
              <p:custDataLst>
                <p:tags r:id="rId30"/>
              </p:custDataLst>
            </p:nvPr>
          </p:nvSpPr>
          <p:spPr>
            <a:xfrm>
              <a:off x="3645506" y="5487408"/>
              <a:ext cx="177195" cy="240293"/>
            </a:xfrm>
            <a:custGeom>
              <a:avLst/>
              <a:gdLst/>
              <a:ahLst/>
              <a:cxnLst/>
              <a:rect l="0" t="0" r="0" b="0"/>
              <a:pathLst>
                <a:path w="177195" h="240293">
                  <a:moveTo>
                    <a:pt x="75594" y="183142"/>
                  </a:moveTo>
                  <a:lnTo>
                    <a:pt x="75594" y="183142"/>
                  </a:lnTo>
                  <a:lnTo>
                    <a:pt x="79252" y="162864"/>
                  </a:lnTo>
                  <a:lnTo>
                    <a:pt x="75580" y="140523"/>
                  </a:lnTo>
                  <a:lnTo>
                    <a:pt x="69473" y="126806"/>
                  </a:lnTo>
                  <a:lnTo>
                    <a:pt x="65164" y="122302"/>
                  </a:lnTo>
                  <a:lnTo>
                    <a:pt x="54731" y="117296"/>
                  </a:lnTo>
                  <a:lnTo>
                    <a:pt x="48279" y="118079"/>
                  </a:lnTo>
                  <a:lnTo>
                    <a:pt x="33586" y="124591"/>
                  </a:lnTo>
                  <a:lnTo>
                    <a:pt x="12818" y="150271"/>
                  </a:lnTo>
                  <a:lnTo>
                    <a:pt x="0" y="177949"/>
                  </a:lnTo>
                  <a:lnTo>
                    <a:pt x="504" y="186030"/>
                  </a:lnTo>
                  <a:lnTo>
                    <a:pt x="8589" y="200653"/>
                  </a:lnTo>
                  <a:lnTo>
                    <a:pt x="16107" y="204694"/>
                  </a:lnTo>
                  <a:lnTo>
                    <a:pt x="35750" y="207302"/>
                  </a:lnTo>
                  <a:lnTo>
                    <a:pt x="58591" y="200465"/>
                  </a:lnTo>
                  <a:lnTo>
                    <a:pt x="82148" y="186608"/>
                  </a:lnTo>
                  <a:lnTo>
                    <a:pt x="104378" y="166338"/>
                  </a:lnTo>
                  <a:lnTo>
                    <a:pt x="122253" y="141336"/>
                  </a:lnTo>
                  <a:lnTo>
                    <a:pt x="135843" y="113763"/>
                  </a:lnTo>
                  <a:lnTo>
                    <a:pt x="144234" y="85043"/>
                  </a:lnTo>
                  <a:lnTo>
                    <a:pt x="147459" y="69059"/>
                  </a:lnTo>
                  <a:lnTo>
                    <a:pt x="150315" y="52053"/>
                  </a:lnTo>
                  <a:lnTo>
                    <a:pt x="155370" y="21869"/>
                  </a:lnTo>
                  <a:lnTo>
                    <a:pt x="160772" y="2321"/>
                  </a:lnTo>
                  <a:lnTo>
                    <a:pt x="160601" y="506"/>
                  </a:lnTo>
                  <a:lnTo>
                    <a:pt x="159782" y="0"/>
                  </a:lnTo>
                  <a:lnTo>
                    <a:pt x="145146" y="22887"/>
                  </a:lnTo>
                  <a:lnTo>
                    <a:pt x="132611" y="53120"/>
                  </a:lnTo>
                  <a:lnTo>
                    <a:pt x="126306" y="71061"/>
                  </a:lnTo>
                  <a:lnTo>
                    <a:pt x="119985" y="89372"/>
                  </a:lnTo>
                  <a:lnTo>
                    <a:pt x="113654" y="107928"/>
                  </a:lnTo>
                  <a:lnTo>
                    <a:pt x="107318" y="126650"/>
                  </a:lnTo>
                  <a:lnTo>
                    <a:pt x="104504" y="144069"/>
                  </a:lnTo>
                  <a:lnTo>
                    <a:pt x="104040" y="160621"/>
                  </a:lnTo>
                  <a:lnTo>
                    <a:pt x="105141" y="176594"/>
                  </a:lnTo>
                  <a:lnTo>
                    <a:pt x="115773" y="199988"/>
                  </a:lnTo>
                  <a:lnTo>
                    <a:pt x="132962" y="216735"/>
                  </a:lnTo>
                  <a:lnTo>
                    <a:pt x="162207" y="232685"/>
                  </a:lnTo>
                  <a:lnTo>
                    <a:pt x="177194" y="2402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64" name="SMARTInkShape-3063"/>
          <p:cNvSpPr/>
          <p:nvPr>
            <p:custDataLst>
              <p:tags r:id="rId14"/>
            </p:custDataLst>
          </p:nvPr>
        </p:nvSpPr>
        <p:spPr>
          <a:xfrm>
            <a:off x="2451100" y="4235450"/>
            <a:ext cx="203201" cy="2266951"/>
          </a:xfrm>
          <a:custGeom>
            <a:avLst/>
            <a:gdLst/>
            <a:ahLst/>
            <a:cxnLst/>
            <a:rect l="0" t="0" r="0" b="0"/>
            <a:pathLst>
              <a:path w="203201" h="2266951">
                <a:moveTo>
                  <a:pt x="203200" y="0"/>
                </a:moveTo>
                <a:lnTo>
                  <a:pt x="203200" y="0"/>
                </a:lnTo>
                <a:lnTo>
                  <a:pt x="194362" y="0"/>
                </a:lnTo>
                <a:lnTo>
                  <a:pt x="193075" y="2117"/>
                </a:lnTo>
                <a:lnTo>
                  <a:pt x="189127" y="26367"/>
                </a:lnTo>
                <a:lnTo>
                  <a:pt x="184951" y="48408"/>
                </a:lnTo>
                <a:lnTo>
                  <a:pt x="178391" y="74666"/>
                </a:lnTo>
                <a:lnTo>
                  <a:pt x="174666" y="90700"/>
                </a:lnTo>
                <a:lnTo>
                  <a:pt x="170772" y="108444"/>
                </a:lnTo>
                <a:lnTo>
                  <a:pt x="166765" y="127329"/>
                </a:lnTo>
                <a:lnTo>
                  <a:pt x="161271" y="148386"/>
                </a:lnTo>
                <a:lnTo>
                  <a:pt x="154786" y="170891"/>
                </a:lnTo>
                <a:lnTo>
                  <a:pt x="147641" y="194360"/>
                </a:lnTo>
                <a:lnTo>
                  <a:pt x="140760" y="219885"/>
                </a:lnTo>
                <a:lnTo>
                  <a:pt x="134057" y="246779"/>
                </a:lnTo>
                <a:lnTo>
                  <a:pt x="127471" y="274586"/>
                </a:lnTo>
                <a:lnTo>
                  <a:pt x="122375" y="303002"/>
                </a:lnTo>
                <a:lnTo>
                  <a:pt x="118273" y="331823"/>
                </a:lnTo>
                <a:lnTo>
                  <a:pt x="114832" y="360915"/>
                </a:lnTo>
                <a:lnTo>
                  <a:pt x="111832" y="390188"/>
                </a:lnTo>
                <a:lnTo>
                  <a:pt x="109127" y="419581"/>
                </a:lnTo>
                <a:lnTo>
                  <a:pt x="106618" y="449054"/>
                </a:lnTo>
                <a:lnTo>
                  <a:pt x="104946" y="479286"/>
                </a:lnTo>
                <a:lnTo>
                  <a:pt x="103830" y="510024"/>
                </a:lnTo>
                <a:lnTo>
                  <a:pt x="103087" y="541099"/>
                </a:lnTo>
                <a:lnTo>
                  <a:pt x="102591" y="573105"/>
                </a:lnTo>
                <a:lnTo>
                  <a:pt x="102261" y="605731"/>
                </a:lnTo>
                <a:lnTo>
                  <a:pt x="102041" y="638770"/>
                </a:lnTo>
                <a:lnTo>
                  <a:pt x="102599" y="671380"/>
                </a:lnTo>
                <a:lnTo>
                  <a:pt x="103677" y="703704"/>
                </a:lnTo>
                <a:lnTo>
                  <a:pt x="105102" y="735836"/>
                </a:lnTo>
                <a:lnTo>
                  <a:pt x="106051" y="768546"/>
                </a:lnTo>
                <a:lnTo>
                  <a:pt x="106684" y="801642"/>
                </a:lnTo>
                <a:lnTo>
                  <a:pt x="107106" y="834995"/>
                </a:lnTo>
                <a:lnTo>
                  <a:pt x="107387" y="868519"/>
                </a:lnTo>
                <a:lnTo>
                  <a:pt x="107575" y="902157"/>
                </a:lnTo>
                <a:lnTo>
                  <a:pt x="107700" y="935871"/>
                </a:lnTo>
                <a:lnTo>
                  <a:pt x="107783" y="968931"/>
                </a:lnTo>
                <a:lnTo>
                  <a:pt x="107839" y="1001554"/>
                </a:lnTo>
                <a:lnTo>
                  <a:pt x="107876" y="1033886"/>
                </a:lnTo>
                <a:lnTo>
                  <a:pt x="107195" y="1066729"/>
                </a:lnTo>
                <a:lnTo>
                  <a:pt x="106035" y="1099914"/>
                </a:lnTo>
                <a:lnTo>
                  <a:pt x="104557" y="1133326"/>
                </a:lnTo>
                <a:lnTo>
                  <a:pt x="102866" y="1166184"/>
                </a:lnTo>
                <a:lnTo>
                  <a:pt x="101033" y="1198673"/>
                </a:lnTo>
                <a:lnTo>
                  <a:pt x="99105" y="1230915"/>
                </a:lnTo>
                <a:lnTo>
                  <a:pt x="97115" y="1263699"/>
                </a:lnTo>
                <a:lnTo>
                  <a:pt x="95082" y="1296844"/>
                </a:lnTo>
                <a:lnTo>
                  <a:pt x="93021" y="1330229"/>
                </a:lnTo>
                <a:lnTo>
                  <a:pt x="90236" y="1363775"/>
                </a:lnTo>
                <a:lnTo>
                  <a:pt x="86969" y="1397428"/>
                </a:lnTo>
                <a:lnTo>
                  <a:pt x="83379" y="1431152"/>
                </a:lnTo>
                <a:lnTo>
                  <a:pt x="80281" y="1464924"/>
                </a:lnTo>
                <a:lnTo>
                  <a:pt x="77509" y="1498727"/>
                </a:lnTo>
                <a:lnTo>
                  <a:pt x="74956" y="1532551"/>
                </a:lnTo>
                <a:lnTo>
                  <a:pt x="73254" y="1564274"/>
                </a:lnTo>
                <a:lnTo>
                  <a:pt x="72119" y="1594593"/>
                </a:lnTo>
                <a:lnTo>
                  <a:pt x="71363" y="1623979"/>
                </a:lnTo>
                <a:lnTo>
                  <a:pt x="70153" y="1654153"/>
                </a:lnTo>
                <a:lnTo>
                  <a:pt x="68641" y="1684851"/>
                </a:lnTo>
                <a:lnTo>
                  <a:pt x="66927" y="1715901"/>
                </a:lnTo>
                <a:lnTo>
                  <a:pt x="64374" y="1747184"/>
                </a:lnTo>
                <a:lnTo>
                  <a:pt x="61260" y="1778622"/>
                </a:lnTo>
                <a:lnTo>
                  <a:pt x="57774" y="1810165"/>
                </a:lnTo>
                <a:lnTo>
                  <a:pt x="54038" y="1840366"/>
                </a:lnTo>
                <a:lnTo>
                  <a:pt x="50136" y="1869672"/>
                </a:lnTo>
                <a:lnTo>
                  <a:pt x="46124" y="1898381"/>
                </a:lnTo>
                <a:lnTo>
                  <a:pt x="42039" y="1926693"/>
                </a:lnTo>
                <a:lnTo>
                  <a:pt x="37903" y="1954740"/>
                </a:lnTo>
                <a:lnTo>
                  <a:pt x="33736" y="1982609"/>
                </a:lnTo>
                <a:lnTo>
                  <a:pt x="30251" y="2009656"/>
                </a:lnTo>
                <a:lnTo>
                  <a:pt x="27223" y="2036154"/>
                </a:lnTo>
                <a:lnTo>
                  <a:pt x="24499" y="2062286"/>
                </a:lnTo>
                <a:lnTo>
                  <a:pt x="21977" y="2086057"/>
                </a:lnTo>
                <a:lnTo>
                  <a:pt x="19590" y="2108255"/>
                </a:lnTo>
                <a:lnTo>
                  <a:pt x="17294" y="2129403"/>
                </a:lnTo>
                <a:lnTo>
                  <a:pt x="15763" y="2148441"/>
                </a:lnTo>
                <a:lnTo>
                  <a:pt x="14742" y="2166072"/>
                </a:lnTo>
                <a:lnTo>
                  <a:pt x="12902" y="2197421"/>
                </a:lnTo>
                <a:lnTo>
                  <a:pt x="9732" y="2223113"/>
                </a:lnTo>
                <a:lnTo>
                  <a:pt x="3981" y="2250669"/>
                </a:lnTo>
                <a:lnTo>
                  <a:pt x="0" y="22669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5" name="SMARTInkShape-3064"/>
          <p:cNvSpPr/>
          <p:nvPr>
            <p:custDataLst>
              <p:tags r:id="rId15"/>
            </p:custDataLst>
          </p:nvPr>
        </p:nvSpPr>
        <p:spPr>
          <a:xfrm>
            <a:off x="6032500" y="1009650"/>
            <a:ext cx="184151" cy="2590801"/>
          </a:xfrm>
          <a:custGeom>
            <a:avLst/>
            <a:gdLst/>
            <a:ahLst/>
            <a:cxnLst/>
            <a:rect l="0" t="0" r="0" b="0"/>
            <a:pathLst>
              <a:path w="184151" h="2590801">
                <a:moveTo>
                  <a:pt x="184150" y="0"/>
                </a:moveTo>
                <a:lnTo>
                  <a:pt x="184150" y="0"/>
                </a:lnTo>
                <a:lnTo>
                  <a:pt x="177408" y="3371"/>
                </a:lnTo>
                <a:lnTo>
                  <a:pt x="172217" y="16315"/>
                </a:lnTo>
                <a:lnTo>
                  <a:pt x="167558" y="37590"/>
                </a:lnTo>
                <a:lnTo>
                  <a:pt x="163135" y="65860"/>
                </a:lnTo>
                <a:lnTo>
                  <a:pt x="160968" y="83418"/>
                </a:lnTo>
                <a:lnTo>
                  <a:pt x="158817" y="102884"/>
                </a:lnTo>
                <a:lnTo>
                  <a:pt x="156678" y="123623"/>
                </a:lnTo>
                <a:lnTo>
                  <a:pt x="153841" y="145915"/>
                </a:lnTo>
                <a:lnTo>
                  <a:pt x="150538" y="169243"/>
                </a:lnTo>
                <a:lnTo>
                  <a:pt x="146926" y="193262"/>
                </a:lnTo>
                <a:lnTo>
                  <a:pt x="142401" y="218447"/>
                </a:lnTo>
                <a:lnTo>
                  <a:pt x="137267" y="244409"/>
                </a:lnTo>
                <a:lnTo>
                  <a:pt x="131728" y="270889"/>
                </a:lnTo>
                <a:lnTo>
                  <a:pt x="125213" y="299126"/>
                </a:lnTo>
                <a:lnTo>
                  <a:pt x="118047" y="328534"/>
                </a:lnTo>
                <a:lnTo>
                  <a:pt x="110448" y="358723"/>
                </a:lnTo>
                <a:lnTo>
                  <a:pt x="103266" y="389432"/>
                </a:lnTo>
                <a:lnTo>
                  <a:pt x="96362" y="420488"/>
                </a:lnTo>
                <a:lnTo>
                  <a:pt x="89639" y="451775"/>
                </a:lnTo>
                <a:lnTo>
                  <a:pt x="83749" y="483922"/>
                </a:lnTo>
                <a:lnTo>
                  <a:pt x="78410" y="516643"/>
                </a:lnTo>
                <a:lnTo>
                  <a:pt x="73440" y="549745"/>
                </a:lnTo>
                <a:lnTo>
                  <a:pt x="68716" y="583808"/>
                </a:lnTo>
                <a:lnTo>
                  <a:pt x="64155" y="618511"/>
                </a:lnTo>
                <a:lnTo>
                  <a:pt x="59704" y="653641"/>
                </a:lnTo>
                <a:lnTo>
                  <a:pt x="55325" y="689055"/>
                </a:lnTo>
                <a:lnTo>
                  <a:pt x="50995" y="724659"/>
                </a:lnTo>
                <a:lnTo>
                  <a:pt x="46696" y="760389"/>
                </a:lnTo>
                <a:lnTo>
                  <a:pt x="43125" y="795498"/>
                </a:lnTo>
                <a:lnTo>
                  <a:pt x="40039" y="830193"/>
                </a:lnTo>
                <a:lnTo>
                  <a:pt x="37276" y="864612"/>
                </a:lnTo>
                <a:lnTo>
                  <a:pt x="34729" y="898847"/>
                </a:lnTo>
                <a:lnTo>
                  <a:pt x="32324" y="932959"/>
                </a:lnTo>
                <a:lnTo>
                  <a:pt x="30017" y="966989"/>
                </a:lnTo>
                <a:lnTo>
                  <a:pt x="28478" y="1000965"/>
                </a:lnTo>
                <a:lnTo>
                  <a:pt x="27452" y="1034905"/>
                </a:lnTo>
                <a:lnTo>
                  <a:pt x="26768" y="1068820"/>
                </a:lnTo>
                <a:lnTo>
                  <a:pt x="27017" y="1102013"/>
                </a:lnTo>
                <a:lnTo>
                  <a:pt x="27889" y="1134725"/>
                </a:lnTo>
                <a:lnTo>
                  <a:pt x="29177" y="1167117"/>
                </a:lnTo>
                <a:lnTo>
                  <a:pt x="29329" y="1200706"/>
                </a:lnTo>
                <a:lnTo>
                  <a:pt x="28724" y="1235093"/>
                </a:lnTo>
                <a:lnTo>
                  <a:pt x="27616" y="1270012"/>
                </a:lnTo>
                <a:lnTo>
                  <a:pt x="26172" y="1303874"/>
                </a:lnTo>
                <a:lnTo>
                  <a:pt x="24504" y="1337033"/>
                </a:lnTo>
                <a:lnTo>
                  <a:pt x="22685" y="1369722"/>
                </a:lnTo>
                <a:lnTo>
                  <a:pt x="21473" y="1402098"/>
                </a:lnTo>
                <a:lnTo>
                  <a:pt x="20666" y="1434265"/>
                </a:lnTo>
                <a:lnTo>
                  <a:pt x="20127" y="1466294"/>
                </a:lnTo>
                <a:lnTo>
                  <a:pt x="19769" y="1498229"/>
                </a:lnTo>
                <a:lnTo>
                  <a:pt x="19529" y="1530103"/>
                </a:lnTo>
                <a:lnTo>
                  <a:pt x="19369" y="1561935"/>
                </a:lnTo>
                <a:lnTo>
                  <a:pt x="19262" y="1593035"/>
                </a:lnTo>
                <a:lnTo>
                  <a:pt x="19192" y="1623645"/>
                </a:lnTo>
                <a:lnTo>
                  <a:pt x="19145" y="1653930"/>
                </a:lnTo>
                <a:lnTo>
                  <a:pt x="19113" y="1683292"/>
                </a:lnTo>
                <a:lnTo>
                  <a:pt x="19092" y="1712039"/>
                </a:lnTo>
                <a:lnTo>
                  <a:pt x="19078" y="1740376"/>
                </a:lnTo>
                <a:lnTo>
                  <a:pt x="18362" y="1769851"/>
                </a:lnTo>
                <a:lnTo>
                  <a:pt x="17181" y="1800084"/>
                </a:lnTo>
                <a:lnTo>
                  <a:pt x="15687" y="1830823"/>
                </a:lnTo>
                <a:lnTo>
                  <a:pt x="14691" y="1861193"/>
                </a:lnTo>
                <a:lnTo>
                  <a:pt x="14027" y="1891318"/>
                </a:lnTo>
                <a:lnTo>
                  <a:pt x="13585" y="1921278"/>
                </a:lnTo>
                <a:lnTo>
                  <a:pt x="13290" y="1950424"/>
                </a:lnTo>
                <a:lnTo>
                  <a:pt x="13093" y="1979027"/>
                </a:lnTo>
                <a:lnTo>
                  <a:pt x="12962" y="2007268"/>
                </a:lnTo>
                <a:lnTo>
                  <a:pt x="12874" y="2035268"/>
                </a:lnTo>
                <a:lnTo>
                  <a:pt x="12816" y="2063106"/>
                </a:lnTo>
                <a:lnTo>
                  <a:pt x="12778" y="2090837"/>
                </a:lnTo>
                <a:lnTo>
                  <a:pt x="12752" y="2117086"/>
                </a:lnTo>
                <a:lnTo>
                  <a:pt x="12734" y="2142346"/>
                </a:lnTo>
                <a:lnTo>
                  <a:pt x="12723" y="2166947"/>
                </a:lnTo>
                <a:lnTo>
                  <a:pt x="13421" y="2190404"/>
                </a:lnTo>
                <a:lnTo>
                  <a:pt x="14591" y="2213097"/>
                </a:lnTo>
                <a:lnTo>
                  <a:pt x="16077" y="2235281"/>
                </a:lnTo>
                <a:lnTo>
                  <a:pt x="17069" y="2257127"/>
                </a:lnTo>
                <a:lnTo>
                  <a:pt x="17729" y="2278745"/>
                </a:lnTo>
                <a:lnTo>
                  <a:pt x="18169" y="2300213"/>
                </a:lnTo>
                <a:lnTo>
                  <a:pt x="18462" y="2320875"/>
                </a:lnTo>
                <a:lnTo>
                  <a:pt x="18659" y="2341001"/>
                </a:lnTo>
                <a:lnTo>
                  <a:pt x="18790" y="2360767"/>
                </a:lnTo>
                <a:lnTo>
                  <a:pt x="18169" y="2379589"/>
                </a:lnTo>
                <a:lnTo>
                  <a:pt x="17052" y="2397782"/>
                </a:lnTo>
                <a:lnTo>
                  <a:pt x="15602" y="2415554"/>
                </a:lnTo>
                <a:lnTo>
                  <a:pt x="13929" y="2432341"/>
                </a:lnTo>
                <a:lnTo>
                  <a:pt x="12109" y="2448472"/>
                </a:lnTo>
                <a:lnTo>
                  <a:pt x="8203" y="2478860"/>
                </a:lnTo>
                <a:lnTo>
                  <a:pt x="4116" y="2506476"/>
                </a:lnTo>
                <a:lnTo>
                  <a:pt x="1829" y="2529099"/>
                </a:lnTo>
                <a:lnTo>
                  <a:pt x="542" y="2557701"/>
                </a:lnTo>
                <a:lnTo>
                  <a:pt x="0" y="25908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72" name="SMARTInkShape-Group861"/>
          <p:cNvGrpSpPr/>
          <p:nvPr/>
        </p:nvGrpSpPr>
        <p:grpSpPr>
          <a:xfrm>
            <a:off x="4507312" y="5389400"/>
            <a:ext cx="963114" cy="261831"/>
            <a:chOff x="4507312" y="5389400"/>
            <a:chExt cx="963114" cy="261831"/>
          </a:xfrm>
        </p:grpSpPr>
        <p:sp>
          <p:nvSpPr>
            <p:cNvPr id="266" name="SMARTInkShape-3065"/>
            <p:cNvSpPr/>
            <p:nvPr>
              <p:custDataLst>
                <p:tags r:id="rId21"/>
              </p:custDataLst>
            </p:nvPr>
          </p:nvSpPr>
          <p:spPr>
            <a:xfrm>
              <a:off x="4762500" y="5521476"/>
              <a:ext cx="177801" cy="91925"/>
            </a:xfrm>
            <a:custGeom>
              <a:avLst/>
              <a:gdLst/>
              <a:ahLst/>
              <a:cxnLst/>
              <a:rect l="0" t="0" r="0" b="0"/>
              <a:pathLst>
                <a:path w="177801" h="91925">
                  <a:moveTo>
                    <a:pt x="0" y="41124"/>
                  </a:moveTo>
                  <a:lnTo>
                    <a:pt x="0" y="41124"/>
                  </a:lnTo>
                  <a:lnTo>
                    <a:pt x="0" y="34382"/>
                  </a:lnTo>
                  <a:lnTo>
                    <a:pt x="705" y="32396"/>
                  </a:lnTo>
                  <a:lnTo>
                    <a:pt x="1882" y="31072"/>
                  </a:lnTo>
                  <a:lnTo>
                    <a:pt x="3371" y="30189"/>
                  </a:lnTo>
                  <a:lnTo>
                    <a:pt x="8789" y="31091"/>
                  </a:lnTo>
                  <a:lnTo>
                    <a:pt x="12209" y="32318"/>
                  </a:lnTo>
                  <a:lnTo>
                    <a:pt x="19772" y="41208"/>
                  </a:lnTo>
                  <a:lnTo>
                    <a:pt x="38901" y="72179"/>
                  </a:lnTo>
                  <a:lnTo>
                    <a:pt x="44234" y="91071"/>
                  </a:lnTo>
                  <a:lnTo>
                    <a:pt x="43702" y="80205"/>
                  </a:lnTo>
                  <a:lnTo>
                    <a:pt x="37534" y="50464"/>
                  </a:lnTo>
                  <a:lnTo>
                    <a:pt x="35027" y="33280"/>
                  </a:lnTo>
                  <a:lnTo>
                    <a:pt x="37555" y="9430"/>
                  </a:lnTo>
                  <a:lnTo>
                    <a:pt x="39148" y="7295"/>
                  </a:lnTo>
                  <a:lnTo>
                    <a:pt x="44681" y="4922"/>
                  </a:lnTo>
                  <a:lnTo>
                    <a:pt x="69869" y="8469"/>
                  </a:lnTo>
                  <a:lnTo>
                    <a:pt x="93766" y="13261"/>
                  </a:lnTo>
                  <a:lnTo>
                    <a:pt x="118015" y="14288"/>
                  </a:lnTo>
                  <a:lnTo>
                    <a:pt x="145311" y="10160"/>
                  </a:lnTo>
                  <a:lnTo>
                    <a:pt x="147674" y="9193"/>
                  </a:lnTo>
                  <a:lnTo>
                    <a:pt x="149249" y="7842"/>
                  </a:lnTo>
                  <a:lnTo>
                    <a:pt x="150299" y="6236"/>
                  </a:lnTo>
                  <a:lnTo>
                    <a:pt x="150294" y="4460"/>
                  </a:lnTo>
                  <a:lnTo>
                    <a:pt x="148406" y="604"/>
                  </a:lnTo>
                  <a:lnTo>
                    <a:pt x="146210" y="0"/>
                  </a:lnTo>
                  <a:lnTo>
                    <a:pt x="140007" y="1209"/>
                  </a:lnTo>
                  <a:lnTo>
                    <a:pt x="125209" y="12599"/>
                  </a:lnTo>
                  <a:lnTo>
                    <a:pt x="114161" y="29379"/>
                  </a:lnTo>
                  <a:lnTo>
                    <a:pt x="109791" y="51128"/>
                  </a:lnTo>
                  <a:lnTo>
                    <a:pt x="112531" y="63444"/>
                  </a:lnTo>
                  <a:lnTo>
                    <a:pt x="115238" y="68704"/>
                  </a:lnTo>
                  <a:lnTo>
                    <a:pt x="125770" y="78311"/>
                  </a:lnTo>
                  <a:lnTo>
                    <a:pt x="132530" y="82849"/>
                  </a:lnTo>
                  <a:lnTo>
                    <a:pt x="158899" y="89235"/>
                  </a:lnTo>
                  <a:lnTo>
                    <a:pt x="177800" y="9192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7" name="SMARTInkShape-3066"/>
            <p:cNvSpPr/>
            <p:nvPr>
              <p:custDataLst>
                <p:tags r:id="rId22"/>
              </p:custDataLst>
            </p:nvPr>
          </p:nvSpPr>
          <p:spPr>
            <a:xfrm>
              <a:off x="4559300" y="5512192"/>
              <a:ext cx="152401" cy="5959"/>
            </a:xfrm>
            <a:custGeom>
              <a:avLst/>
              <a:gdLst/>
              <a:ahLst/>
              <a:cxnLst/>
              <a:rect l="0" t="0" r="0" b="0"/>
              <a:pathLst>
                <a:path w="152401" h="5959">
                  <a:moveTo>
                    <a:pt x="0" y="5958"/>
                  </a:moveTo>
                  <a:lnTo>
                    <a:pt x="0" y="5958"/>
                  </a:lnTo>
                  <a:lnTo>
                    <a:pt x="27451" y="5252"/>
                  </a:lnTo>
                  <a:lnTo>
                    <a:pt x="58934" y="1594"/>
                  </a:lnTo>
                  <a:lnTo>
                    <a:pt x="80285" y="491"/>
                  </a:lnTo>
                  <a:lnTo>
                    <a:pt x="101535" y="0"/>
                  </a:lnTo>
                  <a:lnTo>
                    <a:pt x="129568" y="1606"/>
                  </a:lnTo>
                  <a:lnTo>
                    <a:pt x="152400" y="59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8" name="SMARTInkShape-3067"/>
            <p:cNvSpPr/>
            <p:nvPr>
              <p:custDataLst>
                <p:tags r:id="rId23"/>
              </p:custDataLst>
            </p:nvPr>
          </p:nvSpPr>
          <p:spPr>
            <a:xfrm>
              <a:off x="4507312" y="5410200"/>
              <a:ext cx="248839" cy="18013"/>
            </a:xfrm>
            <a:custGeom>
              <a:avLst/>
              <a:gdLst/>
              <a:ahLst/>
              <a:cxnLst/>
              <a:rect l="0" t="0" r="0" b="0"/>
              <a:pathLst>
                <a:path w="248839" h="18013">
                  <a:moveTo>
                    <a:pt x="20238" y="0"/>
                  </a:moveTo>
                  <a:lnTo>
                    <a:pt x="20238" y="0"/>
                  </a:lnTo>
                  <a:lnTo>
                    <a:pt x="3279" y="10052"/>
                  </a:lnTo>
                  <a:lnTo>
                    <a:pt x="465" y="10935"/>
                  </a:lnTo>
                  <a:lnTo>
                    <a:pt x="0" y="12228"/>
                  </a:lnTo>
                  <a:lnTo>
                    <a:pt x="1102" y="13797"/>
                  </a:lnTo>
                  <a:lnTo>
                    <a:pt x="3247" y="15548"/>
                  </a:lnTo>
                  <a:lnTo>
                    <a:pt x="33235" y="18012"/>
                  </a:lnTo>
                  <a:lnTo>
                    <a:pt x="64114" y="16707"/>
                  </a:lnTo>
                  <a:lnTo>
                    <a:pt x="81239" y="15371"/>
                  </a:lnTo>
                  <a:lnTo>
                    <a:pt x="99005" y="13775"/>
                  </a:lnTo>
                  <a:lnTo>
                    <a:pt x="117200" y="12005"/>
                  </a:lnTo>
                  <a:lnTo>
                    <a:pt x="135679" y="10120"/>
                  </a:lnTo>
                  <a:lnTo>
                    <a:pt x="152938" y="8158"/>
                  </a:lnTo>
                  <a:lnTo>
                    <a:pt x="169382" y="6145"/>
                  </a:lnTo>
                  <a:lnTo>
                    <a:pt x="198708" y="2731"/>
                  </a:lnTo>
                  <a:lnTo>
                    <a:pt x="228967" y="1515"/>
                  </a:lnTo>
                  <a:lnTo>
                    <a:pt x="248838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9" name="SMARTInkShape-3068"/>
            <p:cNvSpPr/>
            <p:nvPr>
              <p:custDataLst>
                <p:tags r:id="rId24"/>
              </p:custDataLst>
            </p:nvPr>
          </p:nvSpPr>
          <p:spPr>
            <a:xfrm>
              <a:off x="4610123" y="5430965"/>
              <a:ext cx="82528" cy="220266"/>
            </a:xfrm>
            <a:custGeom>
              <a:avLst/>
              <a:gdLst/>
              <a:ahLst/>
              <a:cxnLst/>
              <a:rect l="0" t="0" r="0" b="0"/>
              <a:pathLst>
                <a:path w="82528" h="220266">
                  <a:moveTo>
                    <a:pt x="82527" y="42735"/>
                  </a:moveTo>
                  <a:lnTo>
                    <a:pt x="82527" y="42735"/>
                  </a:lnTo>
                  <a:lnTo>
                    <a:pt x="73689" y="14124"/>
                  </a:lnTo>
                  <a:lnTo>
                    <a:pt x="67600" y="4075"/>
                  </a:lnTo>
                  <a:lnTo>
                    <a:pt x="63428" y="858"/>
                  </a:lnTo>
                  <a:lnTo>
                    <a:pt x="61328" y="0"/>
                  </a:lnTo>
                  <a:lnTo>
                    <a:pt x="58516" y="2251"/>
                  </a:lnTo>
                  <a:lnTo>
                    <a:pt x="38221" y="33667"/>
                  </a:lnTo>
                  <a:lnTo>
                    <a:pt x="23324" y="61988"/>
                  </a:lnTo>
                  <a:lnTo>
                    <a:pt x="14352" y="93390"/>
                  </a:lnTo>
                  <a:lnTo>
                    <a:pt x="9893" y="122398"/>
                  </a:lnTo>
                  <a:lnTo>
                    <a:pt x="7912" y="147991"/>
                  </a:lnTo>
                  <a:lnTo>
                    <a:pt x="6797" y="177560"/>
                  </a:lnTo>
                  <a:lnTo>
                    <a:pt x="6420" y="204990"/>
                  </a:lnTo>
                  <a:lnTo>
                    <a:pt x="6329" y="220265"/>
                  </a:lnTo>
                  <a:lnTo>
                    <a:pt x="238" y="214438"/>
                  </a:lnTo>
                  <a:lnTo>
                    <a:pt x="29" y="217894"/>
                  </a:lnTo>
                  <a:lnTo>
                    <a:pt x="0" y="216303"/>
                  </a:lnTo>
                  <a:lnTo>
                    <a:pt x="6327" y="1951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0" name="SMARTInkShape-3069"/>
            <p:cNvSpPr/>
            <p:nvPr>
              <p:custDataLst>
                <p:tags r:id="rId25"/>
              </p:custDataLst>
            </p:nvPr>
          </p:nvSpPr>
          <p:spPr>
            <a:xfrm>
              <a:off x="4959350" y="5506333"/>
              <a:ext cx="82551" cy="105465"/>
            </a:xfrm>
            <a:custGeom>
              <a:avLst/>
              <a:gdLst/>
              <a:ahLst/>
              <a:cxnLst/>
              <a:rect l="0" t="0" r="0" b="0"/>
              <a:pathLst>
                <a:path w="82551" h="105465">
                  <a:moveTo>
                    <a:pt x="82550" y="5467"/>
                  </a:moveTo>
                  <a:lnTo>
                    <a:pt x="82550" y="5467"/>
                  </a:lnTo>
                  <a:lnTo>
                    <a:pt x="82550" y="2096"/>
                  </a:lnTo>
                  <a:lnTo>
                    <a:pt x="75024" y="441"/>
                  </a:lnTo>
                  <a:lnTo>
                    <a:pt x="69066" y="0"/>
                  </a:lnTo>
                  <a:lnTo>
                    <a:pt x="39932" y="8725"/>
                  </a:lnTo>
                  <a:lnTo>
                    <a:pt x="20298" y="16466"/>
                  </a:lnTo>
                  <a:lnTo>
                    <a:pt x="9962" y="23526"/>
                  </a:lnTo>
                  <a:lnTo>
                    <a:pt x="7347" y="27384"/>
                  </a:lnTo>
                  <a:lnTo>
                    <a:pt x="6309" y="31367"/>
                  </a:lnTo>
                  <a:lnTo>
                    <a:pt x="6323" y="35433"/>
                  </a:lnTo>
                  <a:lnTo>
                    <a:pt x="8448" y="39556"/>
                  </a:lnTo>
                  <a:lnTo>
                    <a:pt x="27069" y="56310"/>
                  </a:lnTo>
                  <a:lnTo>
                    <a:pt x="54858" y="76645"/>
                  </a:lnTo>
                  <a:lnTo>
                    <a:pt x="57738" y="80435"/>
                  </a:lnTo>
                  <a:lnTo>
                    <a:pt x="58248" y="84373"/>
                  </a:lnTo>
                  <a:lnTo>
                    <a:pt x="55051" y="92512"/>
                  </a:lnTo>
                  <a:lnTo>
                    <a:pt x="48926" y="98952"/>
                  </a:lnTo>
                  <a:lnTo>
                    <a:pt x="45318" y="101656"/>
                  </a:lnTo>
                  <a:lnTo>
                    <a:pt x="26754" y="105464"/>
                  </a:lnTo>
                  <a:lnTo>
                    <a:pt x="0" y="1007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1" name="SMARTInkShape-3070"/>
            <p:cNvSpPr/>
            <p:nvPr>
              <p:custDataLst>
                <p:tags r:id="rId26"/>
              </p:custDataLst>
            </p:nvPr>
          </p:nvSpPr>
          <p:spPr>
            <a:xfrm>
              <a:off x="5093317" y="5389400"/>
              <a:ext cx="377109" cy="230351"/>
            </a:xfrm>
            <a:custGeom>
              <a:avLst/>
              <a:gdLst/>
              <a:ahLst/>
              <a:cxnLst/>
              <a:rect l="0" t="0" r="0" b="0"/>
              <a:pathLst>
                <a:path w="377109" h="230351">
                  <a:moveTo>
                    <a:pt x="18433" y="109700"/>
                  </a:moveTo>
                  <a:lnTo>
                    <a:pt x="18433" y="109700"/>
                  </a:lnTo>
                  <a:lnTo>
                    <a:pt x="21804" y="116442"/>
                  </a:lnTo>
                  <a:lnTo>
                    <a:pt x="19125" y="146571"/>
                  </a:lnTo>
                  <a:lnTo>
                    <a:pt x="13072" y="176208"/>
                  </a:lnTo>
                  <a:lnTo>
                    <a:pt x="4066" y="205214"/>
                  </a:lnTo>
                  <a:lnTo>
                    <a:pt x="0" y="226761"/>
                  </a:lnTo>
                  <a:lnTo>
                    <a:pt x="1205" y="226546"/>
                  </a:lnTo>
                  <a:lnTo>
                    <a:pt x="6308" y="222545"/>
                  </a:lnTo>
                  <a:lnTo>
                    <a:pt x="26151" y="192563"/>
                  </a:lnTo>
                  <a:lnTo>
                    <a:pt x="38091" y="170517"/>
                  </a:lnTo>
                  <a:lnTo>
                    <a:pt x="60084" y="141047"/>
                  </a:lnTo>
                  <a:lnTo>
                    <a:pt x="81250" y="118061"/>
                  </a:lnTo>
                  <a:lnTo>
                    <a:pt x="83594" y="116685"/>
                  </a:lnTo>
                  <a:lnTo>
                    <a:pt x="85157" y="116472"/>
                  </a:lnTo>
                  <a:lnTo>
                    <a:pt x="86199" y="118449"/>
                  </a:lnTo>
                  <a:lnTo>
                    <a:pt x="87357" y="126288"/>
                  </a:lnTo>
                  <a:lnTo>
                    <a:pt x="79372" y="153637"/>
                  </a:lnTo>
                  <a:lnTo>
                    <a:pt x="77411" y="177203"/>
                  </a:lnTo>
                  <a:lnTo>
                    <a:pt x="79453" y="191207"/>
                  </a:lnTo>
                  <a:lnTo>
                    <a:pt x="84594" y="202604"/>
                  </a:lnTo>
                  <a:lnTo>
                    <a:pt x="87940" y="207620"/>
                  </a:lnTo>
                  <a:lnTo>
                    <a:pt x="91582" y="210257"/>
                  </a:lnTo>
                  <a:lnTo>
                    <a:pt x="95421" y="211310"/>
                  </a:lnTo>
                  <a:lnTo>
                    <a:pt x="99392" y="211307"/>
                  </a:lnTo>
                  <a:lnTo>
                    <a:pt x="115093" y="204560"/>
                  </a:lnTo>
                  <a:lnTo>
                    <a:pt x="139362" y="188227"/>
                  </a:lnTo>
                  <a:lnTo>
                    <a:pt x="167498" y="157967"/>
                  </a:lnTo>
                  <a:lnTo>
                    <a:pt x="172879" y="148556"/>
                  </a:lnTo>
                  <a:lnTo>
                    <a:pt x="176333" y="134387"/>
                  </a:lnTo>
                  <a:lnTo>
                    <a:pt x="175911" y="131802"/>
                  </a:lnTo>
                  <a:lnTo>
                    <a:pt x="173560" y="127049"/>
                  </a:lnTo>
                  <a:lnTo>
                    <a:pt x="172651" y="126204"/>
                  </a:lnTo>
                  <a:lnTo>
                    <a:pt x="172045" y="126348"/>
                  </a:lnTo>
                  <a:lnTo>
                    <a:pt x="171641" y="127148"/>
                  </a:lnTo>
                  <a:lnTo>
                    <a:pt x="153227" y="140817"/>
                  </a:lnTo>
                  <a:lnTo>
                    <a:pt x="148897" y="148460"/>
                  </a:lnTo>
                  <a:lnTo>
                    <a:pt x="142231" y="177781"/>
                  </a:lnTo>
                  <a:lnTo>
                    <a:pt x="143539" y="188407"/>
                  </a:lnTo>
                  <a:lnTo>
                    <a:pt x="146288" y="192510"/>
                  </a:lnTo>
                  <a:lnTo>
                    <a:pt x="154985" y="198951"/>
                  </a:lnTo>
                  <a:lnTo>
                    <a:pt x="167787" y="200402"/>
                  </a:lnTo>
                  <a:lnTo>
                    <a:pt x="182180" y="197990"/>
                  </a:lnTo>
                  <a:lnTo>
                    <a:pt x="195631" y="192214"/>
                  </a:lnTo>
                  <a:lnTo>
                    <a:pt x="221846" y="170916"/>
                  </a:lnTo>
                  <a:lnTo>
                    <a:pt x="239837" y="150312"/>
                  </a:lnTo>
                  <a:lnTo>
                    <a:pt x="256535" y="125633"/>
                  </a:lnTo>
                  <a:lnTo>
                    <a:pt x="271011" y="95850"/>
                  </a:lnTo>
                  <a:lnTo>
                    <a:pt x="282619" y="65679"/>
                  </a:lnTo>
                  <a:lnTo>
                    <a:pt x="290366" y="38630"/>
                  </a:lnTo>
                  <a:lnTo>
                    <a:pt x="290760" y="13618"/>
                  </a:lnTo>
                  <a:lnTo>
                    <a:pt x="289589" y="9662"/>
                  </a:lnTo>
                  <a:lnTo>
                    <a:pt x="288104" y="7025"/>
                  </a:lnTo>
                  <a:lnTo>
                    <a:pt x="284997" y="8088"/>
                  </a:lnTo>
                  <a:lnTo>
                    <a:pt x="261039" y="35719"/>
                  </a:lnTo>
                  <a:lnTo>
                    <a:pt x="244086" y="61297"/>
                  </a:lnTo>
                  <a:lnTo>
                    <a:pt x="229495" y="91480"/>
                  </a:lnTo>
                  <a:lnTo>
                    <a:pt x="223347" y="107431"/>
                  </a:lnTo>
                  <a:lnTo>
                    <a:pt x="217837" y="123709"/>
                  </a:lnTo>
                  <a:lnTo>
                    <a:pt x="210068" y="154026"/>
                  </a:lnTo>
                  <a:lnTo>
                    <a:pt x="208967" y="176908"/>
                  </a:lnTo>
                  <a:lnTo>
                    <a:pt x="214593" y="192722"/>
                  </a:lnTo>
                  <a:lnTo>
                    <a:pt x="219056" y="198915"/>
                  </a:lnTo>
                  <a:lnTo>
                    <a:pt x="225560" y="201632"/>
                  </a:lnTo>
                  <a:lnTo>
                    <a:pt x="242193" y="200888"/>
                  </a:lnTo>
                  <a:lnTo>
                    <a:pt x="259464" y="192091"/>
                  </a:lnTo>
                  <a:lnTo>
                    <a:pt x="286935" y="167508"/>
                  </a:lnTo>
                  <a:lnTo>
                    <a:pt x="306394" y="143859"/>
                  </a:lnTo>
                  <a:lnTo>
                    <a:pt x="324451" y="114534"/>
                  </a:lnTo>
                  <a:lnTo>
                    <a:pt x="333218" y="98811"/>
                  </a:lnTo>
                  <a:lnTo>
                    <a:pt x="341883" y="82685"/>
                  </a:lnTo>
                  <a:lnTo>
                    <a:pt x="357628" y="51832"/>
                  </a:lnTo>
                  <a:lnTo>
                    <a:pt x="369329" y="26361"/>
                  </a:lnTo>
                  <a:lnTo>
                    <a:pt x="377108" y="2300"/>
                  </a:lnTo>
                  <a:lnTo>
                    <a:pt x="376083" y="0"/>
                  </a:lnTo>
                  <a:lnTo>
                    <a:pt x="373283" y="583"/>
                  </a:lnTo>
                  <a:lnTo>
                    <a:pt x="363116" y="8993"/>
                  </a:lnTo>
                  <a:lnTo>
                    <a:pt x="337558" y="40349"/>
                  </a:lnTo>
                  <a:lnTo>
                    <a:pt x="327844" y="56411"/>
                  </a:lnTo>
                  <a:lnTo>
                    <a:pt x="317840" y="74174"/>
                  </a:lnTo>
                  <a:lnTo>
                    <a:pt x="309760" y="91660"/>
                  </a:lnTo>
                  <a:lnTo>
                    <a:pt x="302962" y="108962"/>
                  </a:lnTo>
                  <a:lnTo>
                    <a:pt x="297019" y="126141"/>
                  </a:lnTo>
                  <a:lnTo>
                    <a:pt x="290416" y="154637"/>
                  </a:lnTo>
                  <a:lnTo>
                    <a:pt x="289597" y="178355"/>
                  </a:lnTo>
                  <a:lnTo>
                    <a:pt x="296290" y="198304"/>
                  </a:lnTo>
                  <a:lnTo>
                    <a:pt x="310082" y="212815"/>
                  </a:lnTo>
                  <a:lnTo>
                    <a:pt x="327266" y="222556"/>
                  </a:lnTo>
                  <a:lnTo>
                    <a:pt x="361333" y="23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8" name="SMARTInkShape-Group862"/>
          <p:cNvGrpSpPr/>
          <p:nvPr/>
        </p:nvGrpSpPr>
        <p:grpSpPr>
          <a:xfrm>
            <a:off x="5663845" y="5353050"/>
            <a:ext cx="514706" cy="254001"/>
            <a:chOff x="5663845" y="5353050"/>
            <a:chExt cx="514706" cy="254001"/>
          </a:xfrm>
        </p:grpSpPr>
        <p:sp>
          <p:nvSpPr>
            <p:cNvPr id="273" name="SMARTInkShape-3071"/>
            <p:cNvSpPr/>
            <p:nvPr>
              <p:custDataLst>
                <p:tags r:id="rId16"/>
              </p:custDataLst>
            </p:nvPr>
          </p:nvSpPr>
          <p:spPr>
            <a:xfrm>
              <a:off x="5945143" y="5363094"/>
              <a:ext cx="136393" cy="213958"/>
            </a:xfrm>
            <a:custGeom>
              <a:avLst/>
              <a:gdLst/>
              <a:ahLst/>
              <a:cxnLst/>
              <a:rect l="0" t="0" r="0" b="0"/>
              <a:pathLst>
                <a:path w="136393" h="213958">
                  <a:moveTo>
                    <a:pt x="125457" y="40756"/>
                  </a:moveTo>
                  <a:lnTo>
                    <a:pt x="125457" y="40756"/>
                  </a:lnTo>
                  <a:lnTo>
                    <a:pt x="134185" y="21183"/>
                  </a:lnTo>
                  <a:lnTo>
                    <a:pt x="136392" y="8773"/>
                  </a:lnTo>
                  <a:lnTo>
                    <a:pt x="135569" y="4618"/>
                  </a:lnTo>
                  <a:lnTo>
                    <a:pt x="133608" y="1847"/>
                  </a:lnTo>
                  <a:lnTo>
                    <a:pt x="130892" y="0"/>
                  </a:lnTo>
                  <a:lnTo>
                    <a:pt x="126258" y="885"/>
                  </a:lnTo>
                  <a:lnTo>
                    <a:pt x="113583" y="7514"/>
                  </a:lnTo>
                  <a:lnTo>
                    <a:pt x="83839" y="36629"/>
                  </a:lnTo>
                  <a:lnTo>
                    <a:pt x="62275" y="68320"/>
                  </a:lnTo>
                  <a:lnTo>
                    <a:pt x="51585" y="86649"/>
                  </a:lnTo>
                  <a:lnTo>
                    <a:pt x="42343" y="103806"/>
                  </a:lnTo>
                  <a:lnTo>
                    <a:pt x="34064" y="120184"/>
                  </a:lnTo>
                  <a:lnTo>
                    <a:pt x="20632" y="150140"/>
                  </a:lnTo>
                  <a:lnTo>
                    <a:pt x="12311" y="175214"/>
                  </a:lnTo>
                  <a:lnTo>
                    <a:pt x="3660" y="202421"/>
                  </a:lnTo>
                  <a:lnTo>
                    <a:pt x="0" y="213776"/>
                  </a:lnTo>
                  <a:lnTo>
                    <a:pt x="190" y="213957"/>
                  </a:lnTo>
                  <a:lnTo>
                    <a:pt x="2285" y="210397"/>
                  </a:lnTo>
                  <a:lnTo>
                    <a:pt x="4309" y="185769"/>
                  </a:lnTo>
                  <a:lnTo>
                    <a:pt x="5365" y="159844"/>
                  </a:lnTo>
                  <a:lnTo>
                    <a:pt x="10255" y="136053"/>
                  </a:lnTo>
                  <a:lnTo>
                    <a:pt x="12672" y="133920"/>
                  </a:lnTo>
                  <a:lnTo>
                    <a:pt x="21003" y="131551"/>
                  </a:lnTo>
                  <a:lnTo>
                    <a:pt x="45009" y="134394"/>
                  </a:lnTo>
                  <a:lnTo>
                    <a:pt x="73006" y="134117"/>
                  </a:lnTo>
                  <a:lnTo>
                    <a:pt x="103566" y="127137"/>
                  </a:lnTo>
                  <a:lnTo>
                    <a:pt x="119107" y="1233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4" name="SMARTInkShape-3072"/>
            <p:cNvSpPr/>
            <p:nvPr>
              <p:custDataLst>
                <p:tags r:id="rId17"/>
              </p:custDataLst>
            </p:nvPr>
          </p:nvSpPr>
          <p:spPr>
            <a:xfrm>
              <a:off x="6018916" y="5353050"/>
              <a:ext cx="159635" cy="225500"/>
            </a:xfrm>
            <a:custGeom>
              <a:avLst/>
              <a:gdLst/>
              <a:ahLst/>
              <a:cxnLst/>
              <a:rect l="0" t="0" r="0" b="0"/>
              <a:pathLst>
                <a:path w="159635" h="225500">
                  <a:moveTo>
                    <a:pt x="159634" y="0"/>
                  </a:moveTo>
                  <a:lnTo>
                    <a:pt x="159634" y="0"/>
                  </a:lnTo>
                  <a:lnTo>
                    <a:pt x="159634" y="3371"/>
                  </a:lnTo>
                  <a:lnTo>
                    <a:pt x="138650" y="24498"/>
                  </a:lnTo>
                  <a:lnTo>
                    <a:pt x="120910" y="49459"/>
                  </a:lnTo>
                  <a:lnTo>
                    <a:pt x="110534" y="65428"/>
                  </a:lnTo>
                  <a:lnTo>
                    <a:pt x="99384" y="83130"/>
                  </a:lnTo>
                  <a:lnTo>
                    <a:pt x="87717" y="101986"/>
                  </a:lnTo>
                  <a:lnTo>
                    <a:pt x="75000" y="120202"/>
                  </a:lnTo>
                  <a:lnTo>
                    <a:pt x="61584" y="137990"/>
                  </a:lnTo>
                  <a:lnTo>
                    <a:pt x="47701" y="155494"/>
                  </a:lnTo>
                  <a:lnTo>
                    <a:pt x="26630" y="184348"/>
                  </a:lnTo>
                  <a:lnTo>
                    <a:pt x="6631" y="212901"/>
                  </a:lnTo>
                  <a:lnTo>
                    <a:pt x="616" y="221623"/>
                  </a:lnTo>
                  <a:lnTo>
                    <a:pt x="0" y="223948"/>
                  </a:lnTo>
                  <a:lnTo>
                    <a:pt x="295" y="225499"/>
                  </a:lnTo>
                  <a:lnTo>
                    <a:pt x="1197" y="224416"/>
                  </a:lnTo>
                  <a:lnTo>
                    <a:pt x="16413" y="198442"/>
                  </a:lnTo>
                  <a:lnTo>
                    <a:pt x="33767" y="168811"/>
                  </a:lnTo>
                  <a:lnTo>
                    <a:pt x="39723" y="160164"/>
                  </a:lnTo>
                  <a:lnTo>
                    <a:pt x="43005" y="158282"/>
                  </a:lnTo>
                  <a:lnTo>
                    <a:pt x="46603" y="157731"/>
                  </a:lnTo>
                  <a:lnTo>
                    <a:pt x="77084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5" name="SMARTInkShape-3073"/>
            <p:cNvSpPr/>
            <p:nvPr>
              <p:custDataLst>
                <p:tags r:id="rId18"/>
              </p:custDataLst>
            </p:nvPr>
          </p:nvSpPr>
          <p:spPr>
            <a:xfrm>
              <a:off x="6140450" y="5581650"/>
              <a:ext cx="12701" cy="6351"/>
            </a:xfrm>
            <a:custGeom>
              <a:avLst/>
              <a:gdLst/>
              <a:ahLst/>
              <a:cxnLst/>
              <a:rect l="0" t="0" r="0" b="0"/>
              <a:pathLst>
                <a:path w="12701" h="6351">
                  <a:moveTo>
                    <a:pt x="0" y="0"/>
                  </a:moveTo>
                  <a:lnTo>
                    <a:pt x="0" y="0"/>
                  </a:lnTo>
                  <a:lnTo>
                    <a:pt x="0" y="6088"/>
                  </a:lnTo>
                  <a:lnTo>
                    <a:pt x="127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6" name="SMARTInkShape-3074"/>
            <p:cNvSpPr/>
            <p:nvPr>
              <p:custDataLst>
                <p:tags r:id="rId19"/>
              </p:custDataLst>
            </p:nvPr>
          </p:nvSpPr>
          <p:spPr>
            <a:xfrm>
              <a:off x="5911850" y="54292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6350"/>
                  </a:moveTo>
                  <a:lnTo>
                    <a:pt x="0" y="635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7" name="SMARTInkShape-3075"/>
            <p:cNvSpPr/>
            <p:nvPr>
              <p:custDataLst>
                <p:tags r:id="rId20"/>
              </p:custDataLst>
            </p:nvPr>
          </p:nvSpPr>
          <p:spPr>
            <a:xfrm>
              <a:off x="5663845" y="5419120"/>
              <a:ext cx="209906" cy="187931"/>
            </a:xfrm>
            <a:custGeom>
              <a:avLst/>
              <a:gdLst/>
              <a:ahLst/>
              <a:cxnLst/>
              <a:rect l="0" t="0" r="0" b="0"/>
              <a:pathLst>
                <a:path w="209906" h="187931">
                  <a:moveTo>
                    <a:pt x="76555" y="162530"/>
                  </a:moveTo>
                  <a:lnTo>
                    <a:pt x="76555" y="162530"/>
                  </a:lnTo>
                  <a:lnTo>
                    <a:pt x="69383" y="134400"/>
                  </a:lnTo>
                  <a:lnTo>
                    <a:pt x="63725" y="123217"/>
                  </a:lnTo>
                  <a:lnTo>
                    <a:pt x="60240" y="120094"/>
                  </a:lnTo>
                  <a:lnTo>
                    <a:pt x="56507" y="118717"/>
                  </a:lnTo>
                  <a:lnTo>
                    <a:pt x="52606" y="118506"/>
                  </a:lnTo>
                  <a:lnTo>
                    <a:pt x="33632" y="128319"/>
                  </a:lnTo>
                  <a:lnTo>
                    <a:pt x="13507" y="148003"/>
                  </a:lnTo>
                  <a:lnTo>
                    <a:pt x="881" y="168338"/>
                  </a:lnTo>
                  <a:lnTo>
                    <a:pt x="0" y="173458"/>
                  </a:lnTo>
                  <a:lnTo>
                    <a:pt x="824" y="177576"/>
                  </a:lnTo>
                  <a:lnTo>
                    <a:pt x="2785" y="181028"/>
                  </a:lnTo>
                  <a:lnTo>
                    <a:pt x="6914" y="182623"/>
                  </a:lnTo>
                  <a:lnTo>
                    <a:pt x="19028" y="182514"/>
                  </a:lnTo>
                  <a:lnTo>
                    <a:pt x="48456" y="168373"/>
                  </a:lnTo>
                  <a:lnTo>
                    <a:pt x="69946" y="148429"/>
                  </a:lnTo>
                  <a:lnTo>
                    <a:pt x="92668" y="122396"/>
                  </a:lnTo>
                  <a:lnTo>
                    <a:pt x="119229" y="92011"/>
                  </a:lnTo>
                  <a:lnTo>
                    <a:pt x="131110" y="76006"/>
                  </a:lnTo>
                  <a:lnTo>
                    <a:pt x="141853" y="59692"/>
                  </a:lnTo>
                  <a:lnTo>
                    <a:pt x="158493" y="30041"/>
                  </a:lnTo>
                  <a:lnTo>
                    <a:pt x="167155" y="4270"/>
                  </a:lnTo>
                  <a:lnTo>
                    <a:pt x="167294" y="1285"/>
                  </a:lnTo>
                  <a:lnTo>
                    <a:pt x="166681" y="0"/>
                  </a:lnTo>
                  <a:lnTo>
                    <a:pt x="135280" y="29766"/>
                  </a:lnTo>
                  <a:lnTo>
                    <a:pt x="112533" y="57427"/>
                  </a:lnTo>
                  <a:lnTo>
                    <a:pt x="95838" y="86655"/>
                  </a:lnTo>
                  <a:lnTo>
                    <a:pt x="85125" y="115402"/>
                  </a:lnTo>
                  <a:lnTo>
                    <a:pt x="80364" y="142290"/>
                  </a:lnTo>
                  <a:lnTo>
                    <a:pt x="83893" y="162708"/>
                  </a:lnTo>
                  <a:lnTo>
                    <a:pt x="87796" y="171114"/>
                  </a:lnTo>
                  <a:lnTo>
                    <a:pt x="93928" y="176719"/>
                  </a:lnTo>
                  <a:lnTo>
                    <a:pt x="110148" y="182947"/>
                  </a:lnTo>
                  <a:lnTo>
                    <a:pt x="130995" y="181953"/>
                  </a:lnTo>
                  <a:lnTo>
                    <a:pt x="152962" y="176100"/>
                  </a:lnTo>
                  <a:lnTo>
                    <a:pt x="179784" y="160906"/>
                  </a:lnTo>
                  <a:lnTo>
                    <a:pt x="200323" y="138691"/>
                  </a:lnTo>
                  <a:lnTo>
                    <a:pt x="208012" y="127247"/>
                  </a:lnTo>
                  <a:lnTo>
                    <a:pt x="207937" y="127014"/>
                  </a:lnTo>
                  <a:lnTo>
                    <a:pt x="205973" y="128636"/>
                  </a:lnTo>
                  <a:lnTo>
                    <a:pt x="200901" y="140258"/>
                  </a:lnTo>
                  <a:lnTo>
                    <a:pt x="197691" y="167410"/>
                  </a:lnTo>
                  <a:lnTo>
                    <a:pt x="197529" y="172133"/>
                  </a:lnTo>
                  <a:lnTo>
                    <a:pt x="198832" y="175988"/>
                  </a:lnTo>
                  <a:lnTo>
                    <a:pt x="209905" y="1879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129362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Diffraksjon fra et hull</a:t>
            </a:r>
            <a:endParaRPr lang="nb-NO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05359"/>
            <a:ext cx="3157479" cy="4023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1" name="SMARTInkShape-Group899"/>
          <p:cNvGrpSpPr/>
          <p:nvPr/>
        </p:nvGrpSpPr>
        <p:grpSpPr>
          <a:xfrm>
            <a:off x="7816850" y="4495800"/>
            <a:ext cx="876301" cy="606219"/>
            <a:chOff x="7816850" y="4495800"/>
            <a:chExt cx="876301" cy="606219"/>
          </a:xfrm>
        </p:grpSpPr>
        <p:sp>
          <p:nvSpPr>
            <p:cNvPr id="238" name="SMARTInkShape-3256"/>
            <p:cNvSpPr/>
            <p:nvPr>
              <p:custDataLst>
                <p:tags r:id="rId114"/>
              </p:custDataLst>
            </p:nvPr>
          </p:nvSpPr>
          <p:spPr>
            <a:xfrm>
              <a:off x="7848600" y="4749800"/>
              <a:ext cx="122811" cy="47360"/>
            </a:xfrm>
            <a:custGeom>
              <a:avLst/>
              <a:gdLst/>
              <a:ahLst/>
              <a:cxnLst/>
              <a:rect l="0" t="0" r="0" b="0"/>
              <a:pathLst>
                <a:path w="122811" h="47360">
                  <a:moveTo>
                    <a:pt x="0" y="31750"/>
                  </a:moveTo>
                  <a:lnTo>
                    <a:pt x="0" y="31750"/>
                  </a:lnTo>
                  <a:lnTo>
                    <a:pt x="10844" y="22316"/>
                  </a:lnTo>
                  <a:lnTo>
                    <a:pt x="26026" y="15863"/>
                  </a:lnTo>
                  <a:lnTo>
                    <a:pt x="45116" y="13117"/>
                  </a:lnTo>
                  <a:lnTo>
                    <a:pt x="52037" y="16648"/>
                  </a:lnTo>
                  <a:lnTo>
                    <a:pt x="80505" y="39193"/>
                  </a:lnTo>
                  <a:lnTo>
                    <a:pt x="102469" y="47359"/>
                  </a:lnTo>
                  <a:lnTo>
                    <a:pt x="105707" y="47095"/>
                  </a:lnTo>
                  <a:lnTo>
                    <a:pt x="113068" y="43038"/>
                  </a:lnTo>
                  <a:lnTo>
                    <a:pt x="121775" y="32821"/>
                  </a:lnTo>
                  <a:lnTo>
                    <a:pt x="122810" y="28936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9" name="SMARTInkShape-3257"/>
            <p:cNvSpPr/>
            <p:nvPr>
              <p:custDataLst>
                <p:tags r:id="rId115"/>
              </p:custDataLst>
            </p:nvPr>
          </p:nvSpPr>
          <p:spPr>
            <a:xfrm>
              <a:off x="7830432" y="4711777"/>
              <a:ext cx="94369" cy="6274"/>
            </a:xfrm>
            <a:custGeom>
              <a:avLst/>
              <a:gdLst/>
              <a:ahLst/>
              <a:cxnLst/>
              <a:rect l="0" t="0" r="0" b="0"/>
              <a:pathLst>
                <a:path w="94369" h="6274">
                  <a:moveTo>
                    <a:pt x="5468" y="6273"/>
                  </a:moveTo>
                  <a:lnTo>
                    <a:pt x="5468" y="6273"/>
                  </a:lnTo>
                  <a:lnTo>
                    <a:pt x="2097" y="6273"/>
                  </a:lnTo>
                  <a:lnTo>
                    <a:pt x="1104" y="5567"/>
                  </a:lnTo>
                  <a:lnTo>
                    <a:pt x="442" y="4392"/>
                  </a:lnTo>
                  <a:lnTo>
                    <a:pt x="0" y="2902"/>
                  </a:lnTo>
                  <a:lnTo>
                    <a:pt x="412" y="1909"/>
                  </a:lnTo>
                  <a:lnTo>
                    <a:pt x="1392" y="1247"/>
                  </a:lnTo>
                  <a:lnTo>
                    <a:pt x="5773" y="511"/>
                  </a:lnTo>
                  <a:lnTo>
                    <a:pt x="35115" y="0"/>
                  </a:lnTo>
                  <a:lnTo>
                    <a:pt x="66567" y="4302"/>
                  </a:lnTo>
                  <a:lnTo>
                    <a:pt x="94368" y="62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0" name="SMARTInkShape-3258"/>
            <p:cNvSpPr/>
            <p:nvPr>
              <p:custDataLst>
                <p:tags r:id="rId116"/>
              </p:custDataLst>
            </p:nvPr>
          </p:nvSpPr>
          <p:spPr>
            <a:xfrm>
              <a:off x="7816850" y="4752856"/>
              <a:ext cx="127001" cy="9645"/>
            </a:xfrm>
            <a:custGeom>
              <a:avLst/>
              <a:gdLst/>
              <a:ahLst/>
              <a:cxnLst/>
              <a:rect l="0" t="0" r="0" b="0"/>
              <a:pathLst>
                <a:path w="127001" h="9645">
                  <a:moveTo>
                    <a:pt x="0" y="9644"/>
                  </a:moveTo>
                  <a:lnTo>
                    <a:pt x="0" y="9644"/>
                  </a:lnTo>
                  <a:lnTo>
                    <a:pt x="16619" y="5280"/>
                  </a:lnTo>
                  <a:lnTo>
                    <a:pt x="43338" y="3882"/>
                  </a:lnTo>
                  <a:lnTo>
                    <a:pt x="65829" y="3555"/>
                  </a:lnTo>
                  <a:lnTo>
                    <a:pt x="95548" y="0"/>
                  </a:lnTo>
                  <a:lnTo>
                    <a:pt x="127000" y="32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1" name="SMARTInkShape-3259"/>
            <p:cNvSpPr/>
            <p:nvPr>
              <p:custDataLst>
                <p:tags r:id="rId117"/>
              </p:custDataLst>
            </p:nvPr>
          </p:nvSpPr>
          <p:spPr>
            <a:xfrm>
              <a:off x="7842250" y="4705350"/>
              <a:ext cx="127001" cy="31109"/>
            </a:xfrm>
            <a:custGeom>
              <a:avLst/>
              <a:gdLst/>
              <a:ahLst/>
              <a:cxnLst/>
              <a:rect l="0" t="0" r="0" b="0"/>
              <a:pathLst>
                <a:path w="127001" h="31109">
                  <a:moveTo>
                    <a:pt x="0" y="19050"/>
                  </a:moveTo>
                  <a:lnTo>
                    <a:pt x="0" y="19050"/>
                  </a:lnTo>
                  <a:lnTo>
                    <a:pt x="0" y="15679"/>
                  </a:lnTo>
                  <a:lnTo>
                    <a:pt x="10113" y="6841"/>
                  </a:lnTo>
                  <a:lnTo>
                    <a:pt x="20723" y="3040"/>
                  </a:lnTo>
                  <a:lnTo>
                    <a:pt x="26515" y="2027"/>
                  </a:lnTo>
                  <a:lnTo>
                    <a:pt x="40477" y="4663"/>
                  </a:lnTo>
                  <a:lnTo>
                    <a:pt x="71313" y="17417"/>
                  </a:lnTo>
                  <a:lnTo>
                    <a:pt x="93658" y="28501"/>
                  </a:lnTo>
                  <a:lnTo>
                    <a:pt x="105127" y="31108"/>
                  </a:lnTo>
                  <a:lnTo>
                    <a:pt x="110458" y="27701"/>
                  </a:lnTo>
                  <a:lnTo>
                    <a:pt x="116120" y="22190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2" name="SMARTInkShape-3260"/>
            <p:cNvSpPr/>
            <p:nvPr>
              <p:custDataLst>
                <p:tags r:id="rId118"/>
              </p:custDataLst>
            </p:nvPr>
          </p:nvSpPr>
          <p:spPr>
            <a:xfrm>
              <a:off x="8312150" y="4922574"/>
              <a:ext cx="177456" cy="179445"/>
            </a:xfrm>
            <a:custGeom>
              <a:avLst/>
              <a:gdLst/>
              <a:ahLst/>
              <a:cxnLst/>
              <a:rect l="0" t="0" r="0" b="0"/>
              <a:pathLst>
                <a:path w="177456" h="179445">
                  <a:moveTo>
                    <a:pt x="44450" y="5026"/>
                  </a:moveTo>
                  <a:lnTo>
                    <a:pt x="44450" y="5026"/>
                  </a:lnTo>
                  <a:lnTo>
                    <a:pt x="67053" y="0"/>
                  </a:lnTo>
                  <a:lnTo>
                    <a:pt x="82013" y="675"/>
                  </a:lnTo>
                  <a:lnTo>
                    <a:pt x="98068" y="5679"/>
                  </a:lnTo>
                  <a:lnTo>
                    <a:pt x="126346" y="26543"/>
                  </a:lnTo>
                  <a:lnTo>
                    <a:pt x="153695" y="55068"/>
                  </a:lnTo>
                  <a:lnTo>
                    <a:pt x="167322" y="77361"/>
                  </a:lnTo>
                  <a:lnTo>
                    <a:pt x="175965" y="100674"/>
                  </a:lnTo>
                  <a:lnTo>
                    <a:pt x="177455" y="122796"/>
                  </a:lnTo>
                  <a:lnTo>
                    <a:pt x="170121" y="142504"/>
                  </a:lnTo>
                  <a:lnTo>
                    <a:pt x="164214" y="151712"/>
                  </a:lnTo>
                  <a:lnTo>
                    <a:pt x="146362" y="165705"/>
                  </a:lnTo>
                  <a:lnTo>
                    <a:pt x="124316" y="175216"/>
                  </a:lnTo>
                  <a:lnTo>
                    <a:pt x="100407" y="179444"/>
                  </a:lnTo>
                  <a:lnTo>
                    <a:pt x="75670" y="177560"/>
                  </a:lnTo>
                  <a:lnTo>
                    <a:pt x="52681" y="171314"/>
                  </a:lnTo>
                  <a:lnTo>
                    <a:pt x="27839" y="155896"/>
                  </a:lnTo>
                  <a:lnTo>
                    <a:pt x="0" y="1320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3" name="SMARTInkShape-3261"/>
            <p:cNvSpPr/>
            <p:nvPr>
              <p:custDataLst>
                <p:tags r:id="rId119"/>
              </p:custDataLst>
            </p:nvPr>
          </p:nvSpPr>
          <p:spPr>
            <a:xfrm>
              <a:off x="8382000" y="4927600"/>
              <a:ext cx="6351" cy="133351"/>
            </a:xfrm>
            <a:custGeom>
              <a:avLst/>
              <a:gdLst/>
              <a:ahLst/>
              <a:cxnLst/>
              <a:rect l="0" t="0" r="0" b="0"/>
              <a:pathLst>
                <a:path w="6351" h="133351">
                  <a:moveTo>
                    <a:pt x="0" y="0"/>
                  </a:moveTo>
                  <a:lnTo>
                    <a:pt x="0" y="0"/>
                  </a:lnTo>
                  <a:lnTo>
                    <a:pt x="1882" y="12552"/>
                  </a:lnTo>
                  <a:lnTo>
                    <a:pt x="5026" y="37350"/>
                  </a:lnTo>
                  <a:lnTo>
                    <a:pt x="5762" y="58934"/>
                  </a:lnTo>
                  <a:lnTo>
                    <a:pt x="6176" y="90212"/>
                  </a:lnTo>
                  <a:lnTo>
                    <a:pt x="5593" y="115551"/>
                  </a:lnTo>
                  <a:lnTo>
                    <a:pt x="2676" y="127762"/>
                  </a:lnTo>
                  <a:lnTo>
                    <a:pt x="3195" y="129625"/>
                  </a:lnTo>
                  <a:lnTo>
                    <a:pt x="635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4" name="SMARTInkShape-3262"/>
            <p:cNvSpPr/>
            <p:nvPr>
              <p:custDataLst>
                <p:tags r:id="rId120"/>
              </p:custDataLst>
            </p:nvPr>
          </p:nvSpPr>
          <p:spPr>
            <a:xfrm>
              <a:off x="8191500" y="4806950"/>
              <a:ext cx="457201" cy="12678"/>
            </a:xfrm>
            <a:custGeom>
              <a:avLst/>
              <a:gdLst/>
              <a:ahLst/>
              <a:cxnLst/>
              <a:rect l="0" t="0" r="0" b="0"/>
              <a:pathLst>
                <a:path w="457201" h="12678">
                  <a:moveTo>
                    <a:pt x="0" y="6350"/>
                  </a:moveTo>
                  <a:lnTo>
                    <a:pt x="0" y="6350"/>
                  </a:lnTo>
                  <a:lnTo>
                    <a:pt x="22323" y="9721"/>
                  </a:lnTo>
                  <a:lnTo>
                    <a:pt x="48021" y="11376"/>
                  </a:lnTo>
                  <a:lnTo>
                    <a:pt x="63764" y="11817"/>
                  </a:lnTo>
                  <a:lnTo>
                    <a:pt x="84843" y="12111"/>
                  </a:lnTo>
                  <a:lnTo>
                    <a:pt x="109479" y="12308"/>
                  </a:lnTo>
                  <a:lnTo>
                    <a:pt x="136485" y="12438"/>
                  </a:lnTo>
                  <a:lnTo>
                    <a:pt x="165074" y="12526"/>
                  </a:lnTo>
                  <a:lnTo>
                    <a:pt x="194716" y="12584"/>
                  </a:lnTo>
                  <a:lnTo>
                    <a:pt x="225061" y="12622"/>
                  </a:lnTo>
                  <a:lnTo>
                    <a:pt x="255168" y="12648"/>
                  </a:lnTo>
                  <a:lnTo>
                    <a:pt x="285117" y="12666"/>
                  </a:lnTo>
                  <a:lnTo>
                    <a:pt x="314961" y="12677"/>
                  </a:lnTo>
                  <a:lnTo>
                    <a:pt x="341208" y="11979"/>
                  </a:lnTo>
                  <a:lnTo>
                    <a:pt x="365055" y="10808"/>
                  </a:lnTo>
                  <a:lnTo>
                    <a:pt x="387303" y="9322"/>
                  </a:lnTo>
                  <a:lnTo>
                    <a:pt x="404958" y="7626"/>
                  </a:lnTo>
                  <a:lnTo>
                    <a:pt x="432100" y="3859"/>
                  </a:lnTo>
                  <a:lnTo>
                    <a:pt x="457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5" name="SMARTInkShape-3263"/>
            <p:cNvSpPr/>
            <p:nvPr>
              <p:custDataLst>
                <p:tags r:id="rId121"/>
              </p:custDataLst>
            </p:nvPr>
          </p:nvSpPr>
          <p:spPr>
            <a:xfrm>
              <a:off x="8617832" y="4495800"/>
              <a:ext cx="75319" cy="203201"/>
            </a:xfrm>
            <a:custGeom>
              <a:avLst/>
              <a:gdLst/>
              <a:ahLst/>
              <a:cxnLst/>
              <a:rect l="0" t="0" r="0" b="0"/>
              <a:pathLst>
                <a:path w="75319" h="203201">
                  <a:moveTo>
                    <a:pt x="5468" y="0"/>
                  </a:moveTo>
                  <a:lnTo>
                    <a:pt x="5468" y="0"/>
                  </a:lnTo>
                  <a:lnTo>
                    <a:pt x="1104" y="22395"/>
                  </a:lnTo>
                  <a:lnTo>
                    <a:pt x="0" y="45466"/>
                  </a:lnTo>
                  <a:lnTo>
                    <a:pt x="3273" y="72183"/>
                  </a:lnTo>
                  <a:lnTo>
                    <a:pt x="9431" y="99814"/>
                  </a:lnTo>
                  <a:lnTo>
                    <a:pt x="16872" y="126206"/>
                  </a:lnTo>
                  <a:lnTo>
                    <a:pt x="28646" y="148284"/>
                  </a:lnTo>
                  <a:lnTo>
                    <a:pt x="55828" y="178712"/>
                  </a:lnTo>
                  <a:lnTo>
                    <a:pt x="75318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6" name="SMARTInkShape-3264"/>
            <p:cNvSpPr/>
            <p:nvPr>
              <p:custDataLst>
                <p:tags r:id="rId122"/>
              </p:custDataLst>
            </p:nvPr>
          </p:nvSpPr>
          <p:spPr>
            <a:xfrm>
              <a:off x="8570916" y="4629150"/>
              <a:ext cx="46035" cy="50801"/>
            </a:xfrm>
            <a:custGeom>
              <a:avLst/>
              <a:gdLst/>
              <a:ahLst/>
              <a:cxnLst/>
              <a:rect l="0" t="0" r="0" b="0"/>
              <a:pathLst>
                <a:path w="46035" h="50801">
                  <a:moveTo>
                    <a:pt x="46034" y="0"/>
                  </a:moveTo>
                  <a:lnTo>
                    <a:pt x="46034" y="0"/>
                  </a:lnTo>
                  <a:lnTo>
                    <a:pt x="19353" y="21654"/>
                  </a:lnTo>
                  <a:lnTo>
                    <a:pt x="1723" y="41593"/>
                  </a:lnTo>
                  <a:lnTo>
                    <a:pt x="265" y="44662"/>
                  </a:lnTo>
                  <a:lnTo>
                    <a:pt x="0" y="46708"/>
                  </a:lnTo>
                  <a:lnTo>
                    <a:pt x="1584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SMARTInkShape-3265"/>
            <p:cNvSpPr/>
            <p:nvPr>
              <p:custDataLst>
                <p:tags r:id="rId123"/>
              </p:custDataLst>
            </p:nvPr>
          </p:nvSpPr>
          <p:spPr>
            <a:xfrm>
              <a:off x="8439150" y="4556753"/>
              <a:ext cx="95251" cy="124201"/>
            </a:xfrm>
            <a:custGeom>
              <a:avLst/>
              <a:gdLst/>
              <a:ahLst/>
              <a:cxnLst/>
              <a:rect l="0" t="0" r="0" b="0"/>
              <a:pathLst>
                <a:path w="95251" h="124201">
                  <a:moveTo>
                    <a:pt x="0" y="27947"/>
                  </a:moveTo>
                  <a:lnTo>
                    <a:pt x="0" y="27947"/>
                  </a:lnTo>
                  <a:lnTo>
                    <a:pt x="15914" y="14149"/>
                  </a:lnTo>
                  <a:lnTo>
                    <a:pt x="47385" y="3166"/>
                  </a:lnTo>
                  <a:lnTo>
                    <a:pt x="64804" y="0"/>
                  </a:lnTo>
                  <a:lnTo>
                    <a:pt x="77250" y="944"/>
                  </a:lnTo>
                  <a:lnTo>
                    <a:pt x="81133" y="3595"/>
                  </a:lnTo>
                  <a:lnTo>
                    <a:pt x="83722" y="7479"/>
                  </a:lnTo>
                  <a:lnTo>
                    <a:pt x="85447" y="12185"/>
                  </a:lnTo>
                  <a:lnTo>
                    <a:pt x="85187" y="17439"/>
                  </a:lnTo>
                  <a:lnTo>
                    <a:pt x="81135" y="28921"/>
                  </a:lnTo>
                  <a:lnTo>
                    <a:pt x="64178" y="54028"/>
                  </a:lnTo>
                  <a:lnTo>
                    <a:pt x="34575" y="83977"/>
                  </a:lnTo>
                  <a:lnTo>
                    <a:pt x="12489" y="113329"/>
                  </a:lnTo>
                  <a:lnTo>
                    <a:pt x="11854" y="117324"/>
                  </a:lnTo>
                  <a:lnTo>
                    <a:pt x="12841" y="120693"/>
                  </a:lnTo>
                  <a:lnTo>
                    <a:pt x="14911" y="123644"/>
                  </a:lnTo>
                  <a:lnTo>
                    <a:pt x="20524" y="124200"/>
                  </a:lnTo>
                  <a:lnTo>
                    <a:pt x="47238" y="119653"/>
                  </a:lnTo>
                  <a:lnTo>
                    <a:pt x="78501" y="117401"/>
                  </a:lnTo>
                  <a:lnTo>
                    <a:pt x="95250" y="1168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8" name="SMARTInkShape-3266"/>
            <p:cNvSpPr/>
            <p:nvPr>
              <p:custDataLst>
                <p:tags r:id="rId124"/>
              </p:custDataLst>
            </p:nvPr>
          </p:nvSpPr>
          <p:spPr>
            <a:xfrm>
              <a:off x="8327888" y="4554617"/>
              <a:ext cx="66813" cy="125334"/>
            </a:xfrm>
            <a:custGeom>
              <a:avLst/>
              <a:gdLst/>
              <a:ahLst/>
              <a:cxnLst/>
              <a:rect l="0" t="0" r="0" b="0"/>
              <a:pathLst>
                <a:path w="66813" h="125334">
                  <a:moveTo>
                    <a:pt x="3312" y="23733"/>
                  </a:moveTo>
                  <a:lnTo>
                    <a:pt x="3312" y="23733"/>
                  </a:lnTo>
                  <a:lnTo>
                    <a:pt x="18520" y="9935"/>
                  </a:lnTo>
                  <a:lnTo>
                    <a:pt x="35100" y="2084"/>
                  </a:lnTo>
                  <a:lnTo>
                    <a:pt x="44721" y="0"/>
                  </a:lnTo>
                  <a:lnTo>
                    <a:pt x="47851" y="855"/>
                  </a:lnTo>
                  <a:lnTo>
                    <a:pt x="49939" y="2837"/>
                  </a:lnTo>
                  <a:lnTo>
                    <a:pt x="52257" y="8801"/>
                  </a:lnTo>
                  <a:lnTo>
                    <a:pt x="53287" y="16156"/>
                  </a:lnTo>
                  <a:lnTo>
                    <a:pt x="43754" y="34972"/>
                  </a:lnTo>
                  <a:lnTo>
                    <a:pt x="17912" y="65908"/>
                  </a:lnTo>
                  <a:lnTo>
                    <a:pt x="3796" y="85853"/>
                  </a:lnTo>
                  <a:lnTo>
                    <a:pt x="0" y="96262"/>
                  </a:lnTo>
                  <a:lnTo>
                    <a:pt x="397" y="100308"/>
                  </a:lnTo>
                  <a:lnTo>
                    <a:pt x="2075" y="103711"/>
                  </a:lnTo>
                  <a:lnTo>
                    <a:pt x="4604" y="106685"/>
                  </a:lnTo>
                  <a:lnTo>
                    <a:pt x="13058" y="109990"/>
                  </a:lnTo>
                  <a:lnTo>
                    <a:pt x="41153" y="116649"/>
                  </a:lnTo>
                  <a:lnTo>
                    <a:pt x="54820" y="118997"/>
                  </a:lnTo>
                  <a:lnTo>
                    <a:pt x="66812" y="1253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9" name="SMARTInkShape-3267"/>
            <p:cNvSpPr/>
            <p:nvPr>
              <p:custDataLst>
                <p:tags r:id="rId125"/>
              </p:custDataLst>
            </p:nvPr>
          </p:nvSpPr>
          <p:spPr>
            <a:xfrm>
              <a:off x="8235950" y="4679950"/>
              <a:ext cx="19051" cy="57151"/>
            </a:xfrm>
            <a:custGeom>
              <a:avLst/>
              <a:gdLst/>
              <a:ahLst/>
              <a:cxnLst/>
              <a:rect l="0" t="0" r="0" b="0"/>
              <a:pathLst>
                <a:path w="19051" h="57151">
                  <a:moveTo>
                    <a:pt x="19050" y="0"/>
                  </a:moveTo>
                  <a:lnTo>
                    <a:pt x="19050" y="0"/>
                  </a:lnTo>
                  <a:lnTo>
                    <a:pt x="18345" y="10844"/>
                  </a:lnTo>
                  <a:lnTo>
                    <a:pt x="8219" y="39775"/>
                  </a:lnTo>
                  <a:lnTo>
                    <a:pt x="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SMARTInkShape-3268"/>
            <p:cNvSpPr/>
            <p:nvPr>
              <p:custDataLst>
                <p:tags r:id="rId126"/>
              </p:custDataLst>
            </p:nvPr>
          </p:nvSpPr>
          <p:spPr>
            <a:xfrm>
              <a:off x="8128000" y="4551769"/>
              <a:ext cx="87954" cy="115482"/>
            </a:xfrm>
            <a:custGeom>
              <a:avLst/>
              <a:gdLst/>
              <a:ahLst/>
              <a:cxnLst/>
              <a:rect l="0" t="0" r="0" b="0"/>
              <a:pathLst>
                <a:path w="87954" h="115482">
                  <a:moveTo>
                    <a:pt x="0" y="109131"/>
                  </a:moveTo>
                  <a:lnTo>
                    <a:pt x="0" y="109131"/>
                  </a:lnTo>
                  <a:lnTo>
                    <a:pt x="28562" y="78688"/>
                  </a:lnTo>
                  <a:lnTo>
                    <a:pt x="51736" y="50487"/>
                  </a:lnTo>
                  <a:lnTo>
                    <a:pt x="72715" y="23551"/>
                  </a:lnTo>
                  <a:lnTo>
                    <a:pt x="86768" y="468"/>
                  </a:lnTo>
                  <a:lnTo>
                    <a:pt x="87479" y="0"/>
                  </a:lnTo>
                  <a:lnTo>
                    <a:pt x="87953" y="394"/>
                  </a:lnTo>
                  <a:lnTo>
                    <a:pt x="82938" y="16940"/>
                  </a:lnTo>
                  <a:lnTo>
                    <a:pt x="70972" y="48535"/>
                  </a:lnTo>
                  <a:lnTo>
                    <a:pt x="65714" y="76360"/>
                  </a:lnTo>
                  <a:lnTo>
                    <a:pt x="66038" y="98715"/>
                  </a:lnTo>
                  <a:lnTo>
                    <a:pt x="69850" y="1154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4" name="SMARTInkShape-Group900"/>
          <p:cNvGrpSpPr/>
          <p:nvPr/>
        </p:nvGrpSpPr>
        <p:grpSpPr>
          <a:xfrm>
            <a:off x="7452868" y="4646954"/>
            <a:ext cx="172050" cy="180157"/>
            <a:chOff x="7452868" y="4646954"/>
            <a:chExt cx="172050" cy="180157"/>
          </a:xfrm>
        </p:grpSpPr>
        <p:sp>
          <p:nvSpPr>
            <p:cNvPr id="252" name="SMARTInkShape-3269"/>
            <p:cNvSpPr/>
            <p:nvPr>
              <p:custDataLst>
                <p:tags r:id="rId112"/>
              </p:custDataLst>
            </p:nvPr>
          </p:nvSpPr>
          <p:spPr>
            <a:xfrm>
              <a:off x="7480300" y="472440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6350"/>
                  </a:moveTo>
                  <a:lnTo>
                    <a:pt x="0" y="6350"/>
                  </a:lnTo>
                  <a:lnTo>
                    <a:pt x="6481" y="5645"/>
                  </a:lnTo>
                  <a:lnTo>
                    <a:pt x="35975" y="883"/>
                  </a:lnTo>
                  <a:lnTo>
                    <a:pt x="63262" y="261"/>
                  </a:lnTo>
                  <a:lnTo>
                    <a:pt x="91832" y="52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3" name="SMARTInkShape-3270"/>
            <p:cNvSpPr/>
            <p:nvPr>
              <p:custDataLst>
                <p:tags r:id="rId113"/>
              </p:custDataLst>
            </p:nvPr>
          </p:nvSpPr>
          <p:spPr>
            <a:xfrm>
              <a:off x="7452868" y="4646954"/>
              <a:ext cx="172050" cy="180157"/>
            </a:xfrm>
            <a:custGeom>
              <a:avLst/>
              <a:gdLst/>
              <a:ahLst/>
              <a:cxnLst/>
              <a:rect l="0" t="0" r="0" b="0"/>
              <a:pathLst>
                <a:path w="172050" h="180157">
                  <a:moveTo>
                    <a:pt x="90932" y="20296"/>
                  </a:moveTo>
                  <a:lnTo>
                    <a:pt x="90932" y="20296"/>
                  </a:lnTo>
                  <a:lnTo>
                    <a:pt x="87561" y="16925"/>
                  </a:lnTo>
                  <a:lnTo>
                    <a:pt x="82143" y="15270"/>
                  </a:lnTo>
                  <a:lnTo>
                    <a:pt x="78722" y="14829"/>
                  </a:lnTo>
                  <a:lnTo>
                    <a:pt x="67396" y="21864"/>
                  </a:lnTo>
                  <a:lnTo>
                    <a:pt x="43271" y="43573"/>
                  </a:lnTo>
                  <a:lnTo>
                    <a:pt x="25300" y="64508"/>
                  </a:lnTo>
                  <a:lnTo>
                    <a:pt x="10256" y="92627"/>
                  </a:lnTo>
                  <a:lnTo>
                    <a:pt x="2159" y="122058"/>
                  </a:lnTo>
                  <a:lnTo>
                    <a:pt x="0" y="136821"/>
                  </a:lnTo>
                  <a:lnTo>
                    <a:pt x="1382" y="148779"/>
                  </a:lnTo>
                  <a:lnTo>
                    <a:pt x="10445" y="167711"/>
                  </a:lnTo>
                  <a:lnTo>
                    <a:pt x="18224" y="173606"/>
                  </a:lnTo>
                  <a:lnTo>
                    <a:pt x="38156" y="180156"/>
                  </a:lnTo>
                  <a:lnTo>
                    <a:pt x="63007" y="177422"/>
                  </a:lnTo>
                  <a:lnTo>
                    <a:pt x="90515" y="167035"/>
                  </a:lnTo>
                  <a:lnTo>
                    <a:pt x="119204" y="148308"/>
                  </a:lnTo>
                  <a:lnTo>
                    <a:pt x="142773" y="125874"/>
                  </a:lnTo>
                  <a:lnTo>
                    <a:pt x="160539" y="101792"/>
                  </a:lnTo>
                  <a:lnTo>
                    <a:pt x="170787" y="76977"/>
                  </a:lnTo>
                  <a:lnTo>
                    <a:pt x="172049" y="49956"/>
                  </a:lnTo>
                  <a:lnTo>
                    <a:pt x="170409" y="35836"/>
                  </a:lnTo>
                  <a:lnTo>
                    <a:pt x="159181" y="14503"/>
                  </a:lnTo>
                  <a:lnTo>
                    <a:pt x="151248" y="5850"/>
                  </a:lnTo>
                  <a:lnTo>
                    <a:pt x="143137" y="1493"/>
                  </a:lnTo>
                  <a:lnTo>
                    <a:pt x="134908" y="0"/>
                  </a:lnTo>
                  <a:lnTo>
                    <a:pt x="126599" y="415"/>
                  </a:lnTo>
                  <a:lnTo>
                    <a:pt x="106078" y="8403"/>
                  </a:lnTo>
                  <a:lnTo>
                    <a:pt x="71882" y="266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55" name="SMARTInkShape-3271"/>
          <p:cNvSpPr/>
          <p:nvPr>
            <p:custDataLst>
              <p:tags r:id="rId1"/>
            </p:custDataLst>
          </p:nvPr>
        </p:nvSpPr>
        <p:spPr>
          <a:xfrm>
            <a:off x="6896100" y="4662630"/>
            <a:ext cx="203275" cy="87171"/>
          </a:xfrm>
          <a:custGeom>
            <a:avLst/>
            <a:gdLst/>
            <a:ahLst/>
            <a:cxnLst/>
            <a:rect l="0" t="0" r="0" b="0"/>
            <a:pathLst>
              <a:path w="203275" h="87171">
                <a:moveTo>
                  <a:pt x="0" y="61770"/>
                </a:moveTo>
                <a:lnTo>
                  <a:pt x="0" y="61770"/>
                </a:lnTo>
                <a:lnTo>
                  <a:pt x="11933" y="36022"/>
                </a:lnTo>
                <a:lnTo>
                  <a:pt x="20704" y="19098"/>
                </a:lnTo>
                <a:lnTo>
                  <a:pt x="28252" y="10349"/>
                </a:lnTo>
                <a:lnTo>
                  <a:pt x="36310" y="4109"/>
                </a:lnTo>
                <a:lnTo>
                  <a:pt x="44596" y="865"/>
                </a:lnTo>
                <a:lnTo>
                  <a:pt x="48780" y="0"/>
                </a:lnTo>
                <a:lnTo>
                  <a:pt x="64783" y="2153"/>
                </a:lnTo>
                <a:lnTo>
                  <a:pt x="82931" y="10631"/>
                </a:lnTo>
                <a:lnTo>
                  <a:pt x="98341" y="25451"/>
                </a:lnTo>
                <a:lnTo>
                  <a:pt x="118618" y="53773"/>
                </a:lnTo>
                <a:lnTo>
                  <a:pt x="124516" y="65750"/>
                </a:lnTo>
                <a:lnTo>
                  <a:pt x="126509" y="76119"/>
                </a:lnTo>
                <a:lnTo>
                  <a:pt x="125968" y="76980"/>
                </a:lnTo>
                <a:lnTo>
                  <a:pt x="124901" y="76849"/>
                </a:lnTo>
                <a:lnTo>
                  <a:pt x="123484" y="76056"/>
                </a:lnTo>
                <a:lnTo>
                  <a:pt x="112060" y="48094"/>
                </a:lnTo>
                <a:lnTo>
                  <a:pt x="109168" y="26360"/>
                </a:lnTo>
                <a:lnTo>
                  <a:pt x="110372" y="15928"/>
                </a:lnTo>
                <a:lnTo>
                  <a:pt x="111682" y="12159"/>
                </a:lnTo>
                <a:lnTo>
                  <a:pt x="113966" y="9646"/>
                </a:lnTo>
                <a:lnTo>
                  <a:pt x="120266" y="6854"/>
                </a:lnTo>
                <a:lnTo>
                  <a:pt x="146653" y="5767"/>
                </a:lnTo>
                <a:lnTo>
                  <a:pt x="173589" y="9820"/>
                </a:lnTo>
                <a:lnTo>
                  <a:pt x="194191" y="16195"/>
                </a:lnTo>
                <a:lnTo>
                  <a:pt x="202254" y="22935"/>
                </a:lnTo>
                <a:lnTo>
                  <a:pt x="203274" y="27413"/>
                </a:lnTo>
                <a:lnTo>
                  <a:pt x="200646" y="38033"/>
                </a:lnTo>
                <a:lnTo>
                  <a:pt x="191233" y="55913"/>
                </a:lnTo>
                <a:lnTo>
                  <a:pt x="176136" y="71245"/>
                </a:lnTo>
                <a:lnTo>
                  <a:pt x="152400" y="8717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62" name="SMARTInkShape-Group902"/>
          <p:cNvGrpSpPr/>
          <p:nvPr/>
        </p:nvGrpSpPr>
        <p:grpSpPr>
          <a:xfrm>
            <a:off x="5816525" y="4604633"/>
            <a:ext cx="717626" cy="235318"/>
            <a:chOff x="5816525" y="4604633"/>
            <a:chExt cx="717626" cy="235318"/>
          </a:xfrm>
        </p:grpSpPr>
        <p:sp>
          <p:nvSpPr>
            <p:cNvPr id="256" name="SMARTInkShape-3272"/>
            <p:cNvSpPr/>
            <p:nvPr>
              <p:custDataLst>
                <p:tags r:id="rId106"/>
              </p:custDataLst>
            </p:nvPr>
          </p:nvSpPr>
          <p:spPr>
            <a:xfrm>
              <a:off x="6442713" y="4636284"/>
              <a:ext cx="60824" cy="65408"/>
            </a:xfrm>
            <a:custGeom>
              <a:avLst/>
              <a:gdLst/>
              <a:ahLst/>
              <a:cxnLst/>
              <a:rect l="0" t="0" r="0" b="0"/>
              <a:pathLst>
                <a:path w="60824" h="65408">
                  <a:moveTo>
                    <a:pt x="34287" y="18266"/>
                  </a:moveTo>
                  <a:lnTo>
                    <a:pt x="34287" y="18266"/>
                  </a:lnTo>
                  <a:lnTo>
                    <a:pt x="43720" y="5174"/>
                  </a:lnTo>
                  <a:lnTo>
                    <a:pt x="48592" y="1864"/>
                  </a:lnTo>
                  <a:lnTo>
                    <a:pt x="48763" y="981"/>
                  </a:lnTo>
                  <a:lnTo>
                    <a:pt x="47464" y="393"/>
                  </a:lnTo>
                  <a:lnTo>
                    <a:pt x="45189" y="0"/>
                  </a:lnTo>
                  <a:lnTo>
                    <a:pt x="28502" y="12932"/>
                  </a:lnTo>
                  <a:lnTo>
                    <a:pt x="9054" y="34638"/>
                  </a:lnTo>
                  <a:lnTo>
                    <a:pt x="1906" y="48826"/>
                  </a:lnTo>
                  <a:lnTo>
                    <a:pt x="0" y="55572"/>
                  </a:lnTo>
                  <a:lnTo>
                    <a:pt x="846" y="60070"/>
                  </a:lnTo>
                  <a:lnTo>
                    <a:pt x="3525" y="63069"/>
                  </a:lnTo>
                  <a:lnTo>
                    <a:pt x="7429" y="65068"/>
                  </a:lnTo>
                  <a:lnTo>
                    <a:pt x="17411" y="65407"/>
                  </a:lnTo>
                  <a:lnTo>
                    <a:pt x="36813" y="59750"/>
                  </a:lnTo>
                  <a:lnTo>
                    <a:pt x="44438" y="56506"/>
                  </a:lnTo>
                  <a:lnTo>
                    <a:pt x="54791" y="47256"/>
                  </a:lnTo>
                  <a:lnTo>
                    <a:pt x="58540" y="41826"/>
                  </a:lnTo>
                  <a:lnTo>
                    <a:pt x="60823" y="30148"/>
                  </a:lnTo>
                  <a:lnTo>
                    <a:pt x="60444" y="24070"/>
                  </a:lnTo>
                  <a:lnTo>
                    <a:pt x="58781" y="19314"/>
                  </a:lnTo>
                  <a:lnTo>
                    <a:pt x="46987" y="55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7" name="SMARTInkShape-3273"/>
            <p:cNvSpPr/>
            <p:nvPr>
              <p:custDataLst>
                <p:tags r:id="rId107"/>
              </p:custDataLst>
            </p:nvPr>
          </p:nvSpPr>
          <p:spPr>
            <a:xfrm>
              <a:off x="6427277" y="4700406"/>
              <a:ext cx="106874" cy="95298"/>
            </a:xfrm>
            <a:custGeom>
              <a:avLst/>
              <a:gdLst/>
              <a:ahLst/>
              <a:cxnLst/>
              <a:rect l="0" t="0" r="0" b="0"/>
              <a:pathLst>
                <a:path w="106874" h="95298">
                  <a:moveTo>
                    <a:pt x="62423" y="17644"/>
                  </a:moveTo>
                  <a:lnTo>
                    <a:pt x="62423" y="17644"/>
                  </a:lnTo>
                  <a:lnTo>
                    <a:pt x="62423" y="10902"/>
                  </a:lnTo>
                  <a:lnTo>
                    <a:pt x="61012" y="8210"/>
                  </a:lnTo>
                  <a:lnTo>
                    <a:pt x="55682" y="3338"/>
                  </a:lnTo>
                  <a:lnTo>
                    <a:pt x="48608" y="703"/>
                  </a:lnTo>
                  <a:lnTo>
                    <a:pt x="44747" y="0"/>
                  </a:lnTo>
                  <a:lnTo>
                    <a:pt x="34811" y="4863"/>
                  </a:lnTo>
                  <a:lnTo>
                    <a:pt x="11186" y="25232"/>
                  </a:lnTo>
                  <a:lnTo>
                    <a:pt x="4373" y="37244"/>
                  </a:lnTo>
                  <a:lnTo>
                    <a:pt x="0" y="58832"/>
                  </a:lnTo>
                  <a:lnTo>
                    <a:pt x="3165" y="67935"/>
                  </a:lnTo>
                  <a:lnTo>
                    <a:pt x="5984" y="72338"/>
                  </a:lnTo>
                  <a:lnTo>
                    <a:pt x="9980" y="74568"/>
                  </a:lnTo>
                  <a:lnTo>
                    <a:pt x="20066" y="75164"/>
                  </a:lnTo>
                  <a:lnTo>
                    <a:pt x="37643" y="68161"/>
                  </a:lnTo>
                  <a:lnTo>
                    <a:pt x="46236" y="59146"/>
                  </a:lnTo>
                  <a:lnTo>
                    <a:pt x="57500" y="36111"/>
                  </a:lnTo>
                  <a:lnTo>
                    <a:pt x="61991" y="14123"/>
                  </a:lnTo>
                  <a:lnTo>
                    <a:pt x="55553" y="22245"/>
                  </a:lnTo>
                  <a:lnTo>
                    <a:pt x="51452" y="41428"/>
                  </a:lnTo>
                  <a:lnTo>
                    <a:pt x="50235" y="61615"/>
                  </a:lnTo>
                  <a:lnTo>
                    <a:pt x="53713" y="74581"/>
                  </a:lnTo>
                  <a:lnTo>
                    <a:pt x="56616" y="81002"/>
                  </a:lnTo>
                  <a:lnTo>
                    <a:pt x="67368" y="90018"/>
                  </a:lnTo>
                  <a:lnTo>
                    <a:pt x="74187" y="93410"/>
                  </a:lnTo>
                  <a:lnTo>
                    <a:pt x="87407" y="95297"/>
                  </a:lnTo>
                  <a:lnTo>
                    <a:pt x="106873" y="938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8" name="SMARTInkShape-3274"/>
            <p:cNvSpPr/>
            <p:nvPr>
              <p:custDataLst>
                <p:tags r:id="rId108"/>
              </p:custDataLst>
            </p:nvPr>
          </p:nvSpPr>
          <p:spPr>
            <a:xfrm>
              <a:off x="6213217" y="4699000"/>
              <a:ext cx="187584" cy="82551"/>
            </a:xfrm>
            <a:custGeom>
              <a:avLst/>
              <a:gdLst/>
              <a:ahLst/>
              <a:cxnLst/>
              <a:rect l="0" t="0" r="0" b="0"/>
              <a:pathLst>
                <a:path w="187584" h="82551">
                  <a:moveTo>
                    <a:pt x="16133" y="0"/>
                  </a:moveTo>
                  <a:lnTo>
                    <a:pt x="16133" y="0"/>
                  </a:lnTo>
                  <a:lnTo>
                    <a:pt x="12762" y="0"/>
                  </a:lnTo>
                  <a:lnTo>
                    <a:pt x="9225" y="3763"/>
                  </a:lnTo>
                  <a:lnTo>
                    <a:pt x="7295" y="6742"/>
                  </a:lnTo>
                  <a:lnTo>
                    <a:pt x="2060" y="37664"/>
                  </a:lnTo>
                  <a:lnTo>
                    <a:pt x="0" y="49900"/>
                  </a:lnTo>
                  <a:lnTo>
                    <a:pt x="1437" y="60043"/>
                  </a:lnTo>
                  <a:lnTo>
                    <a:pt x="6213" y="70315"/>
                  </a:lnTo>
                  <a:lnTo>
                    <a:pt x="10078" y="73584"/>
                  </a:lnTo>
                  <a:lnTo>
                    <a:pt x="12096" y="74456"/>
                  </a:lnTo>
                  <a:lnTo>
                    <a:pt x="14853" y="73627"/>
                  </a:lnTo>
                  <a:lnTo>
                    <a:pt x="21678" y="68941"/>
                  </a:lnTo>
                  <a:lnTo>
                    <a:pt x="41706" y="38468"/>
                  </a:lnTo>
                  <a:lnTo>
                    <a:pt x="64435" y="9252"/>
                  </a:lnTo>
                  <a:lnTo>
                    <a:pt x="65973" y="9696"/>
                  </a:lnTo>
                  <a:lnTo>
                    <a:pt x="69563" y="13951"/>
                  </a:lnTo>
                  <a:lnTo>
                    <a:pt x="81795" y="39650"/>
                  </a:lnTo>
                  <a:lnTo>
                    <a:pt x="82240" y="51489"/>
                  </a:lnTo>
                  <a:lnTo>
                    <a:pt x="81497" y="62395"/>
                  </a:lnTo>
                  <a:lnTo>
                    <a:pt x="85253" y="74243"/>
                  </a:lnTo>
                  <a:lnTo>
                    <a:pt x="86202" y="74189"/>
                  </a:lnTo>
                  <a:lnTo>
                    <a:pt x="89138" y="72249"/>
                  </a:lnTo>
                  <a:lnTo>
                    <a:pt x="113100" y="43546"/>
                  </a:lnTo>
                  <a:lnTo>
                    <a:pt x="142892" y="13012"/>
                  </a:lnTo>
                  <a:lnTo>
                    <a:pt x="145794" y="12202"/>
                  </a:lnTo>
                  <a:lnTo>
                    <a:pt x="148435" y="13074"/>
                  </a:lnTo>
                  <a:lnTo>
                    <a:pt x="150901" y="15066"/>
                  </a:lnTo>
                  <a:lnTo>
                    <a:pt x="153642" y="21042"/>
                  </a:lnTo>
                  <a:lnTo>
                    <a:pt x="155544" y="49207"/>
                  </a:lnTo>
                  <a:lnTo>
                    <a:pt x="156453" y="64517"/>
                  </a:lnTo>
                  <a:lnTo>
                    <a:pt x="159166" y="73595"/>
                  </a:lnTo>
                  <a:lnTo>
                    <a:pt x="160877" y="76580"/>
                  </a:lnTo>
                  <a:lnTo>
                    <a:pt x="164660" y="79896"/>
                  </a:lnTo>
                  <a:lnTo>
                    <a:pt x="187583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9" name="SMARTInkShape-3275"/>
            <p:cNvSpPr/>
            <p:nvPr>
              <p:custDataLst>
                <p:tags r:id="rId109"/>
              </p:custDataLst>
            </p:nvPr>
          </p:nvSpPr>
          <p:spPr>
            <a:xfrm>
              <a:off x="6102350" y="4675365"/>
              <a:ext cx="82551" cy="119356"/>
            </a:xfrm>
            <a:custGeom>
              <a:avLst/>
              <a:gdLst/>
              <a:ahLst/>
              <a:cxnLst/>
              <a:rect l="0" t="0" r="0" b="0"/>
              <a:pathLst>
                <a:path w="82551" h="119356">
                  <a:moveTo>
                    <a:pt x="82550" y="10935"/>
                  </a:moveTo>
                  <a:lnTo>
                    <a:pt x="82550" y="10935"/>
                  </a:lnTo>
                  <a:lnTo>
                    <a:pt x="82550" y="4193"/>
                  </a:lnTo>
                  <a:lnTo>
                    <a:pt x="81139" y="2207"/>
                  </a:lnTo>
                  <a:lnTo>
                    <a:pt x="78787" y="883"/>
                  </a:lnTo>
                  <a:lnTo>
                    <a:pt x="75809" y="0"/>
                  </a:lnTo>
                  <a:lnTo>
                    <a:pt x="61502" y="2129"/>
                  </a:lnTo>
                  <a:lnTo>
                    <a:pt x="47229" y="10599"/>
                  </a:lnTo>
                  <a:lnTo>
                    <a:pt x="34063" y="22046"/>
                  </a:lnTo>
                  <a:lnTo>
                    <a:pt x="32586" y="26809"/>
                  </a:lnTo>
                  <a:lnTo>
                    <a:pt x="34709" y="37746"/>
                  </a:lnTo>
                  <a:lnTo>
                    <a:pt x="43837" y="52432"/>
                  </a:lnTo>
                  <a:lnTo>
                    <a:pt x="67865" y="78595"/>
                  </a:lnTo>
                  <a:lnTo>
                    <a:pt x="69938" y="82852"/>
                  </a:lnTo>
                  <a:lnTo>
                    <a:pt x="70358" y="91346"/>
                  </a:lnTo>
                  <a:lnTo>
                    <a:pt x="67368" y="95587"/>
                  </a:lnTo>
                  <a:lnTo>
                    <a:pt x="48967" y="108297"/>
                  </a:lnTo>
                  <a:lnTo>
                    <a:pt x="23602" y="118883"/>
                  </a:lnTo>
                  <a:lnTo>
                    <a:pt x="11431" y="119355"/>
                  </a:lnTo>
                  <a:lnTo>
                    <a:pt x="7620" y="118493"/>
                  </a:lnTo>
                  <a:lnTo>
                    <a:pt x="5080" y="117212"/>
                  </a:lnTo>
                  <a:lnTo>
                    <a:pt x="0" y="1125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SMARTInkShape-3276"/>
            <p:cNvSpPr/>
            <p:nvPr>
              <p:custDataLst>
                <p:tags r:id="rId110"/>
              </p:custDataLst>
            </p:nvPr>
          </p:nvSpPr>
          <p:spPr>
            <a:xfrm>
              <a:off x="5835650" y="4730750"/>
              <a:ext cx="133351" cy="5707"/>
            </a:xfrm>
            <a:custGeom>
              <a:avLst/>
              <a:gdLst/>
              <a:ahLst/>
              <a:cxnLst/>
              <a:rect l="0" t="0" r="0" b="0"/>
              <a:pathLst>
                <a:path w="133351" h="5707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5580" y="5467"/>
                  </a:lnTo>
                  <a:lnTo>
                    <a:pt x="42716" y="2718"/>
                  </a:lnTo>
                  <a:lnTo>
                    <a:pt x="70826" y="4176"/>
                  </a:lnTo>
                  <a:lnTo>
                    <a:pt x="97029" y="5706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1" name="SMARTInkShape-3277"/>
            <p:cNvSpPr/>
            <p:nvPr>
              <p:custDataLst>
                <p:tags r:id="rId111"/>
              </p:custDataLst>
            </p:nvPr>
          </p:nvSpPr>
          <p:spPr>
            <a:xfrm>
              <a:off x="5816525" y="4604633"/>
              <a:ext cx="154829" cy="235318"/>
            </a:xfrm>
            <a:custGeom>
              <a:avLst/>
              <a:gdLst/>
              <a:ahLst/>
              <a:cxnLst/>
              <a:rect l="0" t="0" r="0" b="0"/>
              <a:pathLst>
                <a:path w="154829" h="235318">
                  <a:moveTo>
                    <a:pt x="95325" y="5467"/>
                  </a:moveTo>
                  <a:lnTo>
                    <a:pt x="95325" y="5467"/>
                  </a:lnTo>
                  <a:lnTo>
                    <a:pt x="91954" y="2096"/>
                  </a:lnTo>
                  <a:lnTo>
                    <a:pt x="88418" y="441"/>
                  </a:lnTo>
                  <a:lnTo>
                    <a:pt x="86488" y="0"/>
                  </a:lnTo>
                  <a:lnTo>
                    <a:pt x="73656" y="2749"/>
                  </a:lnTo>
                  <a:lnTo>
                    <a:pt x="64292" y="11785"/>
                  </a:lnTo>
                  <a:lnTo>
                    <a:pt x="47325" y="38383"/>
                  </a:lnTo>
                  <a:lnTo>
                    <a:pt x="33069" y="65252"/>
                  </a:lnTo>
                  <a:lnTo>
                    <a:pt x="26304" y="81307"/>
                  </a:lnTo>
                  <a:lnTo>
                    <a:pt x="19678" y="98360"/>
                  </a:lnTo>
                  <a:lnTo>
                    <a:pt x="13849" y="115373"/>
                  </a:lnTo>
                  <a:lnTo>
                    <a:pt x="8552" y="132360"/>
                  </a:lnTo>
                  <a:lnTo>
                    <a:pt x="3610" y="149329"/>
                  </a:lnTo>
                  <a:lnTo>
                    <a:pt x="0" y="179472"/>
                  </a:lnTo>
                  <a:lnTo>
                    <a:pt x="2158" y="204863"/>
                  </a:lnTo>
                  <a:lnTo>
                    <a:pt x="10174" y="223204"/>
                  </a:lnTo>
                  <a:lnTo>
                    <a:pt x="16685" y="228942"/>
                  </a:lnTo>
                  <a:lnTo>
                    <a:pt x="33326" y="235317"/>
                  </a:lnTo>
                  <a:lnTo>
                    <a:pt x="54365" y="234387"/>
                  </a:lnTo>
                  <a:lnTo>
                    <a:pt x="77121" y="227859"/>
                  </a:lnTo>
                  <a:lnTo>
                    <a:pt x="98994" y="215551"/>
                  </a:lnTo>
                  <a:lnTo>
                    <a:pt x="124399" y="189383"/>
                  </a:lnTo>
                  <a:lnTo>
                    <a:pt x="138586" y="165759"/>
                  </a:lnTo>
                  <a:lnTo>
                    <a:pt x="149830" y="138797"/>
                  </a:lnTo>
                  <a:lnTo>
                    <a:pt x="154828" y="110351"/>
                  </a:lnTo>
                  <a:lnTo>
                    <a:pt x="153285" y="81245"/>
                  </a:lnTo>
                  <a:lnTo>
                    <a:pt x="147896" y="53962"/>
                  </a:lnTo>
                  <a:lnTo>
                    <a:pt x="140797" y="32430"/>
                  </a:lnTo>
                  <a:lnTo>
                    <a:pt x="136223" y="25559"/>
                  </a:lnTo>
                  <a:lnTo>
                    <a:pt x="125497" y="17924"/>
                  </a:lnTo>
                  <a:lnTo>
                    <a:pt x="118967" y="17300"/>
                  </a:lnTo>
                  <a:lnTo>
                    <a:pt x="88975" y="245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3" name="SMARTInkShape-Group903"/>
          <p:cNvGrpSpPr/>
          <p:nvPr/>
        </p:nvGrpSpPr>
        <p:grpSpPr>
          <a:xfrm>
            <a:off x="7988300" y="3746500"/>
            <a:ext cx="692151" cy="525805"/>
            <a:chOff x="7988300" y="3746500"/>
            <a:chExt cx="692151" cy="525805"/>
          </a:xfrm>
        </p:grpSpPr>
        <p:sp>
          <p:nvSpPr>
            <p:cNvPr id="263" name="SMARTInkShape-3278"/>
            <p:cNvSpPr/>
            <p:nvPr>
              <p:custDataLst>
                <p:tags r:id="rId96"/>
              </p:custDataLst>
            </p:nvPr>
          </p:nvSpPr>
          <p:spPr>
            <a:xfrm>
              <a:off x="7988300" y="3813240"/>
              <a:ext cx="93215" cy="130111"/>
            </a:xfrm>
            <a:custGeom>
              <a:avLst/>
              <a:gdLst/>
              <a:ahLst/>
              <a:cxnLst/>
              <a:rect l="0" t="0" r="0" b="0"/>
              <a:pathLst>
                <a:path w="93215" h="130111">
                  <a:moveTo>
                    <a:pt x="0" y="111060"/>
                  </a:moveTo>
                  <a:lnTo>
                    <a:pt x="0" y="111060"/>
                  </a:lnTo>
                  <a:lnTo>
                    <a:pt x="24485" y="83430"/>
                  </a:lnTo>
                  <a:lnTo>
                    <a:pt x="48647" y="59599"/>
                  </a:lnTo>
                  <a:lnTo>
                    <a:pt x="69211" y="34664"/>
                  </a:lnTo>
                  <a:lnTo>
                    <a:pt x="90671" y="4051"/>
                  </a:lnTo>
                  <a:lnTo>
                    <a:pt x="93214" y="0"/>
                  </a:lnTo>
                  <a:lnTo>
                    <a:pt x="93187" y="331"/>
                  </a:lnTo>
                  <a:lnTo>
                    <a:pt x="82862" y="24834"/>
                  </a:lnTo>
                  <a:lnTo>
                    <a:pt x="68061" y="56583"/>
                  </a:lnTo>
                  <a:lnTo>
                    <a:pt x="60382" y="86060"/>
                  </a:lnTo>
                  <a:lnTo>
                    <a:pt x="57789" y="114823"/>
                  </a:lnTo>
                  <a:lnTo>
                    <a:pt x="57434" y="122846"/>
                  </a:lnTo>
                  <a:lnTo>
                    <a:pt x="58045" y="125267"/>
                  </a:lnTo>
                  <a:lnTo>
                    <a:pt x="59158" y="126881"/>
                  </a:lnTo>
                  <a:lnTo>
                    <a:pt x="63500" y="1301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4" name="SMARTInkShape-3279"/>
            <p:cNvSpPr/>
            <p:nvPr>
              <p:custDataLst>
                <p:tags r:id="rId97"/>
              </p:custDataLst>
            </p:nvPr>
          </p:nvSpPr>
          <p:spPr>
            <a:xfrm>
              <a:off x="8121650" y="39306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6350" y="0"/>
                  </a:moveTo>
                  <a:lnTo>
                    <a:pt x="63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5" name="SMARTInkShape-3280"/>
            <p:cNvSpPr/>
            <p:nvPr>
              <p:custDataLst>
                <p:tags r:id="rId98"/>
              </p:custDataLst>
            </p:nvPr>
          </p:nvSpPr>
          <p:spPr>
            <a:xfrm>
              <a:off x="8172296" y="3826297"/>
              <a:ext cx="101755" cy="103479"/>
            </a:xfrm>
            <a:custGeom>
              <a:avLst/>
              <a:gdLst/>
              <a:ahLst/>
              <a:cxnLst/>
              <a:rect l="0" t="0" r="0" b="0"/>
              <a:pathLst>
                <a:path w="101755" h="103479">
                  <a:moveTo>
                    <a:pt x="31904" y="9103"/>
                  </a:moveTo>
                  <a:lnTo>
                    <a:pt x="31904" y="9103"/>
                  </a:lnTo>
                  <a:lnTo>
                    <a:pt x="49580" y="264"/>
                  </a:lnTo>
                  <a:lnTo>
                    <a:pt x="57634" y="0"/>
                  </a:lnTo>
                  <a:lnTo>
                    <a:pt x="65212" y="2235"/>
                  </a:lnTo>
                  <a:lnTo>
                    <a:pt x="70931" y="5580"/>
                  </a:lnTo>
                  <a:lnTo>
                    <a:pt x="72033" y="8871"/>
                  </a:lnTo>
                  <a:lnTo>
                    <a:pt x="71376" y="18172"/>
                  </a:lnTo>
                  <a:lnTo>
                    <a:pt x="64969" y="29361"/>
                  </a:lnTo>
                  <a:lnTo>
                    <a:pt x="36867" y="57163"/>
                  </a:lnTo>
                  <a:lnTo>
                    <a:pt x="8895" y="84056"/>
                  </a:lnTo>
                  <a:lnTo>
                    <a:pt x="982" y="94391"/>
                  </a:lnTo>
                  <a:lnTo>
                    <a:pt x="0" y="97712"/>
                  </a:lnTo>
                  <a:lnTo>
                    <a:pt x="757" y="99925"/>
                  </a:lnTo>
                  <a:lnTo>
                    <a:pt x="2672" y="101401"/>
                  </a:lnTo>
                  <a:lnTo>
                    <a:pt x="18852" y="103478"/>
                  </a:lnTo>
                  <a:lnTo>
                    <a:pt x="44892" y="100723"/>
                  </a:lnTo>
                  <a:lnTo>
                    <a:pt x="74451" y="98540"/>
                  </a:lnTo>
                  <a:lnTo>
                    <a:pt x="101754" y="980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6" name="SMARTInkShape-3281"/>
            <p:cNvSpPr/>
            <p:nvPr>
              <p:custDataLst>
                <p:tags r:id="rId99"/>
              </p:custDataLst>
            </p:nvPr>
          </p:nvSpPr>
          <p:spPr>
            <a:xfrm>
              <a:off x="8297029" y="3805056"/>
              <a:ext cx="72272" cy="112895"/>
            </a:xfrm>
            <a:custGeom>
              <a:avLst/>
              <a:gdLst/>
              <a:ahLst/>
              <a:cxnLst/>
              <a:rect l="0" t="0" r="0" b="0"/>
              <a:pathLst>
                <a:path w="72272" h="112895">
                  <a:moveTo>
                    <a:pt x="8771" y="17644"/>
                  </a:moveTo>
                  <a:lnTo>
                    <a:pt x="8771" y="17644"/>
                  </a:lnTo>
                  <a:lnTo>
                    <a:pt x="25364" y="1757"/>
                  </a:lnTo>
                  <a:lnTo>
                    <a:pt x="29786" y="0"/>
                  </a:lnTo>
                  <a:lnTo>
                    <a:pt x="35985" y="1100"/>
                  </a:lnTo>
                  <a:lnTo>
                    <a:pt x="45527" y="5687"/>
                  </a:lnTo>
                  <a:lnTo>
                    <a:pt x="48091" y="7556"/>
                  </a:lnTo>
                  <a:lnTo>
                    <a:pt x="48390" y="10918"/>
                  </a:lnTo>
                  <a:lnTo>
                    <a:pt x="35093" y="40852"/>
                  </a:lnTo>
                  <a:lnTo>
                    <a:pt x="11819" y="69479"/>
                  </a:lnTo>
                  <a:lnTo>
                    <a:pt x="906" y="90678"/>
                  </a:lnTo>
                  <a:lnTo>
                    <a:pt x="0" y="94555"/>
                  </a:lnTo>
                  <a:lnTo>
                    <a:pt x="102" y="97846"/>
                  </a:lnTo>
                  <a:lnTo>
                    <a:pt x="875" y="100745"/>
                  </a:lnTo>
                  <a:lnTo>
                    <a:pt x="5497" y="105848"/>
                  </a:lnTo>
                  <a:lnTo>
                    <a:pt x="12255" y="109762"/>
                  </a:lnTo>
                  <a:lnTo>
                    <a:pt x="29973" y="112275"/>
                  </a:lnTo>
                  <a:lnTo>
                    <a:pt x="59202" y="112839"/>
                  </a:lnTo>
                  <a:lnTo>
                    <a:pt x="72271" y="1128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7" name="SMARTInkShape-3282"/>
            <p:cNvSpPr/>
            <p:nvPr>
              <p:custDataLst>
                <p:tags r:id="rId100"/>
              </p:custDataLst>
            </p:nvPr>
          </p:nvSpPr>
          <p:spPr>
            <a:xfrm>
              <a:off x="8119014" y="3924300"/>
              <a:ext cx="15337" cy="63501"/>
            </a:xfrm>
            <a:custGeom>
              <a:avLst/>
              <a:gdLst/>
              <a:ahLst/>
              <a:cxnLst/>
              <a:rect l="0" t="0" r="0" b="0"/>
              <a:pathLst>
                <a:path w="15337" h="63501">
                  <a:moveTo>
                    <a:pt x="15336" y="0"/>
                  </a:moveTo>
                  <a:lnTo>
                    <a:pt x="15336" y="0"/>
                  </a:lnTo>
                  <a:lnTo>
                    <a:pt x="4505" y="28129"/>
                  </a:lnTo>
                  <a:lnTo>
                    <a:pt x="409" y="39313"/>
                  </a:lnTo>
                  <a:lnTo>
                    <a:pt x="0" y="49457"/>
                  </a:lnTo>
                  <a:lnTo>
                    <a:pt x="2636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8" name="SMARTInkShape-3283"/>
            <p:cNvSpPr/>
            <p:nvPr>
              <p:custDataLst>
                <p:tags r:id="rId101"/>
              </p:custDataLst>
            </p:nvPr>
          </p:nvSpPr>
          <p:spPr>
            <a:xfrm>
              <a:off x="8489950" y="3867150"/>
              <a:ext cx="50801" cy="38101"/>
            </a:xfrm>
            <a:custGeom>
              <a:avLst/>
              <a:gdLst/>
              <a:ahLst/>
              <a:cxnLst/>
              <a:rect l="0" t="0" r="0" b="0"/>
              <a:pathLst>
                <a:path w="50801" h="38101">
                  <a:moveTo>
                    <a:pt x="50800" y="0"/>
                  </a:moveTo>
                  <a:lnTo>
                    <a:pt x="50800" y="0"/>
                  </a:lnTo>
                  <a:lnTo>
                    <a:pt x="28432" y="12242"/>
                  </a:lnTo>
                  <a:lnTo>
                    <a:pt x="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9" name="SMARTInkShape-3284"/>
            <p:cNvSpPr/>
            <p:nvPr>
              <p:custDataLst>
                <p:tags r:id="rId102"/>
              </p:custDataLst>
            </p:nvPr>
          </p:nvSpPr>
          <p:spPr>
            <a:xfrm>
              <a:off x="8521700" y="3746500"/>
              <a:ext cx="76201" cy="190501"/>
            </a:xfrm>
            <a:custGeom>
              <a:avLst/>
              <a:gdLst/>
              <a:ahLst/>
              <a:cxnLst/>
              <a:rect l="0" t="0" r="0" b="0"/>
              <a:pathLst>
                <a:path w="76201" h="190501">
                  <a:moveTo>
                    <a:pt x="0" y="0"/>
                  </a:moveTo>
                  <a:lnTo>
                    <a:pt x="0" y="0"/>
                  </a:lnTo>
                  <a:lnTo>
                    <a:pt x="0" y="24418"/>
                  </a:lnTo>
                  <a:lnTo>
                    <a:pt x="1881" y="45189"/>
                  </a:lnTo>
                  <a:lnTo>
                    <a:pt x="6480" y="69473"/>
                  </a:lnTo>
                  <a:lnTo>
                    <a:pt x="15580" y="92025"/>
                  </a:lnTo>
                  <a:lnTo>
                    <a:pt x="24798" y="115689"/>
                  </a:lnTo>
                  <a:lnTo>
                    <a:pt x="34305" y="137495"/>
                  </a:lnTo>
                  <a:lnTo>
                    <a:pt x="53891" y="164874"/>
                  </a:lnTo>
                  <a:lnTo>
                    <a:pt x="60640" y="176288"/>
                  </a:lnTo>
                  <a:lnTo>
                    <a:pt x="76200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0" name="SMARTInkShape-3285"/>
            <p:cNvSpPr/>
            <p:nvPr>
              <p:custDataLst>
                <p:tags r:id="rId103"/>
              </p:custDataLst>
            </p:nvPr>
          </p:nvSpPr>
          <p:spPr>
            <a:xfrm>
              <a:off x="8007350" y="4019921"/>
              <a:ext cx="673101" cy="31380"/>
            </a:xfrm>
            <a:custGeom>
              <a:avLst/>
              <a:gdLst/>
              <a:ahLst/>
              <a:cxnLst/>
              <a:rect l="0" t="0" r="0" b="0"/>
              <a:pathLst>
                <a:path w="673101" h="31380">
                  <a:moveTo>
                    <a:pt x="0" y="31379"/>
                  </a:moveTo>
                  <a:lnTo>
                    <a:pt x="0" y="31379"/>
                  </a:lnTo>
                  <a:lnTo>
                    <a:pt x="22322" y="31379"/>
                  </a:lnTo>
                  <a:lnTo>
                    <a:pt x="53651" y="31379"/>
                  </a:lnTo>
                  <a:lnTo>
                    <a:pt x="81229" y="31379"/>
                  </a:lnTo>
                  <a:lnTo>
                    <a:pt x="96486" y="31379"/>
                  </a:lnTo>
                  <a:lnTo>
                    <a:pt x="113008" y="31379"/>
                  </a:lnTo>
                  <a:lnTo>
                    <a:pt x="130372" y="31379"/>
                  </a:lnTo>
                  <a:lnTo>
                    <a:pt x="148298" y="31379"/>
                  </a:lnTo>
                  <a:lnTo>
                    <a:pt x="168010" y="30673"/>
                  </a:lnTo>
                  <a:lnTo>
                    <a:pt x="188912" y="29498"/>
                  </a:lnTo>
                  <a:lnTo>
                    <a:pt x="210607" y="28008"/>
                  </a:lnTo>
                  <a:lnTo>
                    <a:pt x="232833" y="26310"/>
                  </a:lnTo>
                  <a:lnTo>
                    <a:pt x="255411" y="24471"/>
                  </a:lnTo>
                  <a:lnTo>
                    <a:pt x="278224" y="22541"/>
                  </a:lnTo>
                  <a:lnTo>
                    <a:pt x="303310" y="20548"/>
                  </a:lnTo>
                  <a:lnTo>
                    <a:pt x="329912" y="18514"/>
                  </a:lnTo>
                  <a:lnTo>
                    <a:pt x="357525" y="16452"/>
                  </a:lnTo>
                  <a:lnTo>
                    <a:pt x="384400" y="14372"/>
                  </a:lnTo>
                  <a:lnTo>
                    <a:pt x="410783" y="12280"/>
                  </a:lnTo>
                  <a:lnTo>
                    <a:pt x="436838" y="10180"/>
                  </a:lnTo>
                  <a:lnTo>
                    <a:pt x="461970" y="8074"/>
                  </a:lnTo>
                  <a:lnTo>
                    <a:pt x="486487" y="5964"/>
                  </a:lnTo>
                  <a:lnTo>
                    <a:pt x="510591" y="3853"/>
                  </a:lnTo>
                  <a:lnTo>
                    <a:pt x="533010" y="2445"/>
                  </a:lnTo>
                  <a:lnTo>
                    <a:pt x="554307" y="1506"/>
                  </a:lnTo>
                  <a:lnTo>
                    <a:pt x="574855" y="880"/>
                  </a:lnTo>
                  <a:lnTo>
                    <a:pt x="592786" y="463"/>
                  </a:lnTo>
                  <a:lnTo>
                    <a:pt x="623999" y="0"/>
                  </a:lnTo>
                  <a:lnTo>
                    <a:pt x="655259" y="3110"/>
                  </a:lnTo>
                  <a:lnTo>
                    <a:pt x="673100" y="59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1" name="SMARTInkShape-3286"/>
            <p:cNvSpPr/>
            <p:nvPr>
              <p:custDataLst>
                <p:tags r:id="rId104"/>
              </p:custDataLst>
            </p:nvPr>
          </p:nvSpPr>
          <p:spPr>
            <a:xfrm>
              <a:off x="8372278" y="4133850"/>
              <a:ext cx="9723" cy="95251"/>
            </a:xfrm>
            <a:custGeom>
              <a:avLst/>
              <a:gdLst/>
              <a:ahLst/>
              <a:cxnLst/>
              <a:rect l="0" t="0" r="0" b="0"/>
              <a:pathLst>
                <a:path w="9723" h="95251">
                  <a:moveTo>
                    <a:pt x="3372" y="0"/>
                  </a:moveTo>
                  <a:lnTo>
                    <a:pt x="3372" y="0"/>
                  </a:lnTo>
                  <a:lnTo>
                    <a:pt x="2667" y="10845"/>
                  </a:lnTo>
                  <a:lnTo>
                    <a:pt x="0" y="21048"/>
                  </a:lnTo>
                  <a:lnTo>
                    <a:pt x="2109" y="32638"/>
                  </a:lnTo>
                  <a:lnTo>
                    <a:pt x="7466" y="51063"/>
                  </a:lnTo>
                  <a:lnTo>
                    <a:pt x="9524" y="82016"/>
                  </a:lnTo>
                  <a:lnTo>
                    <a:pt x="9722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2" name="SMARTInkShape-3287"/>
            <p:cNvSpPr/>
            <p:nvPr>
              <p:custDataLst>
                <p:tags r:id="rId105"/>
              </p:custDataLst>
            </p:nvPr>
          </p:nvSpPr>
          <p:spPr>
            <a:xfrm>
              <a:off x="8299450" y="4117666"/>
              <a:ext cx="172572" cy="154639"/>
            </a:xfrm>
            <a:custGeom>
              <a:avLst/>
              <a:gdLst/>
              <a:ahLst/>
              <a:cxnLst/>
              <a:rect l="0" t="0" r="0" b="0"/>
              <a:pathLst>
                <a:path w="172572" h="154639">
                  <a:moveTo>
                    <a:pt x="57150" y="9834"/>
                  </a:moveTo>
                  <a:lnTo>
                    <a:pt x="57150" y="9834"/>
                  </a:lnTo>
                  <a:lnTo>
                    <a:pt x="57150" y="6463"/>
                  </a:lnTo>
                  <a:lnTo>
                    <a:pt x="57855" y="5470"/>
                  </a:lnTo>
                  <a:lnTo>
                    <a:pt x="59032" y="4808"/>
                  </a:lnTo>
                  <a:lnTo>
                    <a:pt x="78120" y="0"/>
                  </a:lnTo>
                  <a:lnTo>
                    <a:pt x="89753" y="1465"/>
                  </a:lnTo>
                  <a:lnTo>
                    <a:pt x="114945" y="12999"/>
                  </a:lnTo>
                  <a:lnTo>
                    <a:pt x="141381" y="33193"/>
                  </a:lnTo>
                  <a:lnTo>
                    <a:pt x="160345" y="57050"/>
                  </a:lnTo>
                  <a:lnTo>
                    <a:pt x="171531" y="81993"/>
                  </a:lnTo>
                  <a:lnTo>
                    <a:pt x="172571" y="110629"/>
                  </a:lnTo>
                  <a:lnTo>
                    <a:pt x="171782" y="131343"/>
                  </a:lnTo>
                  <a:lnTo>
                    <a:pt x="169555" y="136701"/>
                  </a:lnTo>
                  <a:lnTo>
                    <a:pt x="161435" y="146417"/>
                  </a:lnTo>
                  <a:lnTo>
                    <a:pt x="148889" y="151677"/>
                  </a:lnTo>
                  <a:lnTo>
                    <a:pt x="124078" y="154638"/>
                  </a:lnTo>
                  <a:lnTo>
                    <a:pt x="103829" y="153919"/>
                  </a:lnTo>
                  <a:lnTo>
                    <a:pt x="80719" y="148896"/>
                  </a:lnTo>
                  <a:lnTo>
                    <a:pt x="50649" y="138134"/>
                  </a:lnTo>
                  <a:lnTo>
                    <a:pt x="20980" y="118198"/>
                  </a:lnTo>
                  <a:lnTo>
                    <a:pt x="0" y="1050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1" name="SMARTInkShape-Group904"/>
          <p:cNvGrpSpPr/>
          <p:nvPr/>
        </p:nvGrpSpPr>
        <p:grpSpPr>
          <a:xfrm>
            <a:off x="6987164" y="3916278"/>
            <a:ext cx="778887" cy="241079"/>
            <a:chOff x="6987164" y="3916278"/>
            <a:chExt cx="778887" cy="241079"/>
          </a:xfrm>
        </p:grpSpPr>
        <p:sp>
          <p:nvSpPr>
            <p:cNvPr id="274" name="SMARTInkShape-3288"/>
            <p:cNvSpPr/>
            <p:nvPr>
              <p:custDataLst>
                <p:tags r:id="rId89"/>
              </p:custDataLst>
            </p:nvPr>
          </p:nvSpPr>
          <p:spPr>
            <a:xfrm>
              <a:off x="7670800" y="4057650"/>
              <a:ext cx="88901" cy="1"/>
            </a:xfrm>
            <a:custGeom>
              <a:avLst/>
              <a:gdLst/>
              <a:ahLst/>
              <a:cxnLst/>
              <a:rect l="0" t="0" r="0" b="0"/>
              <a:pathLst>
                <a:path w="88901" h="1">
                  <a:moveTo>
                    <a:pt x="0" y="0"/>
                  </a:moveTo>
                  <a:lnTo>
                    <a:pt x="0" y="0"/>
                  </a:lnTo>
                  <a:lnTo>
                    <a:pt x="31096" y="0"/>
                  </a:lnTo>
                  <a:lnTo>
                    <a:pt x="57020" y="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5" name="SMARTInkShape-3289"/>
            <p:cNvSpPr/>
            <p:nvPr>
              <p:custDataLst>
                <p:tags r:id="rId90"/>
              </p:custDataLst>
            </p:nvPr>
          </p:nvSpPr>
          <p:spPr>
            <a:xfrm>
              <a:off x="7689850" y="40195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7136" y="5467"/>
                  </a:lnTo>
                  <a:lnTo>
                    <a:pt x="57379" y="6234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6" name="SMARTInkShape-3290"/>
            <p:cNvSpPr/>
            <p:nvPr>
              <p:custDataLst>
                <p:tags r:id="rId91"/>
              </p:custDataLst>
            </p:nvPr>
          </p:nvSpPr>
          <p:spPr>
            <a:xfrm>
              <a:off x="7410450" y="4019550"/>
              <a:ext cx="107951" cy="1"/>
            </a:xfrm>
            <a:custGeom>
              <a:avLst/>
              <a:gdLst/>
              <a:ahLst/>
              <a:cxnLst/>
              <a:rect l="0" t="0" r="0" b="0"/>
              <a:pathLst>
                <a:path w="107951" h="1">
                  <a:moveTo>
                    <a:pt x="0" y="0"/>
                  </a:moveTo>
                  <a:lnTo>
                    <a:pt x="0" y="0"/>
                  </a:lnTo>
                  <a:lnTo>
                    <a:pt x="30443" y="0"/>
                  </a:lnTo>
                  <a:lnTo>
                    <a:pt x="61988" y="0"/>
                  </a:lnTo>
                  <a:lnTo>
                    <a:pt x="88844" y="0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7" name="SMARTInkShape-3291"/>
            <p:cNvSpPr/>
            <p:nvPr>
              <p:custDataLst>
                <p:tags r:id="rId92"/>
              </p:custDataLst>
            </p:nvPr>
          </p:nvSpPr>
          <p:spPr>
            <a:xfrm>
              <a:off x="7379677" y="3916278"/>
              <a:ext cx="170272" cy="183518"/>
            </a:xfrm>
            <a:custGeom>
              <a:avLst/>
              <a:gdLst/>
              <a:ahLst/>
              <a:cxnLst/>
              <a:rect l="0" t="0" r="0" b="0"/>
              <a:pathLst>
                <a:path w="170272" h="183518">
                  <a:moveTo>
                    <a:pt x="106973" y="8022"/>
                  </a:moveTo>
                  <a:lnTo>
                    <a:pt x="106973" y="8022"/>
                  </a:lnTo>
                  <a:lnTo>
                    <a:pt x="103602" y="1280"/>
                  </a:lnTo>
                  <a:lnTo>
                    <a:pt x="100492" y="0"/>
                  </a:lnTo>
                  <a:lnTo>
                    <a:pt x="91393" y="458"/>
                  </a:lnTo>
                  <a:lnTo>
                    <a:pt x="67628" y="11425"/>
                  </a:lnTo>
                  <a:lnTo>
                    <a:pt x="41614" y="34822"/>
                  </a:lnTo>
                  <a:lnTo>
                    <a:pt x="24538" y="57798"/>
                  </a:lnTo>
                  <a:lnTo>
                    <a:pt x="9657" y="85178"/>
                  </a:lnTo>
                  <a:lnTo>
                    <a:pt x="692" y="116162"/>
                  </a:lnTo>
                  <a:lnTo>
                    <a:pt x="0" y="141221"/>
                  </a:lnTo>
                  <a:lnTo>
                    <a:pt x="1791" y="151854"/>
                  </a:lnTo>
                  <a:lnTo>
                    <a:pt x="13189" y="169314"/>
                  </a:lnTo>
                  <a:lnTo>
                    <a:pt x="21167" y="176933"/>
                  </a:lnTo>
                  <a:lnTo>
                    <a:pt x="41320" y="183517"/>
                  </a:lnTo>
                  <a:lnTo>
                    <a:pt x="63683" y="183386"/>
                  </a:lnTo>
                  <a:lnTo>
                    <a:pt x="85381" y="178625"/>
                  </a:lnTo>
                  <a:lnTo>
                    <a:pt x="108665" y="166160"/>
                  </a:lnTo>
                  <a:lnTo>
                    <a:pt x="139931" y="139309"/>
                  </a:lnTo>
                  <a:lnTo>
                    <a:pt x="154782" y="118583"/>
                  </a:lnTo>
                  <a:lnTo>
                    <a:pt x="166086" y="95260"/>
                  </a:lnTo>
                  <a:lnTo>
                    <a:pt x="170170" y="68902"/>
                  </a:lnTo>
                  <a:lnTo>
                    <a:pt x="170271" y="54959"/>
                  </a:lnTo>
                  <a:lnTo>
                    <a:pt x="162857" y="31940"/>
                  </a:lnTo>
                  <a:lnTo>
                    <a:pt x="156930" y="21851"/>
                  </a:lnTo>
                  <a:lnTo>
                    <a:pt x="150155" y="15125"/>
                  </a:lnTo>
                  <a:lnTo>
                    <a:pt x="135102" y="7651"/>
                  </a:lnTo>
                  <a:lnTo>
                    <a:pt x="117123" y="9974"/>
                  </a:lnTo>
                  <a:lnTo>
                    <a:pt x="87923" y="207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8" name="SMARTInkShape-3292"/>
            <p:cNvSpPr/>
            <p:nvPr>
              <p:custDataLst>
                <p:tags r:id="rId93"/>
              </p:custDataLst>
            </p:nvPr>
          </p:nvSpPr>
          <p:spPr>
            <a:xfrm>
              <a:off x="7162800" y="39560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9" name="SMARTInkShape-3293"/>
            <p:cNvSpPr/>
            <p:nvPr>
              <p:custDataLst>
                <p:tags r:id="rId94"/>
              </p:custDataLst>
            </p:nvPr>
          </p:nvSpPr>
          <p:spPr>
            <a:xfrm>
              <a:off x="7119232" y="4050993"/>
              <a:ext cx="132469" cy="74978"/>
            </a:xfrm>
            <a:custGeom>
              <a:avLst/>
              <a:gdLst/>
              <a:ahLst/>
              <a:cxnLst/>
              <a:rect l="0" t="0" r="0" b="0"/>
              <a:pathLst>
                <a:path w="132469" h="74978">
                  <a:moveTo>
                    <a:pt x="5468" y="13007"/>
                  </a:moveTo>
                  <a:lnTo>
                    <a:pt x="5468" y="13007"/>
                  </a:lnTo>
                  <a:lnTo>
                    <a:pt x="3586" y="41568"/>
                  </a:lnTo>
                  <a:lnTo>
                    <a:pt x="0" y="62785"/>
                  </a:lnTo>
                  <a:lnTo>
                    <a:pt x="1392" y="68762"/>
                  </a:lnTo>
                  <a:lnTo>
                    <a:pt x="2750" y="71343"/>
                  </a:lnTo>
                  <a:lnTo>
                    <a:pt x="4362" y="73065"/>
                  </a:lnTo>
                  <a:lnTo>
                    <a:pt x="8034" y="74977"/>
                  </a:lnTo>
                  <a:lnTo>
                    <a:pt x="10706" y="74076"/>
                  </a:lnTo>
                  <a:lnTo>
                    <a:pt x="32533" y="55325"/>
                  </a:lnTo>
                  <a:lnTo>
                    <a:pt x="55891" y="27272"/>
                  </a:lnTo>
                  <a:lnTo>
                    <a:pt x="71062" y="4379"/>
                  </a:lnTo>
                  <a:lnTo>
                    <a:pt x="72721" y="0"/>
                  </a:lnTo>
                  <a:lnTo>
                    <a:pt x="71107" y="2758"/>
                  </a:lnTo>
                  <a:lnTo>
                    <a:pt x="67368" y="31892"/>
                  </a:lnTo>
                  <a:lnTo>
                    <a:pt x="63035" y="61354"/>
                  </a:lnTo>
                  <a:lnTo>
                    <a:pt x="62896" y="64288"/>
                  </a:lnTo>
                  <a:lnTo>
                    <a:pt x="64215" y="66244"/>
                  </a:lnTo>
                  <a:lnTo>
                    <a:pt x="66505" y="67549"/>
                  </a:lnTo>
                  <a:lnTo>
                    <a:pt x="69442" y="68418"/>
                  </a:lnTo>
                  <a:lnTo>
                    <a:pt x="78350" y="63740"/>
                  </a:lnTo>
                  <a:lnTo>
                    <a:pt x="91503" y="51087"/>
                  </a:lnTo>
                  <a:lnTo>
                    <a:pt x="114484" y="19376"/>
                  </a:lnTo>
                  <a:lnTo>
                    <a:pt x="116951" y="18664"/>
                  </a:lnTo>
                  <a:lnTo>
                    <a:pt x="119301" y="19600"/>
                  </a:lnTo>
                  <a:lnTo>
                    <a:pt x="121573" y="21636"/>
                  </a:lnTo>
                  <a:lnTo>
                    <a:pt x="124098" y="29542"/>
                  </a:lnTo>
                  <a:lnTo>
                    <a:pt x="127822" y="57236"/>
                  </a:lnTo>
                  <a:lnTo>
                    <a:pt x="132468" y="701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0" name="SMARTInkShape-3294"/>
            <p:cNvSpPr/>
            <p:nvPr>
              <p:custDataLst>
                <p:tags r:id="rId95"/>
              </p:custDataLst>
            </p:nvPr>
          </p:nvSpPr>
          <p:spPr>
            <a:xfrm>
              <a:off x="6987164" y="4040365"/>
              <a:ext cx="70012" cy="116992"/>
            </a:xfrm>
            <a:custGeom>
              <a:avLst/>
              <a:gdLst/>
              <a:ahLst/>
              <a:cxnLst/>
              <a:rect l="0" t="0" r="0" b="0"/>
              <a:pathLst>
                <a:path w="70012" h="116992">
                  <a:moveTo>
                    <a:pt x="67686" y="10935"/>
                  </a:moveTo>
                  <a:lnTo>
                    <a:pt x="67686" y="10935"/>
                  </a:lnTo>
                  <a:lnTo>
                    <a:pt x="60944" y="4193"/>
                  </a:lnTo>
                  <a:lnTo>
                    <a:pt x="50108" y="883"/>
                  </a:lnTo>
                  <a:lnTo>
                    <a:pt x="43267" y="0"/>
                  </a:lnTo>
                  <a:lnTo>
                    <a:pt x="20156" y="5500"/>
                  </a:lnTo>
                  <a:lnTo>
                    <a:pt x="2175" y="16066"/>
                  </a:lnTo>
                  <a:lnTo>
                    <a:pt x="23" y="20000"/>
                  </a:lnTo>
                  <a:lnTo>
                    <a:pt x="0" y="24034"/>
                  </a:lnTo>
                  <a:lnTo>
                    <a:pt x="1395" y="28134"/>
                  </a:lnTo>
                  <a:lnTo>
                    <a:pt x="10472" y="36453"/>
                  </a:lnTo>
                  <a:lnTo>
                    <a:pt x="39294" y="56662"/>
                  </a:lnTo>
                  <a:lnTo>
                    <a:pt x="64978" y="75968"/>
                  </a:lnTo>
                  <a:lnTo>
                    <a:pt x="70011" y="84759"/>
                  </a:lnTo>
                  <a:lnTo>
                    <a:pt x="69236" y="89784"/>
                  </a:lnTo>
                  <a:lnTo>
                    <a:pt x="62730" y="101012"/>
                  </a:lnTo>
                  <a:lnTo>
                    <a:pt x="49020" y="109295"/>
                  </a:lnTo>
                  <a:lnTo>
                    <a:pt x="21587" y="116991"/>
                  </a:lnTo>
                  <a:lnTo>
                    <a:pt x="17198" y="116211"/>
                  </a:lnTo>
                  <a:lnTo>
                    <a:pt x="4186" y="1061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82" name="SMARTInkShape-3295"/>
          <p:cNvSpPr/>
          <p:nvPr>
            <p:custDataLst>
              <p:tags r:id="rId2"/>
            </p:custDataLst>
          </p:nvPr>
        </p:nvSpPr>
        <p:spPr>
          <a:xfrm>
            <a:off x="6460647" y="3976327"/>
            <a:ext cx="340204" cy="182924"/>
          </a:xfrm>
          <a:custGeom>
            <a:avLst/>
            <a:gdLst/>
            <a:ahLst/>
            <a:cxnLst/>
            <a:rect l="0" t="0" r="0" b="0"/>
            <a:pathLst>
              <a:path w="340204" h="182924">
                <a:moveTo>
                  <a:pt x="29053" y="87673"/>
                </a:moveTo>
                <a:lnTo>
                  <a:pt x="29053" y="87673"/>
                </a:lnTo>
                <a:lnTo>
                  <a:pt x="25682" y="84302"/>
                </a:lnTo>
                <a:lnTo>
                  <a:pt x="23984" y="84720"/>
                </a:lnTo>
                <a:lnTo>
                  <a:pt x="20214" y="88947"/>
                </a:lnTo>
                <a:lnTo>
                  <a:pt x="4024" y="118368"/>
                </a:lnTo>
                <a:lnTo>
                  <a:pt x="0" y="146470"/>
                </a:lnTo>
                <a:lnTo>
                  <a:pt x="2962" y="167419"/>
                </a:lnTo>
                <a:lnTo>
                  <a:pt x="6404" y="175562"/>
                </a:lnTo>
                <a:lnTo>
                  <a:pt x="10285" y="179651"/>
                </a:lnTo>
                <a:lnTo>
                  <a:pt x="12308" y="180742"/>
                </a:lnTo>
                <a:lnTo>
                  <a:pt x="13656" y="180058"/>
                </a:lnTo>
                <a:lnTo>
                  <a:pt x="14555" y="178190"/>
                </a:lnTo>
                <a:lnTo>
                  <a:pt x="16195" y="150200"/>
                </a:lnTo>
                <a:lnTo>
                  <a:pt x="16989" y="138746"/>
                </a:lnTo>
                <a:lnTo>
                  <a:pt x="19693" y="128952"/>
                </a:lnTo>
                <a:lnTo>
                  <a:pt x="23247" y="123658"/>
                </a:lnTo>
                <a:lnTo>
                  <a:pt x="25182" y="122246"/>
                </a:lnTo>
                <a:lnTo>
                  <a:pt x="38019" y="120259"/>
                </a:lnTo>
                <a:lnTo>
                  <a:pt x="67095" y="124658"/>
                </a:lnTo>
                <a:lnTo>
                  <a:pt x="95201" y="128892"/>
                </a:lnTo>
                <a:lnTo>
                  <a:pt x="126577" y="124716"/>
                </a:lnTo>
                <a:lnTo>
                  <a:pt x="140263" y="119110"/>
                </a:lnTo>
                <a:lnTo>
                  <a:pt x="143410" y="117098"/>
                </a:lnTo>
                <a:lnTo>
                  <a:pt x="144803" y="114345"/>
                </a:lnTo>
                <a:lnTo>
                  <a:pt x="144468" y="107523"/>
                </a:lnTo>
                <a:lnTo>
                  <a:pt x="143390" y="105140"/>
                </a:lnTo>
                <a:lnTo>
                  <a:pt x="141967" y="103551"/>
                </a:lnTo>
                <a:lnTo>
                  <a:pt x="140312" y="102491"/>
                </a:lnTo>
                <a:lnTo>
                  <a:pt x="124499" y="104372"/>
                </a:lnTo>
                <a:lnTo>
                  <a:pt x="111690" y="113204"/>
                </a:lnTo>
                <a:lnTo>
                  <a:pt x="100353" y="125831"/>
                </a:lnTo>
                <a:lnTo>
                  <a:pt x="92962" y="138499"/>
                </a:lnTo>
                <a:lnTo>
                  <a:pt x="92120" y="144840"/>
                </a:lnTo>
                <a:lnTo>
                  <a:pt x="94947" y="157531"/>
                </a:lnTo>
                <a:lnTo>
                  <a:pt x="100500" y="162467"/>
                </a:lnTo>
                <a:lnTo>
                  <a:pt x="117958" y="169833"/>
                </a:lnTo>
                <a:lnTo>
                  <a:pt x="139828" y="171696"/>
                </a:lnTo>
                <a:lnTo>
                  <a:pt x="162953" y="170172"/>
                </a:lnTo>
                <a:lnTo>
                  <a:pt x="184990" y="167143"/>
                </a:lnTo>
                <a:lnTo>
                  <a:pt x="213859" y="154729"/>
                </a:lnTo>
                <a:lnTo>
                  <a:pt x="225960" y="143581"/>
                </a:lnTo>
                <a:lnTo>
                  <a:pt x="239477" y="122548"/>
                </a:lnTo>
                <a:lnTo>
                  <a:pt x="240597" y="117979"/>
                </a:lnTo>
                <a:lnTo>
                  <a:pt x="239960" y="109138"/>
                </a:lnTo>
                <a:lnTo>
                  <a:pt x="237324" y="102387"/>
                </a:lnTo>
                <a:lnTo>
                  <a:pt x="235634" y="99599"/>
                </a:lnTo>
                <a:lnTo>
                  <a:pt x="230979" y="99857"/>
                </a:lnTo>
                <a:lnTo>
                  <a:pt x="216400" y="105788"/>
                </a:lnTo>
                <a:lnTo>
                  <a:pt x="198471" y="121027"/>
                </a:lnTo>
                <a:lnTo>
                  <a:pt x="192544" y="132836"/>
                </a:lnTo>
                <a:lnTo>
                  <a:pt x="190615" y="143729"/>
                </a:lnTo>
                <a:lnTo>
                  <a:pt x="192110" y="150922"/>
                </a:lnTo>
                <a:lnTo>
                  <a:pt x="194202" y="153122"/>
                </a:lnTo>
                <a:lnTo>
                  <a:pt x="200290" y="155567"/>
                </a:lnTo>
                <a:lnTo>
                  <a:pt x="218393" y="150201"/>
                </a:lnTo>
                <a:lnTo>
                  <a:pt x="241630" y="132932"/>
                </a:lnTo>
                <a:lnTo>
                  <a:pt x="263019" y="106571"/>
                </a:lnTo>
                <a:lnTo>
                  <a:pt x="278147" y="84783"/>
                </a:lnTo>
                <a:lnTo>
                  <a:pt x="293573" y="60283"/>
                </a:lnTo>
                <a:lnTo>
                  <a:pt x="307483" y="32931"/>
                </a:lnTo>
                <a:lnTo>
                  <a:pt x="322816" y="2594"/>
                </a:lnTo>
                <a:lnTo>
                  <a:pt x="324379" y="614"/>
                </a:lnTo>
                <a:lnTo>
                  <a:pt x="325420" y="0"/>
                </a:lnTo>
                <a:lnTo>
                  <a:pt x="313402" y="22734"/>
                </a:lnTo>
                <a:lnTo>
                  <a:pt x="299599" y="47287"/>
                </a:lnTo>
                <a:lnTo>
                  <a:pt x="286173" y="73957"/>
                </a:lnTo>
                <a:lnTo>
                  <a:pt x="277855" y="99921"/>
                </a:lnTo>
                <a:lnTo>
                  <a:pt x="277450" y="123691"/>
                </a:lnTo>
                <a:lnTo>
                  <a:pt x="282679" y="144603"/>
                </a:lnTo>
                <a:lnTo>
                  <a:pt x="292059" y="160953"/>
                </a:lnTo>
                <a:lnTo>
                  <a:pt x="308927" y="171512"/>
                </a:lnTo>
                <a:lnTo>
                  <a:pt x="340203" y="18292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88" name="SMARTInkShape-Group906"/>
          <p:cNvGrpSpPr/>
          <p:nvPr/>
        </p:nvGrpSpPr>
        <p:grpSpPr>
          <a:xfrm>
            <a:off x="5280167" y="4051300"/>
            <a:ext cx="841234" cy="177801"/>
            <a:chOff x="5280167" y="4051300"/>
            <a:chExt cx="841234" cy="177801"/>
          </a:xfrm>
        </p:grpSpPr>
        <p:sp>
          <p:nvSpPr>
            <p:cNvPr id="283" name="SMARTInkShape-3296"/>
            <p:cNvSpPr/>
            <p:nvPr>
              <p:custDataLst>
                <p:tags r:id="rId84"/>
              </p:custDataLst>
            </p:nvPr>
          </p:nvSpPr>
          <p:spPr>
            <a:xfrm>
              <a:off x="5511800" y="40703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4" name="SMARTInkShape-3297"/>
            <p:cNvSpPr/>
            <p:nvPr>
              <p:custDataLst>
                <p:tags r:id="rId85"/>
              </p:custDataLst>
            </p:nvPr>
          </p:nvSpPr>
          <p:spPr>
            <a:xfrm>
              <a:off x="5553141" y="4123842"/>
              <a:ext cx="136460" cy="99128"/>
            </a:xfrm>
            <a:custGeom>
              <a:avLst/>
              <a:gdLst/>
              <a:ahLst/>
              <a:cxnLst/>
              <a:rect l="0" t="0" r="0" b="0"/>
              <a:pathLst>
                <a:path w="136460" h="99128">
                  <a:moveTo>
                    <a:pt x="9459" y="3658"/>
                  </a:moveTo>
                  <a:lnTo>
                    <a:pt x="9459" y="3658"/>
                  </a:lnTo>
                  <a:lnTo>
                    <a:pt x="9459" y="0"/>
                  </a:lnTo>
                  <a:lnTo>
                    <a:pt x="7577" y="31012"/>
                  </a:lnTo>
                  <a:lnTo>
                    <a:pt x="4433" y="55037"/>
                  </a:lnTo>
                  <a:lnTo>
                    <a:pt x="0" y="85068"/>
                  </a:lnTo>
                  <a:lnTo>
                    <a:pt x="81" y="94638"/>
                  </a:lnTo>
                  <a:lnTo>
                    <a:pt x="1091" y="98178"/>
                  </a:lnTo>
                  <a:lnTo>
                    <a:pt x="3174" y="99127"/>
                  </a:lnTo>
                  <a:lnTo>
                    <a:pt x="5974" y="98348"/>
                  </a:lnTo>
                  <a:lnTo>
                    <a:pt x="9253" y="96418"/>
                  </a:lnTo>
                  <a:lnTo>
                    <a:pt x="30428" y="68678"/>
                  </a:lnTo>
                  <a:lnTo>
                    <a:pt x="57293" y="37171"/>
                  </a:lnTo>
                  <a:lnTo>
                    <a:pt x="69865" y="20469"/>
                  </a:lnTo>
                  <a:lnTo>
                    <a:pt x="70896" y="20510"/>
                  </a:lnTo>
                  <a:lnTo>
                    <a:pt x="71584" y="21948"/>
                  </a:lnTo>
                  <a:lnTo>
                    <a:pt x="72042" y="24318"/>
                  </a:lnTo>
                  <a:lnTo>
                    <a:pt x="65931" y="54182"/>
                  </a:lnTo>
                  <a:lnTo>
                    <a:pt x="63485" y="66330"/>
                  </a:lnTo>
                  <a:lnTo>
                    <a:pt x="66059" y="86682"/>
                  </a:lnTo>
                  <a:lnTo>
                    <a:pt x="67653" y="88641"/>
                  </a:lnTo>
                  <a:lnTo>
                    <a:pt x="73188" y="90817"/>
                  </a:lnTo>
                  <a:lnTo>
                    <a:pt x="76639" y="89986"/>
                  </a:lnTo>
                  <a:lnTo>
                    <a:pt x="84237" y="85300"/>
                  </a:lnTo>
                  <a:lnTo>
                    <a:pt x="109003" y="53821"/>
                  </a:lnTo>
                  <a:lnTo>
                    <a:pt x="120818" y="35413"/>
                  </a:lnTo>
                  <a:lnTo>
                    <a:pt x="125509" y="31882"/>
                  </a:lnTo>
                  <a:lnTo>
                    <a:pt x="127043" y="32352"/>
                  </a:lnTo>
                  <a:lnTo>
                    <a:pt x="128065" y="34076"/>
                  </a:lnTo>
                  <a:lnTo>
                    <a:pt x="129705" y="50354"/>
                  </a:lnTo>
                  <a:lnTo>
                    <a:pt x="131938" y="78272"/>
                  </a:lnTo>
                  <a:lnTo>
                    <a:pt x="136459" y="925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5" name="SMARTInkShape-3298"/>
            <p:cNvSpPr/>
            <p:nvPr>
              <p:custDataLst>
                <p:tags r:id="rId86"/>
              </p:custDataLst>
            </p:nvPr>
          </p:nvSpPr>
          <p:spPr>
            <a:xfrm>
              <a:off x="5715000" y="40513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6" name="SMARTInkShape-3299"/>
            <p:cNvSpPr/>
            <p:nvPr>
              <p:custDataLst>
                <p:tags r:id="rId87"/>
              </p:custDataLst>
            </p:nvPr>
          </p:nvSpPr>
          <p:spPr>
            <a:xfrm>
              <a:off x="5760726" y="4098729"/>
              <a:ext cx="360675" cy="90255"/>
            </a:xfrm>
            <a:custGeom>
              <a:avLst/>
              <a:gdLst/>
              <a:ahLst/>
              <a:cxnLst/>
              <a:rect l="0" t="0" r="0" b="0"/>
              <a:pathLst>
                <a:path w="360675" h="90255">
                  <a:moveTo>
                    <a:pt x="17774" y="3371"/>
                  </a:moveTo>
                  <a:lnTo>
                    <a:pt x="17774" y="3371"/>
                  </a:lnTo>
                  <a:lnTo>
                    <a:pt x="21145" y="0"/>
                  </a:lnTo>
                  <a:lnTo>
                    <a:pt x="11798" y="25043"/>
                  </a:lnTo>
                  <a:lnTo>
                    <a:pt x="3031" y="53435"/>
                  </a:lnTo>
                  <a:lnTo>
                    <a:pt x="0" y="73003"/>
                  </a:lnTo>
                  <a:lnTo>
                    <a:pt x="1173" y="82061"/>
                  </a:lnTo>
                  <a:lnTo>
                    <a:pt x="4303" y="90254"/>
                  </a:lnTo>
                  <a:lnTo>
                    <a:pt x="11588" y="81560"/>
                  </a:lnTo>
                  <a:lnTo>
                    <a:pt x="32656" y="49834"/>
                  </a:lnTo>
                  <a:lnTo>
                    <a:pt x="54004" y="18558"/>
                  </a:lnTo>
                  <a:lnTo>
                    <a:pt x="55333" y="18434"/>
                  </a:lnTo>
                  <a:lnTo>
                    <a:pt x="58691" y="20179"/>
                  </a:lnTo>
                  <a:lnTo>
                    <a:pt x="60654" y="27069"/>
                  </a:lnTo>
                  <a:lnTo>
                    <a:pt x="62722" y="54783"/>
                  </a:lnTo>
                  <a:lnTo>
                    <a:pt x="68303" y="83947"/>
                  </a:lnTo>
                  <a:lnTo>
                    <a:pt x="69100" y="83899"/>
                  </a:lnTo>
                  <a:lnTo>
                    <a:pt x="71865" y="81965"/>
                  </a:lnTo>
                  <a:lnTo>
                    <a:pt x="80759" y="70167"/>
                  </a:lnTo>
                  <a:lnTo>
                    <a:pt x="91339" y="43559"/>
                  </a:lnTo>
                  <a:lnTo>
                    <a:pt x="100222" y="25133"/>
                  </a:lnTo>
                  <a:lnTo>
                    <a:pt x="103101" y="20804"/>
                  </a:lnTo>
                  <a:lnTo>
                    <a:pt x="102880" y="20637"/>
                  </a:lnTo>
                  <a:lnTo>
                    <a:pt x="102029" y="21232"/>
                  </a:lnTo>
                  <a:lnTo>
                    <a:pt x="100474" y="48831"/>
                  </a:lnTo>
                  <a:lnTo>
                    <a:pt x="103739" y="63799"/>
                  </a:lnTo>
                  <a:lnTo>
                    <a:pt x="109175" y="73800"/>
                  </a:lnTo>
                  <a:lnTo>
                    <a:pt x="118626" y="81232"/>
                  </a:lnTo>
                  <a:lnTo>
                    <a:pt x="128213" y="81956"/>
                  </a:lnTo>
                  <a:lnTo>
                    <a:pt x="133734" y="81161"/>
                  </a:lnTo>
                  <a:lnTo>
                    <a:pt x="141749" y="76515"/>
                  </a:lnTo>
                  <a:lnTo>
                    <a:pt x="156014" y="58663"/>
                  </a:lnTo>
                  <a:lnTo>
                    <a:pt x="169703" y="30408"/>
                  </a:lnTo>
                  <a:lnTo>
                    <a:pt x="175178" y="15532"/>
                  </a:lnTo>
                  <a:lnTo>
                    <a:pt x="174920" y="14301"/>
                  </a:lnTo>
                  <a:lnTo>
                    <a:pt x="174044" y="14185"/>
                  </a:lnTo>
                  <a:lnTo>
                    <a:pt x="172754" y="14814"/>
                  </a:lnTo>
                  <a:lnTo>
                    <a:pt x="167567" y="25811"/>
                  </a:lnTo>
                  <a:lnTo>
                    <a:pt x="164318" y="54617"/>
                  </a:lnTo>
                  <a:lnTo>
                    <a:pt x="164749" y="65658"/>
                  </a:lnTo>
                  <a:lnTo>
                    <a:pt x="167292" y="72917"/>
                  </a:lnTo>
                  <a:lnTo>
                    <a:pt x="172691" y="80970"/>
                  </a:lnTo>
                  <a:lnTo>
                    <a:pt x="175380" y="81915"/>
                  </a:lnTo>
                  <a:lnTo>
                    <a:pt x="182131" y="81083"/>
                  </a:lnTo>
                  <a:lnTo>
                    <a:pt x="193864" y="73277"/>
                  </a:lnTo>
                  <a:lnTo>
                    <a:pt x="209651" y="45110"/>
                  </a:lnTo>
                  <a:lnTo>
                    <a:pt x="225779" y="18282"/>
                  </a:lnTo>
                  <a:lnTo>
                    <a:pt x="226294" y="18250"/>
                  </a:lnTo>
                  <a:lnTo>
                    <a:pt x="226637" y="18935"/>
                  </a:lnTo>
                  <a:lnTo>
                    <a:pt x="226866" y="20097"/>
                  </a:lnTo>
                  <a:lnTo>
                    <a:pt x="221817" y="48732"/>
                  </a:lnTo>
                  <a:lnTo>
                    <a:pt x="221846" y="67626"/>
                  </a:lnTo>
                  <a:lnTo>
                    <a:pt x="224419" y="73792"/>
                  </a:lnTo>
                  <a:lnTo>
                    <a:pt x="226093" y="75718"/>
                  </a:lnTo>
                  <a:lnTo>
                    <a:pt x="229835" y="77859"/>
                  </a:lnTo>
                  <a:lnTo>
                    <a:pt x="231820" y="77724"/>
                  </a:lnTo>
                  <a:lnTo>
                    <a:pt x="235907" y="75692"/>
                  </a:lnTo>
                  <a:lnTo>
                    <a:pt x="251872" y="46923"/>
                  </a:lnTo>
                  <a:lnTo>
                    <a:pt x="262721" y="28724"/>
                  </a:lnTo>
                  <a:lnTo>
                    <a:pt x="270442" y="23251"/>
                  </a:lnTo>
                  <a:lnTo>
                    <a:pt x="273064" y="26553"/>
                  </a:lnTo>
                  <a:lnTo>
                    <a:pt x="275875" y="32724"/>
                  </a:lnTo>
                  <a:lnTo>
                    <a:pt x="283018" y="60628"/>
                  </a:lnTo>
                  <a:lnTo>
                    <a:pt x="284186" y="70734"/>
                  </a:lnTo>
                  <a:lnTo>
                    <a:pt x="284988" y="70857"/>
                  </a:lnTo>
                  <a:lnTo>
                    <a:pt x="287759" y="69113"/>
                  </a:lnTo>
                  <a:lnTo>
                    <a:pt x="313013" y="40270"/>
                  </a:lnTo>
                  <a:lnTo>
                    <a:pt x="334012" y="19597"/>
                  </a:lnTo>
                  <a:lnTo>
                    <a:pt x="345216" y="11672"/>
                  </a:lnTo>
                  <a:lnTo>
                    <a:pt x="346135" y="11727"/>
                  </a:lnTo>
                  <a:lnTo>
                    <a:pt x="346748" y="12470"/>
                  </a:lnTo>
                  <a:lnTo>
                    <a:pt x="347157" y="13670"/>
                  </a:lnTo>
                  <a:lnTo>
                    <a:pt x="348632" y="44060"/>
                  </a:lnTo>
                  <a:lnTo>
                    <a:pt x="354437" y="69659"/>
                  </a:lnTo>
                  <a:lnTo>
                    <a:pt x="360674" y="795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7" name="SMARTInkShape-3300"/>
            <p:cNvSpPr/>
            <p:nvPr>
              <p:custDataLst>
                <p:tags r:id="rId88"/>
              </p:custDataLst>
            </p:nvPr>
          </p:nvSpPr>
          <p:spPr>
            <a:xfrm>
              <a:off x="5280167" y="4130191"/>
              <a:ext cx="218934" cy="98910"/>
            </a:xfrm>
            <a:custGeom>
              <a:avLst/>
              <a:gdLst/>
              <a:ahLst/>
              <a:cxnLst/>
              <a:rect l="0" t="0" r="0" b="0"/>
              <a:pathLst>
                <a:path w="218934" h="98910">
                  <a:moveTo>
                    <a:pt x="9383" y="3659"/>
                  </a:moveTo>
                  <a:lnTo>
                    <a:pt x="9383" y="3659"/>
                  </a:lnTo>
                  <a:lnTo>
                    <a:pt x="13041" y="0"/>
                  </a:lnTo>
                  <a:lnTo>
                    <a:pt x="11479" y="1563"/>
                  </a:lnTo>
                  <a:lnTo>
                    <a:pt x="10316" y="6490"/>
                  </a:lnTo>
                  <a:lnTo>
                    <a:pt x="6196" y="31264"/>
                  </a:lnTo>
                  <a:lnTo>
                    <a:pt x="0" y="59990"/>
                  </a:lnTo>
                  <a:lnTo>
                    <a:pt x="2873" y="90529"/>
                  </a:lnTo>
                  <a:lnTo>
                    <a:pt x="3632" y="90500"/>
                  </a:lnTo>
                  <a:lnTo>
                    <a:pt x="6357" y="88586"/>
                  </a:lnTo>
                  <a:lnTo>
                    <a:pt x="21326" y="59903"/>
                  </a:lnTo>
                  <a:lnTo>
                    <a:pt x="42114" y="34838"/>
                  </a:lnTo>
                  <a:lnTo>
                    <a:pt x="43904" y="33618"/>
                  </a:lnTo>
                  <a:lnTo>
                    <a:pt x="45097" y="33509"/>
                  </a:lnTo>
                  <a:lnTo>
                    <a:pt x="45892" y="34142"/>
                  </a:lnTo>
                  <a:lnTo>
                    <a:pt x="47012" y="41776"/>
                  </a:lnTo>
                  <a:lnTo>
                    <a:pt x="47442" y="70697"/>
                  </a:lnTo>
                  <a:lnTo>
                    <a:pt x="49346" y="77668"/>
                  </a:lnTo>
                  <a:lnTo>
                    <a:pt x="52504" y="85560"/>
                  </a:lnTo>
                  <a:lnTo>
                    <a:pt x="52947" y="87893"/>
                  </a:lnTo>
                  <a:lnTo>
                    <a:pt x="53948" y="88743"/>
                  </a:lnTo>
                  <a:lnTo>
                    <a:pt x="55321" y="88603"/>
                  </a:lnTo>
                  <a:lnTo>
                    <a:pt x="59433" y="85862"/>
                  </a:lnTo>
                  <a:lnTo>
                    <a:pt x="86725" y="59571"/>
                  </a:lnTo>
                  <a:lnTo>
                    <a:pt x="112939" y="34151"/>
                  </a:lnTo>
                  <a:lnTo>
                    <a:pt x="114403" y="33865"/>
                  </a:lnTo>
                  <a:lnTo>
                    <a:pt x="115380" y="34379"/>
                  </a:lnTo>
                  <a:lnTo>
                    <a:pt x="115325" y="36133"/>
                  </a:lnTo>
                  <a:lnTo>
                    <a:pt x="106273" y="66125"/>
                  </a:lnTo>
                  <a:lnTo>
                    <a:pt x="105726" y="70703"/>
                  </a:lnTo>
                  <a:lnTo>
                    <a:pt x="108882" y="79553"/>
                  </a:lnTo>
                  <a:lnTo>
                    <a:pt x="111698" y="83888"/>
                  </a:lnTo>
                  <a:lnTo>
                    <a:pt x="114988" y="86778"/>
                  </a:lnTo>
                  <a:lnTo>
                    <a:pt x="122406" y="89990"/>
                  </a:lnTo>
                  <a:lnTo>
                    <a:pt x="130406" y="89536"/>
                  </a:lnTo>
                  <a:lnTo>
                    <a:pt x="150411" y="83495"/>
                  </a:lnTo>
                  <a:lnTo>
                    <a:pt x="158610" y="77712"/>
                  </a:lnTo>
                  <a:lnTo>
                    <a:pt x="181112" y="49244"/>
                  </a:lnTo>
                  <a:lnTo>
                    <a:pt x="189853" y="37627"/>
                  </a:lnTo>
                  <a:lnTo>
                    <a:pt x="191897" y="33572"/>
                  </a:lnTo>
                  <a:lnTo>
                    <a:pt x="192442" y="33479"/>
                  </a:lnTo>
                  <a:lnTo>
                    <a:pt x="192806" y="34122"/>
                  </a:lnTo>
                  <a:lnTo>
                    <a:pt x="194902" y="61360"/>
                  </a:lnTo>
                  <a:lnTo>
                    <a:pt x="212354" y="90586"/>
                  </a:lnTo>
                  <a:lnTo>
                    <a:pt x="218933" y="989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3" name="SMARTInkShape-Group907"/>
          <p:cNvGrpSpPr/>
          <p:nvPr/>
        </p:nvGrpSpPr>
        <p:grpSpPr>
          <a:xfrm>
            <a:off x="4624529" y="4019550"/>
            <a:ext cx="461822" cy="311151"/>
            <a:chOff x="4624529" y="4019550"/>
            <a:chExt cx="461822" cy="311151"/>
          </a:xfrm>
        </p:grpSpPr>
        <p:sp>
          <p:nvSpPr>
            <p:cNvPr id="289" name="SMARTInkShape-3301"/>
            <p:cNvSpPr/>
            <p:nvPr>
              <p:custDataLst>
                <p:tags r:id="rId80"/>
              </p:custDataLst>
            </p:nvPr>
          </p:nvSpPr>
          <p:spPr>
            <a:xfrm>
              <a:off x="4730750" y="4095750"/>
              <a:ext cx="101601" cy="234951"/>
            </a:xfrm>
            <a:custGeom>
              <a:avLst/>
              <a:gdLst/>
              <a:ahLst/>
              <a:cxnLst/>
              <a:rect l="0" t="0" r="0" b="0"/>
              <a:pathLst>
                <a:path w="101601" h="234951">
                  <a:moveTo>
                    <a:pt x="101600" y="0"/>
                  </a:moveTo>
                  <a:lnTo>
                    <a:pt x="101600" y="0"/>
                  </a:lnTo>
                  <a:lnTo>
                    <a:pt x="90050" y="23100"/>
                  </a:lnTo>
                  <a:lnTo>
                    <a:pt x="77181" y="48837"/>
                  </a:lnTo>
                  <a:lnTo>
                    <a:pt x="62055" y="79091"/>
                  </a:lnTo>
                  <a:lnTo>
                    <a:pt x="46630" y="110646"/>
                  </a:lnTo>
                  <a:lnTo>
                    <a:pt x="32719" y="141133"/>
                  </a:lnTo>
                  <a:lnTo>
                    <a:pt x="21362" y="167384"/>
                  </a:lnTo>
                  <a:lnTo>
                    <a:pt x="12317" y="190104"/>
                  </a:lnTo>
                  <a:lnTo>
                    <a:pt x="3963" y="216645"/>
                  </a:lnTo>
                  <a:lnTo>
                    <a:pt x="0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0" name="SMARTInkShape-3302"/>
            <p:cNvSpPr/>
            <p:nvPr>
              <p:custDataLst>
                <p:tags r:id="rId81"/>
              </p:custDataLst>
            </p:nvPr>
          </p:nvSpPr>
          <p:spPr>
            <a:xfrm>
              <a:off x="4944259" y="4019550"/>
              <a:ext cx="142092" cy="236904"/>
            </a:xfrm>
            <a:custGeom>
              <a:avLst/>
              <a:gdLst/>
              <a:ahLst/>
              <a:cxnLst/>
              <a:rect l="0" t="0" r="0" b="0"/>
              <a:pathLst>
                <a:path w="142092" h="236904">
                  <a:moveTo>
                    <a:pt x="103991" y="0"/>
                  </a:moveTo>
                  <a:lnTo>
                    <a:pt x="103991" y="0"/>
                  </a:lnTo>
                  <a:lnTo>
                    <a:pt x="103991" y="6742"/>
                  </a:lnTo>
                  <a:lnTo>
                    <a:pt x="93878" y="37902"/>
                  </a:lnTo>
                  <a:lnTo>
                    <a:pt x="87371" y="53491"/>
                  </a:lnTo>
                  <a:lnTo>
                    <a:pt x="79505" y="70938"/>
                  </a:lnTo>
                  <a:lnTo>
                    <a:pt x="70734" y="89626"/>
                  </a:lnTo>
                  <a:lnTo>
                    <a:pt x="60653" y="109139"/>
                  </a:lnTo>
                  <a:lnTo>
                    <a:pt x="49699" y="129204"/>
                  </a:lnTo>
                  <a:lnTo>
                    <a:pt x="38163" y="149636"/>
                  </a:lnTo>
                  <a:lnTo>
                    <a:pt x="28355" y="167491"/>
                  </a:lnTo>
                  <a:lnTo>
                    <a:pt x="11814" y="198618"/>
                  </a:lnTo>
                  <a:lnTo>
                    <a:pt x="714" y="226458"/>
                  </a:lnTo>
                  <a:lnTo>
                    <a:pt x="0" y="234704"/>
                  </a:lnTo>
                  <a:lnTo>
                    <a:pt x="797" y="236903"/>
                  </a:lnTo>
                  <a:lnTo>
                    <a:pt x="2739" y="235546"/>
                  </a:lnTo>
                  <a:lnTo>
                    <a:pt x="19928" y="205560"/>
                  </a:lnTo>
                  <a:lnTo>
                    <a:pt x="35573" y="188220"/>
                  </a:lnTo>
                  <a:lnTo>
                    <a:pt x="50245" y="177516"/>
                  </a:lnTo>
                  <a:lnTo>
                    <a:pt x="77983" y="171943"/>
                  </a:lnTo>
                  <a:lnTo>
                    <a:pt x="108757" y="164779"/>
                  </a:lnTo>
                  <a:lnTo>
                    <a:pt x="125159" y="158655"/>
                  </a:lnTo>
                  <a:lnTo>
                    <a:pt x="128686" y="156570"/>
                  </a:lnTo>
                  <a:lnTo>
                    <a:pt x="130332" y="154474"/>
                  </a:lnTo>
                  <a:lnTo>
                    <a:pt x="130723" y="152371"/>
                  </a:lnTo>
                  <a:lnTo>
                    <a:pt x="130280" y="150264"/>
                  </a:lnTo>
                  <a:lnTo>
                    <a:pt x="127867" y="149565"/>
                  </a:lnTo>
                  <a:lnTo>
                    <a:pt x="119540" y="150669"/>
                  </a:lnTo>
                  <a:lnTo>
                    <a:pt x="99583" y="165371"/>
                  </a:lnTo>
                  <a:lnTo>
                    <a:pt x="79166" y="187601"/>
                  </a:lnTo>
                  <a:lnTo>
                    <a:pt x="71791" y="201912"/>
                  </a:lnTo>
                  <a:lnTo>
                    <a:pt x="69824" y="208691"/>
                  </a:lnTo>
                  <a:lnTo>
                    <a:pt x="69924" y="214622"/>
                  </a:lnTo>
                  <a:lnTo>
                    <a:pt x="73799" y="224974"/>
                  </a:lnTo>
                  <a:lnTo>
                    <a:pt x="83986" y="232398"/>
                  </a:lnTo>
                  <a:lnTo>
                    <a:pt x="90655" y="235365"/>
                  </a:lnTo>
                  <a:lnTo>
                    <a:pt x="97217" y="235932"/>
                  </a:lnTo>
                  <a:lnTo>
                    <a:pt x="110153" y="232799"/>
                  </a:lnTo>
                  <a:lnTo>
                    <a:pt x="142091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1" name="SMARTInkShape-3303"/>
            <p:cNvSpPr/>
            <p:nvPr>
              <p:custDataLst>
                <p:tags r:id="rId82"/>
              </p:custDataLst>
            </p:nvPr>
          </p:nvSpPr>
          <p:spPr>
            <a:xfrm>
              <a:off x="4886124" y="4160133"/>
              <a:ext cx="47827" cy="84674"/>
            </a:xfrm>
            <a:custGeom>
              <a:avLst/>
              <a:gdLst/>
              <a:ahLst/>
              <a:cxnLst/>
              <a:rect l="0" t="0" r="0" b="0"/>
              <a:pathLst>
                <a:path w="47827" h="84674">
                  <a:moveTo>
                    <a:pt x="47826" y="5467"/>
                  </a:moveTo>
                  <a:lnTo>
                    <a:pt x="47826" y="5467"/>
                  </a:lnTo>
                  <a:lnTo>
                    <a:pt x="47826" y="2096"/>
                  </a:lnTo>
                  <a:lnTo>
                    <a:pt x="45709" y="1103"/>
                  </a:lnTo>
                  <a:lnTo>
                    <a:pt x="37713" y="0"/>
                  </a:lnTo>
                  <a:lnTo>
                    <a:pt x="28985" y="3272"/>
                  </a:lnTo>
                  <a:lnTo>
                    <a:pt x="4684" y="20831"/>
                  </a:lnTo>
                  <a:lnTo>
                    <a:pt x="430" y="28993"/>
                  </a:lnTo>
                  <a:lnTo>
                    <a:pt x="0" y="32440"/>
                  </a:lnTo>
                  <a:lnTo>
                    <a:pt x="1406" y="38151"/>
                  </a:lnTo>
                  <a:lnTo>
                    <a:pt x="18194" y="52636"/>
                  </a:lnTo>
                  <a:lnTo>
                    <a:pt x="38130" y="65323"/>
                  </a:lnTo>
                  <a:lnTo>
                    <a:pt x="41363" y="66538"/>
                  </a:lnTo>
                  <a:lnTo>
                    <a:pt x="43518" y="68053"/>
                  </a:lnTo>
                  <a:lnTo>
                    <a:pt x="45911" y="71618"/>
                  </a:lnTo>
                  <a:lnTo>
                    <a:pt x="45844" y="72851"/>
                  </a:lnTo>
                  <a:lnTo>
                    <a:pt x="45094" y="73673"/>
                  </a:lnTo>
                  <a:lnTo>
                    <a:pt x="14207" y="84673"/>
                  </a:lnTo>
                  <a:lnTo>
                    <a:pt x="12713" y="84377"/>
                  </a:lnTo>
                  <a:lnTo>
                    <a:pt x="11718" y="83473"/>
                  </a:lnTo>
                  <a:lnTo>
                    <a:pt x="11760" y="81460"/>
                  </a:lnTo>
                  <a:lnTo>
                    <a:pt x="16076" y="689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2" name="SMARTInkShape-3304"/>
            <p:cNvSpPr/>
            <p:nvPr>
              <p:custDataLst>
                <p:tags r:id="rId83"/>
              </p:custDataLst>
            </p:nvPr>
          </p:nvSpPr>
          <p:spPr>
            <a:xfrm>
              <a:off x="4624529" y="4052938"/>
              <a:ext cx="245922" cy="260233"/>
            </a:xfrm>
            <a:custGeom>
              <a:avLst/>
              <a:gdLst/>
              <a:ahLst/>
              <a:cxnLst/>
              <a:rect l="0" t="0" r="0" b="0"/>
              <a:pathLst>
                <a:path w="245922" h="260233">
                  <a:moveTo>
                    <a:pt x="118921" y="36462"/>
                  </a:moveTo>
                  <a:lnTo>
                    <a:pt x="118921" y="36462"/>
                  </a:lnTo>
                  <a:lnTo>
                    <a:pt x="122292" y="26349"/>
                  </a:lnTo>
                  <a:lnTo>
                    <a:pt x="121874" y="21959"/>
                  </a:lnTo>
                  <a:lnTo>
                    <a:pt x="115249" y="9743"/>
                  </a:lnTo>
                  <a:lnTo>
                    <a:pt x="110704" y="3891"/>
                  </a:lnTo>
                  <a:lnTo>
                    <a:pt x="104450" y="819"/>
                  </a:lnTo>
                  <a:lnTo>
                    <a:pt x="100807" y="0"/>
                  </a:lnTo>
                  <a:lnTo>
                    <a:pt x="96967" y="865"/>
                  </a:lnTo>
                  <a:lnTo>
                    <a:pt x="88938" y="5589"/>
                  </a:lnTo>
                  <a:lnTo>
                    <a:pt x="73113" y="36409"/>
                  </a:lnTo>
                  <a:lnTo>
                    <a:pt x="61168" y="65601"/>
                  </a:lnTo>
                  <a:lnTo>
                    <a:pt x="55019" y="81288"/>
                  </a:lnTo>
                  <a:lnTo>
                    <a:pt x="49508" y="98802"/>
                  </a:lnTo>
                  <a:lnTo>
                    <a:pt x="44424" y="117533"/>
                  </a:lnTo>
                  <a:lnTo>
                    <a:pt x="39623" y="137076"/>
                  </a:lnTo>
                  <a:lnTo>
                    <a:pt x="35011" y="155044"/>
                  </a:lnTo>
                  <a:lnTo>
                    <a:pt x="30525" y="171961"/>
                  </a:lnTo>
                  <a:lnTo>
                    <a:pt x="23190" y="201811"/>
                  </a:lnTo>
                  <a:lnTo>
                    <a:pt x="18354" y="233072"/>
                  </a:lnTo>
                  <a:lnTo>
                    <a:pt x="11712" y="259934"/>
                  </a:lnTo>
                  <a:lnTo>
                    <a:pt x="11465" y="260232"/>
                  </a:lnTo>
                  <a:lnTo>
                    <a:pt x="4107" y="234360"/>
                  </a:lnTo>
                  <a:lnTo>
                    <a:pt x="0" y="208222"/>
                  </a:lnTo>
                  <a:lnTo>
                    <a:pt x="451" y="191822"/>
                  </a:lnTo>
                  <a:lnTo>
                    <a:pt x="5355" y="177477"/>
                  </a:lnTo>
                  <a:lnTo>
                    <a:pt x="8638" y="172806"/>
                  </a:lnTo>
                  <a:lnTo>
                    <a:pt x="16049" y="167614"/>
                  </a:lnTo>
                  <a:lnTo>
                    <a:pt x="25928" y="167189"/>
                  </a:lnTo>
                  <a:lnTo>
                    <a:pt x="56259" y="172665"/>
                  </a:lnTo>
                  <a:lnTo>
                    <a:pt x="79547" y="174608"/>
                  </a:lnTo>
                  <a:lnTo>
                    <a:pt x="104949" y="174060"/>
                  </a:lnTo>
                  <a:lnTo>
                    <a:pt x="127998" y="169113"/>
                  </a:lnTo>
                  <a:lnTo>
                    <a:pt x="154066" y="161765"/>
                  </a:lnTo>
                  <a:lnTo>
                    <a:pt x="168454" y="155120"/>
                  </a:lnTo>
                  <a:lnTo>
                    <a:pt x="169581" y="152962"/>
                  </a:lnTo>
                  <a:lnTo>
                    <a:pt x="168922" y="150817"/>
                  </a:lnTo>
                  <a:lnTo>
                    <a:pt x="167072" y="148682"/>
                  </a:lnTo>
                  <a:lnTo>
                    <a:pt x="164427" y="147964"/>
                  </a:lnTo>
                  <a:lnTo>
                    <a:pt x="157726" y="149048"/>
                  </a:lnTo>
                  <a:lnTo>
                    <a:pt x="142649" y="156996"/>
                  </a:lnTo>
                  <a:lnTo>
                    <a:pt x="128147" y="171659"/>
                  </a:lnTo>
                  <a:lnTo>
                    <a:pt x="123022" y="181452"/>
                  </a:lnTo>
                  <a:lnTo>
                    <a:pt x="119161" y="205341"/>
                  </a:lnTo>
                  <a:lnTo>
                    <a:pt x="119786" y="206198"/>
                  </a:lnTo>
                  <a:lnTo>
                    <a:pt x="122363" y="207150"/>
                  </a:lnTo>
                  <a:lnTo>
                    <a:pt x="127741" y="203811"/>
                  </a:lnTo>
                  <a:lnTo>
                    <a:pt x="138703" y="192115"/>
                  </a:lnTo>
                  <a:lnTo>
                    <a:pt x="155049" y="172571"/>
                  </a:lnTo>
                  <a:lnTo>
                    <a:pt x="165317" y="167511"/>
                  </a:lnTo>
                  <a:lnTo>
                    <a:pt x="175525" y="165967"/>
                  </a:lnTo>
                  <a:lnTo>
                    <a:pt x="182413" y="167633"/>
                  </a:lnTo>
                  <a:lnTo>
                    <a:pt x="193629" y="172537"/>
                  </a:lnTo>
                  <a:lnTo>
                    <a:pt x="197986" y="176433"/>
                  </a:lnTo>
                  <a:lnTo>
                    <a:pt x="199147" y="178459"/>
                  </a:lnTo>
                  <a:lnTo>
                    <a:pt x="199216" y="180516"/>
                  </a:lnTo>
                  <a:lnTo>
                    <a:pt x="195574" y="191695"/>
                  </a:lnTo>
                  <a:lnTo>
                    <a:pt x="195423" y="191456"/>
                  </a:lnTo>
                  <a:lnTo>
                    <a:pt x="195139" y="170062"/>
                  </a:lnTo>
                  <a:lnTo>
                    <a:pt x="198497" y="154207"/>
                  </a:lnTo>
                  <a:lnTo>
                    <a:pt x="207332" y="140572"/>
                  </a:lnTo>
                  <a:lnTo>
                    <a:pt x="216775" y="135650"/>
                  </a:lnTo>
                  <a:lnTo>
                    <a:pt x="245921" y="1317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6" name="SMARTInkShape-Group908"/>
          <p:cNvGrpSpPr/>
          <p:nvPr/>
        </p:nvGrpSpPr>
        <p:grpSpPr>
          <a:xfrm>
            <a:off x="4535465" y="1223692"/>
            <a:ext cx="506436" cy="260241"/>
            <a:chOff x="4535465" y="1223692"/>
            <a:chExt cx="506436" cy="260241"/>
          </a:xfrm>
        </p:grpSpPr>
        <p:sp>
          <p:nvSpPr>
            <p:cNvPr id="294" name="SMARTInkShape-3305"/>
            <p:cNvSpPr/>
            <p:nvPr>
              <p:custDataLst>
                <p:tags r:id="rId78"/>
              </p:custDataLst>
            </p:nvPr>
          </p:nvSpPr>
          <p:spPr>
            <a:xfrm>
              <a:off x="4535465" y="1229279"/>
              <a:ext cx="113689" cy="254654"/>
            </a:xfrm>
            <a:custGeom>
              <a:avLst/>
              <a:gdLst/>
              <a:ahLst/>
              <a:cxnLst/>
              <a:rect l="0" t="0" r="0" b="0"/>
              <a:pathLst>
                <a:path w="113689" h="254654">
                  <a:moveTo>
                    <a:pt x="30185" y="53421"/>
                  </a:moveTo>
                  <a:lnTo>
                    <a:pt x="30185" y="53421"/>
                  </a:lnTo>
                  <a:lnTo>
                    <a:pt x="25821" y="70746"/>
                  </a:lnTo>
                  <a:lnTo>
                    <a:pt x="24718" y="90049"/>
                  </a:lnTo>
                  <a:lnTo>
                    <a:pt x="24227" y="116502"/>
                  </a:lnTo>
                  <a:lnTo>
                    <a:pt x="24715" y="147074"/>
                  </a:lnTo>
                  <a:lnTo>
                    <a:pt x="25833" y="163128"/>
                  </a:lnTo>
                  <a:lnTo>
                    <a:pt x="28251" y="193196"/>
                  </a:lnTo>
                  <a:lnTo>
                    <a:pt x="30318" y="224580"/>
                  </a:lnTo>
                  <a:lnTo>
                    <a:pt x="33674" y="242737"/>
                  </a:lnTo>
                  <a:lnTo>
                    <a:pt x="30783" y="254653"/>
                  </a:lnTo>
                  <a:lnTo>
                    <a:pt x="23620" y="245925"/>
                  </a:lnTo>
                  <a:lnTo>
                    <a:pt x="12561" y="219820"/>
                  </a:lnTo>
                  <a:lnTo>
                    <a:pt x="6359" y="193463"/>
                  </a:lnTo>
                  <a:lnTo>
                    <a:pt x="3718" y="178533"/>
                  </a:lnTo>
                  <a:lnTo>
                    <a:pt x="1957" y="161523"/>
                  </a:lnTo>
                  <a:lnTo>
                    <a:pt x="783" y="143128"/>
                  </a:lnTo>
                  <a:lnTo>
                    <a:pt x="0" y="123809"/>
                  </a:lnTo>
                  <a:lnTo>
                    <a:pt x="890" y="105285"/>
                  </a:lnTo>
                  <a:lnTo>
                    <a:pt x="2894" y="87292"/>
                  </a:lnTo>
                  <a:lnTo>
                    <a:pt x="5641" y="69651"/>
                  </a:lnTo>
                  <a:lnTo>
                    <a:pt x="10575" y="42525"/>
                  </a:lnTo>
                  <a:lnTo>
                    <a:pt x="17319" y="15150"/>
                  </a:lnTo>
                  <a:lnTo>
                    <a:pt x="19491" y="8857"/>
                  </a:lnTo>
                  <a:lnTo>
                    <a:pt x="23761" y="4662"/>
                  </a:lnTo>
                  <a:lnTo>
                    <a:pt x="36032" y="0"/>
                  </a:lnTo>
                  <a:lnTo>
                    <a:pt x="52774" y="1691"/>
                  </a:lnTo>
                  <a:lnTo>
                    <a:pt x="71269" y="8558"/>
                  </a:lnTo>
                  <a:lnTo>
                    <a:pt x="88896" y="21017"/>
                  </a:lnTo>
                  <a:lnTo>
                    <a:pt x="100494" y="37843"/>
                  </a:lnTo>
                  <a:lnTo>
                    <a:pt x="110990" y="63387"/>
                  </a:lnTo>
                  <a:lnTo>
                    <a:pt x="113688" y="70648"/>
                  </a:lnTo>
                  <a:lnTo>
                    <a:pt x="113371" y="77606"/>
                  </a:lnTo>
                  <a:lnTo>
                    <a:pt x="107373" y="90981"/>
                  </a:lnTo>
                  <a:lnTo>
                    <a:pt x="92096" y="107040"/>
                  </a:lnTo>
                  <a:lnTo>
                    <a:pt x="74634" y="112529"/>
                  </a:lnTo>
                  <a:lnTo>
                    <a:pt x="54879" y="113558"/>
                  </a:lnTo>
                  <a:lnTo>
                    <a:pt x="23835" y="1042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5" name="SMARTInkShape-3306"/>
            <p:cNvSpPr/>
            <p:nvPr>
              <p:custDataLst>
                <p:tags r:id="rId79"/>
              </p:custDataLst>
            </p:nvPr>
          </p:nvSpPr>
          <p:spPr>
            <a:xfrm>
              <a:off x="4667250" y="1223692"/>
              <a:ext cx="374651" cy="233223"/>
            </a:xfrm>
            <a:custGeom>
              <a:avLst/>
              <a:gdLst/>
              <a:ahLst/>
              <a:cxnLst/>
              <a:rect l="0" t="0" r="0" b="0"/>
              <a:pathLst>
                <a:path w="374651" h="233223">
                  <a:moveTo>
                    <a:pt x="0" y="166958"/>
                  </a:moveTo>
                  <a:lnTo>
                    <a:pt x="0" y="166958"/>
                  </a:lnTo>
                  <a:lnTo>
                    <a:pt x="3371" y="166958"/>
                  </a:lnTo>
                  <a:lnTo>
                    <a:pt x="15580" y="160216"/>
                  </a:lnTo>
                  <a:lnTo>
                    <a:pt x="46711" y="132439"/>
                  </a:lnTo>
                  <a:lnTo>
                    <a:pt x="70520" y="107106"/>
                  </a:lnTo>
                  <a:lnTo>
                    <a:pt x="93567" y="77257"/>
                  </a:lnTo>
                  <a:lnTo>
                    <a:pt x="111920" y="46071"/>
                  </a:lnTo>
                  <a:lnTo>
                    <a:pt x="119592" y="26447"/>
                  </a:lnTo>
                  <a:lnTo>
                    <a:pt x="120650" y="10670"/>
                  </a:lnTo>
                  <a:lnTo>
                    <a:pt x="118768" y="2247"/>
                  </a:lnTo>
                  <a:lnTo>
                    <a:pt x="117279" y="0"/>
                  </a:lnTo>
                  <a:lnTo>
                    <a:pt x="114169" y="620"/>
                  </a:lnTo>
                  <a:lnTo>
                    <a:pt x="105070" y="6952"/>
                  </a:lnTo>
                  <a:lnTo>
                    <a:pt x="90207" y="26229"/>
                  </a:lnTo>
                  <a:lnTo>
                    <a:pt x="71842" y="55023"/>
                  </a:lnTo>
                  <a:lnTo>
                    <a:pt x="62006" y="72579"/>
                  </a:lnTo>
                  <a:lnTo>
                    <a:pt x="51920" y="91339"/>
                  </a:lnTo>
                  <a:lnTo>
                    <a:pt x="43786" y="110195"/>
                  </a:lnTo>
                  <a:lnTo>
                    <a:pt x="36952" y="129116"/>
                  </a:lnTo>
                  <a:lnTo>
                    <a:pt x="30984" y="148080"/>
                  </a:lnTo>
                  <a:lnTo>
                    <a:pt x="29123" y="164956"/>
                  </a:lnTo>
                  <a:lnTo>
                    <a:pt x="32699" y="194996"/>
                  </a:lnTo>
                  <a:lnTo>
                    <a:pt x="43226" y="214932"/>
                  </a:lnTo>
                  <a:lnTo>
                    <a:pt x="49984" y="222224"/>
                  </a:lnTo>
                  <a:lnTo>
                    <a:pt x="68781" y="230326"/>
                  </a:lnTo>
                  <a:lnTo>
                    <a:pt x="91247" y="233222"/>
                  </a:lnTo>
                  <a:lnTo>
                    <a:pt x="115343" y="232157"/>
                  </a:lnTo>
                  <a:lnTo>
                    <a:pt x="134519" y="223687"/>
                  </a:lnTo>
                  <a:lnTo>
                    <a:pt x="164077" y="198625"/>
                  </a:lnTo>
                  <a:lnTo>
                    <a:pt x="180476" y="172891"/>
                  </a:lnTo>
                  <a:lnTo>
                    <a:pt x="187530" y="146295"/>
                  </a:lnTo>
                  <a:lnTo>
                    <a:pt x="187298" y="132845"/>
                  </a:lnTo>
                  <a:lnTo>
                    <a:pt x="186249" y="127283"/>
                  </a:lnTo>
                  <a:lnTo>
                    <a:pt x="184138" y="123574"/>
                  </a:lnTo>
                  <a:lnTo>
                    <a:pt x="181320" y="121102"/>
                  </a:lnTo>
                  <a:lnTo>
                    <a:pt x="178029" y="119454"/>
                  </a:lnTo>
                  <a:lnTo>
                    <a:pt x="173720" y="119767"/>
                  </a:lnTo>
                  <a:lnTo>
                    <a:pt x="163287" y="123877"/>
                  </a:lnTo>
                  <a:lnTo>
                    <a:pt x="139342" y="148152"/>
                  </a:lnTo>
                  <a:lnTo>
                    <a:pt x="126840" y="163774"/>
                  </a:lnTo>
                  <a:lnTo>
                    <a:pt x="121755" y="180124"/>
                  </a:lnTo>
                  <a:lnTo>
                    <a:pt x="122552" y="195387"/>
                  </a:lnTo>
                  <a:lnTo>
                    <a:pt x="127610" y="206875"/>
                  </a:lnTo>
                  <a:lnTo>
                    <a:pt x="136444" y="214802"/>
                  </a:lnTo>
                  <a:lnTo>
                    <a:pt x="141763" y="217904"/>
                  </a:lnTo>
                  <a:lnTo>
                    <a:pt x="155198" y="219469"/>
                  </a:lnTo>
                  <a:lnTo>
                    <a:pt x="162732" y="218899"/>
                  </a:lnTo>
                  <a:lnTo>
                    <a:pt x="174866" y="212621"/>
                  </a:lnTo>
                  <a:lnTo>
                    <a:pt x="184963" y="202069"/>
                  </a:lnTo>
                  <a:lnTo>
                    <a:pt x="194154" y="187972"/>
                  </a:lnTo>
                  <a:lnTo>
                    <a:pt x="202119" y="156632"/>
                  </a:lnTo>
                  <a:lnTo>
                    <a:pt x="206329" y="138028"/>
                  </a:lnTo>
                  <a:lnTo>
                    <a:pt x="205992" y="134971"/>
                  </a:lnTo>
                  <a:lnTo>
                    <a:pt x="205061" y="132934"/>
                  </a:lnTo>
                  <a:lnTo>
                    <a:pt x="203735" y="132986"/>
                  </a:lnTo>
                  <a:lnTo>
                    <a:pt x="200380" y="136808"/>
                  </a:lnTo>
                  <a:lnTo>
                    <a:pt x="194525" y="150263"/>
                  </a:lnTo>
                  <a:lnTo>
                    <a:pt x="191030" y="179968"/>
                  </a:lnTo>
                  <a:lnTo>
                    <a:pt x="190853" y="186215"/>
                  </a:lnTo>
                  <a:lnTo>
                    <a:pt x="194420" y="196918"/>
                  </a:lnTo>
                  <a:lnTo>
                    <a:pt x="200003" y="204968"/>
                  </a:lnTo>
                  <a:lnTo>
                    <a:pt x="204837" y="208546"/>
                  </a:lnTo>
                  <a:lnTo>
                    <a:pt x="207819" y="208794"/>
                  </a:lnTo>
                  <a:lnTo>
                    <a:pt x="214895" y="207189"/>
                  </a:lnTo>
                  <a:lnTo>
                    <a:pt x="222744" y="200361"/>
                  </a:lnTo>
                  <a:lnTo>
                    <a:pt x="242652" y="175359"/>
                  </a:lnTo>
                  <a:lnTo>
                    <a:pt x="261897" y="144655"/>
                  </a:lnTo>
                  <a:lnTo>
                    <a:pt x="276816" y="125703"/>
                  </a:lnTo>
                  <a:lnTo>
                    <a:pt x="277677" y="126049"/>
                  </a:lnTo>
                  <a:lnTo>
                    <a:pt x="278634" y="130197"/>
                  </a:lnTo>
                  <a:lnTo>
                    <a:pt x="275803" y="143836"/>
                  </a:lnTo>
                  <a:lnTo>
                    <a:pt x="265571" y="171772"/>
                  </a:lnTo>
                  <a:lnTo>
                    <a:pt x="266412" y="198114"/>
                  </a:lnTo>
                  <a:lnTo>
                    <a:pt x="267919" y="199723"/>
                  </a:lnTo>
                  <a:lnTo>
                    <a:pt x="270335" y="200090"/>
                  </a:lnTo>
                  <a:lnTo>
                    <a:pt x="273357" y="199629"/>
                  </a:lnTo>
                  <a:lnTo>
                    <a:pt x="287723" y="192239"/>
                  </a:lnTo>
                  <a:lnTo>
                    <a:pt x="311540" y="166961"/>
                  </a:lnTo>
                  <a:lnTo>
                    <a:pt x="336627" y="136672"/>
                  </a:lnTo>
                  <a:lnTo>
                    <a:pt x="351852" y="120210"/>
                  </a:lnTo>
                  <a:lnTo>
                    <a:pt x="353102" y="120976"/>
                  </a:lnTo>
                  <a:lnTo>
                    <a:pt x="354490" y="127472"/>
                  </a:lnTo>
                  <a:lnTo>
                    <a:pt x="356086" y="153252"/>
                  </a:lnTo>
                  <a:lnTo>
                    <a:pt x="361311" y="173010"/>
                  </a:lnTo>
                  <a:lnTo>
                    <a:pt x="374650" y="1987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1" name="SMARTInkShape-Group909"/>
          <p:cNvGrpSpPr/>
          <p:nvPr/>
        </p:nvGrpSpPr>
        <p:grpSpPr>
          <a:xfrm>
            <a:off x="5284091" y="1130546"/>
            <a:ext cx="570610" cy="456168"/>
            <a:chOff x="5284091" y="1130546"/>
            <a:chExt cx="570610" cy="456168"/>
          </a:xfrm>
        </p:grpSpPr>
        <p:sp>
          <p:nvSpPr>
            <p:cNvPr id="297" name="SMARTInkShape-3307"/>
            <p:cNvSpPr/>
            <p:nvPr>
              <p:custDataLst>
                <p:tags r:id="rId74"/>
              </p:custDataLst>
            </p:nvPr>
          </p:nvSpPr>
          <p:spPr>
            <a:xfrm>
              <a:off x="5425022" y="1130546"/>
              <a:ext cx="257183" cy="276220"/>
            </a:xfrm>
            <a:custGeom>
              <a:avLst/>
              <a:gdLst/>
              <a:ahLst/>
              <a:cxnLst/>
              <a:rect l="0" t="0" r="0" b="0"/>
              <a:pathLst>
                <a:path w="257183" h="276220">
                  <a:moveTo>
                    <a:pt x="48678" y="215654"/>
                  </a:moveTo>
                  <a:lnTo>
                    <a:pt x="48678" y="215654"/>
                  </a:lnTo>
                  <a:lnTo>
                    <a:pt x="73918" y="201348"/>
                  </a:lnTo>
                  <a:lnTo>
                    <a:pt x="74677" y="199767"/>
                  </a:lnTo>
                  <a:lnTo>
                    <a:pt x="73772" y="198713"/>
                  </a:lnTo>
                  <a:lnTo>
                    <a:pt x="71758" y="198010"/>
                  </a:lnTo>
                  <a:lnTo>
                    <a:pt x="58809" y="200392"/>
                  </a:lnTo>
                  <a:lnTo>
                    <a:pt x="34825" y="212308"/>
                  </a:lnTo>
                  <a:lnTo>
                    <a:pt x="8746" y="232615"/>
                  </a:lnTo>
                  <a:lnTo>
                    <a:pt x="3713" y="239661"/>
                  </a:lnTo>
                  <a:lnTo>
                    <a:pt x="0" y="253135"/>
                  </a:lnTo>
                  <a:lnTo>
                    <a:pt x="2585" y="264297"/>
                  </a:lnTo>
                  <a:lnTo>
                    <a:pt x="5249" y="269250"/>
                  </a:lnTo>
                  <a:lnTo>
                    <a:pt x="10552" y="272551"/>
                  </a:lnTo>
                  <a:lnTo>
                    <a:pt x="25854" y="276219"/>
                  </a:lnTo>
                  <a:lnTo>
                    <a:pt x="50931" y="274913"/>
                  </a:lnTo>
                  <a:lnTo>
                    <a:pt x="64025" y="269979"/>
                  </a:lnTo>
                  <a:lnTo>
                    <a:pt x="69493" y="266687"/>
                  </a:lnTo>
                  <a:lnTo>
                    <a:pt x="77449" y="257385"/>
                  </a:lnTo>
                  <a:lnTo>
                    <a:pt x="80559" y="251942"/>
                  </a:lnTo>
                  <a:lnTo>
                    <a:pt x="81221" y="245490"/>
                  </a:lnTo>
                  <a:lnTo>
                    <a:pt x="78192" y="230796"/>
                  </a:lnTo>
                  <a:lnTo>
                    <a:pt x="68555" y="210028"/>
                  </a:lnTo>
                  <a:lnTo>
                    <a:pt x="60805" y="200688"/>
                  </a:lnTo>
                  <a:lnTo>
                    <a:pt x="54068" y="194186"/>
                  </a:lnTo>
                  <a:lnTo>
                    <a:pt x="49387" y="185397"/>
                  </a:lnTo>
                  <a:lnTo>
                    <a:pt x="49857" y="185605"/>
                  </a:lnTo>
                  <a:lnTo>
                    <a:pt x="52259" y="187717"/>
                  </a:lnTo>
                  <a:lnTo>
                    <a:pt x="59442" y="187245"/>
                  </a:lnTo>
                  <a:lnTo>
                    <a:pt x="88041" y="181193"/>
                  </a:lnTo>
                  <a:lnTo>
                    <a:pt x="109212" y="173527"/>
                  </a:lnTo>
                  <a:lnTo>
                    <a:pt x="133438" y="162359"/>
                  </a:lnTo>
                  <a:lnTo>
                    <a:pt x="160667" y="147987"/>
                  </a:lnTo>
                  <a:lnTo>
                    <a:pt x="187351" y="130312"/>
                  </a:lnTo>
                  <a:lnTo>
                    <a:pt x="211911" y="109991"/>
                  </a:lnTo>
                  <a:lnTo>
                    <a:pt x="232233" y="86848"/>
                  </a:lnTo>
                  <a:lnTo>
                    <a:pt x="246910" y="62451"/>
                  </a:lnTo>
                  <a:lnTo>
                    <a:pt x="256020" y="38203"/>
                  </a:lnTo>
                  <a:lnTo>
                    <a:pt x="257182" y="8246"/>
                  </a:lnTo>
                  <a:lnTo>
                    <a:pt x="254707" y="0"/>
                  </a:lnTo>
                  <a:lnTo>
                    <a:pt x="251647" y="1329"/>
                  </a:lnTo>
                  <a:lnTo>
                    <a:pt x="235817" y="22171"/>
                  </a:lnTo>
                  <a:lnTo>
                    <a:pt x="218870" y="48288"/>
                  </a:lnTo>
                  <a:lnTo>
                    <a:pt x="208705" y="63860"/>
                  </a:lnTo>
                  <a:lnTo>
                    <a:pt x="197696" y="80591"/>
                  </a:lnTo>
                  <a:lnTo>
                    <a:pt x="186123" y="98095"/>
                  </a:lnTo>
                  <a:lnTo>
                    <a:pt x="176292" y="115409"/>
                  </a:lnTo>
                  <a:lnTo>
                    <a:pt x="167620" y="132596"/>
                  </a:lnTo>
                  <a:lnTo>
                    <a:pt x="159723" y="149699"/>
                  </a:lnTo>
                  <a:lnTo>
                    <a:pt x="152829" y="179991"/>
                  </a:lnTo>
                  <a:lnTo>
                    <a:pt x="153529" y="205448"/>
                  </a:lnTo>
                  <a:lnTo>
                    <a:pt x="160894" y="223818"/>
                  </a:lnTo>
                  <a:lnTo>
                    <a:pt x="176942" y="242689"/>
                  </a:lnTo>
                  <a:lnTo>
                    <a:pt x="192703" y="248836"/>
                  </a:lnTo>
                  <a:lnTo>
                    <a:pt x="210056" y="250157"/>
                  </a:lnTo>
                  <a:lnTo>
                    <a:pt x="239178" y="2410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8" name="SMARTInkShape-3308"/>
            <p:cNvSpPr/>
            <p:nvPr>
              <p:custDataLst>
                <p:tags r:id="rId75"/>
              </p:custDataLst>
            </p:nvPr>
          </p:nvSpPr>
          <p:spPr>
            <a:xfrm>
              <a:off x="5284091" y="1171379"/>
              <a:ext cx="108268" cy="263692"/>
            </a:xfrm>
            <a:custGeom>
              <a:avLst/>
              <a:gdLst/>
              <a:ahLst/>
              <a:cxnLst/>
              <a:rect l="0" t="0" r="0" b="0"/>
              <a:pathLst>
                <a:path w="108268" h="263692">
                  <a:moveTo>
                    <a:pt x="56259" y="3371"/>
                  </a:moveTo>
                  <a:lnTo>
                    <a:pt x="56259" y="3371"/>
                  </a:lnTo>
                  <a:lnTo>
                    <a:pt x="56259" y="0"/>
                  </a:lnTo>
                  <a:lnTo>
                    <a:pt x="59630" y="11388"/>
                  </a:lnTo>
                  <a:lnTo>
                    <a:pt x="54984" y="42749"/>
                  </a:lnTo>
                  <a:lnTo>
                    <a:pt x="48401" y="73083"/>
                  </a:lnTo>
                  <a:lnTo>
                    <a:pt x="44671" y="90063"/>
                  </a:lnTo>
                  <a:lnTo>
                    <a:pt x="39362" y="107026"/>
                  </a:lnTo>
                  <a:lnTo>
                    <a:pt x="32999" y="123980"/>
                  </a:lnTo>
                  <a:lnTo>
                    <a:pt x="19815" y="155047"/>
                  </a:lnTo>
                  <a:lnTo>
                    <a:pt x="9253" y="178262"/>
                  </a:lnTo>
                  <a:lnTo>
                    <a:pt x="445" y="205500"/>
                  </a:lnTo>
                  <a:lnTo>
                    <a:pt x="0" y="205857"/>
                  </a:lnTo>
                  <a:lnTo>
                    <a:pt x="23712" y="176966"/>
                  </a:lnTo>
                  <a:lnTo>
                    <a:pt x="49673" y="151938"/>
                  </a:lnTo>
                  <a:lnTo>
                    <a:pt x="66032" y="139956"/>
                  </a:lnTo>
                  <a:lnTo>
                    <a:pt x="80358" y="134631"/>
                  </a:lnTo>
                  <a:lnTo>
                    <a:pt x="86436" y="136033"/>
                  </a:lnTo>
                  <a:lnTo>
                    <a:pt x="96953" y="145117"/>
                  </a:lnTo>
                  <a:lnTo>
                    <a:pt x="107436" y="166098"/>
                  </a:lnTo>
                  <a:lnTo>
                    <a:pt x="108267" y="193560"/>
                  </a:lnTo>
                  <a:lnTo>
                    <a:pt x="97305" y="220668"/>
                  </a:lnTo>
                  <a:lnTo>
                    <a:pt x="74637" y="249337"/>
                  </a:lnTo>
                  <a:lnTo>
                    <a:pt x="62310" y="259915"/>
                  </a:lnTo>
                  <a:lnTo>
                    <a:pt x="56765" y="262595"/>
                  </a:lnTo>
                  <a:lnTo>
                    <a:pt x="46843" y="263691"/>
                  </a:lnTo>
                  <a:lnTo>
                    <a:pt x="42925" y="260879"/>
                  </a:lnTo>
                  <a:lnTo>
                    <a:pt x="36692" y="250228"/>
                  </a:lnTo>
                  <a:lnTo>
                    <a:pt x="30859" y="2192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9" name="SMARTInkShape-3309"/>
            <p:cNvSpPr/>
            <p:nvPr>
              <p:custDataLst>
                <p:tags r:id="rId76"/>
              </p:custDataLst>
            </p:nvPr>
          </p:nvSpPr>
          <p:spPr>
            <a:xfrm>
              <a:off x="5429250" y="1250950"/>
              <a:ext cx="88901" cy="234951"/>
            </a:xfrm>
            <a:custGeom>
              <a:avLst/>
              <a:gdLst/>
              <a:ahLst/>
              <a:cxnLst/>
              <a:rect l="0" t="0" r="0" b="0"/>
              <a:pathLst>
                <a:path w="88901" h="234951">
                  <a:moveTo>
                    <a:pt x="88900" y="0"/>
                  </a:moveTo>
                  <a:lnTo>
                    <a:pt x="88900" y="0"/>
                  </a:lnTo>
                  <a:lnTo>
                    <a:pt x="85529" y="3371"/>
                  </a:lnTo>
                  <a:lnTo>
                    <a:pt x="73320" y="25693"/>
                  </a:lnTo>
                  <a:lnTo>
                    <a:pt x="62220" y="51165"/>
                  </a:lnTo>
                  <a:lnTo>
                    <a:pt x="48820" y="81301"/>
                  </a:lnTo>
                  <a:lnTo>
                    <a:pt x="40308" y="97240"/>
                  </a:lnTo>
                  <a:lnTo>
                    <a:pt x="23559" y="128590"/>
                  </a:lnTo>
                  <a:lnTo>
                    <a:pt x="11412" y="156634"/>
                  </a:lnTo>
                  <a:lnTo>
                    <a:pt x="5073" y="181328"/>
                  </a:lnTo>
                  <a:lnTo>
                    <a:pt x="1503" y="211301"/>
                  </a:lnTo>
                  <a:lnTo>
                    <a:pt x="0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0" name="SMARTInkShape-3310"/>
            <p:cNvSpPr/>
            <p:nvPr>
              <p:custDataLst>
                <p:tags r:id="rId77"/>
              </p:custDataLst>
            </p:nvPr>
          </p:nvSpPr>
          <p:spPr>
            <a:xfrm>
              <a:off x="5621639" y="1295925"/>
              <a:ext cx="233062" cy="290789"/>
            </a:xfrm>
            <a:custGeom>
              <a:avLst/>
              <a:gdLst/>
              <a:ahLst/>
              <a:cxnLst/>
              <a:rect l="0" t="0" r="0" b="0"/>
              <a:pathLst>
                <a:path w="233062" h="290789">
                  <a:moveTo>
                    <a:pt x="99711" y="12175"/>
                  </a:moveTo>
                  <a:lnTo>
                    <a:pt x="99711" y="12175"/>
                  </a:lnTo>
                  <a:lnTo>
                    <a:pt x="87502" y="12175"/>
                  </a:lnTo>
                  <a:lnTo>
                    <a:pt x="69204" y="22288"/>
                  </a:lnTo>
                  <a:lnTo>
                    <a:pt x="44217" y="44668"/>
                  </a:lnTo>
                  <a:lnTo>
                    <a:pt x="36712" y="56955"/>
                  </a:lnTo>
                  <a:lnTo>
                    <a:pt x="34787" y="69472"/>
                  </a:lnTo>
                  <a:lnTo>
                    <a:pt x="36284" y="79974"/>
                  </a:lnTo>
                  <a:lnTo>
                    <a:pt x="37671" y="82774"/>
                  </a:lnTo>
                  <a:lnTo>
                    <a:pt x="39301" y="84641"/>
                  </a:lnTo>
                  <a:lnTo>
                    <a:pt x="44876" y="86715"/>
                  </a:lnTo>
                  <a:lnTo>
                    <a:pt x="48337" y="87269"/>
                  </a:lnTo>
                  <a:lnTo>
                    <a:pt x="57828" y="84120"/>
                  </a:lnTo>
                  <a:lnTo>
                    <a:pt x="63323" y="81305"/>
                  </a:lnTo>
                  <a:lnTo>
                    <a:pt x="73190" y="70651"/>
                  </a:lnTo>
                  <a:lnTo>
                    <a:pt x="84797" y="48787"/>
                  </a:lnTo>
                  <a:lnTo>
                    <a:pt x="92233" y="19296"/>
                  </a:lnTo>
                  <a:lnTo>
                    <a:pt x="92860" y="15340"/>
                  </a:lnTo>
                  <a:lnTo>
                    <a:pt x="93213" y="26597"/>
                  </a:lnTo>
                  <a:lnTo>
                    <a:pt x="86575" y="54548"/>
                  </a:lnTo>
                  <a:lnTo>
                    <a:pt x="77645" y="85100"/>
                  </a:lnTo>
                  <a:lnTo>
                    <a:pt x="72301" y="103125"/>
                  </a:lnTo>
                  <a:lnTo>
                    <a:pt x="67326" y="122903"/>
                  </a:lnTo>
                  <a:lnTo>
                    <a:pt x="62599" y="143849"/>
                  </a:lnTo>
                  <a:lnTo>
                    <a:pt x="58036" y="165574"/>
                  </a:lnTo>
                  <a:lnTo>
                    <a:pt x="53583" y="185702"/>
                  </a:lnTo>
                  <a:lnTo>
                    <a:pt x="49204" y="204765"/>
                  </a:lnTo>
                  <a:lnTo>
                    <a:pt x="44872" y="223119"/>
                  </a:lnTo>
                  <a:lnTo>
                    <a:pt x="36298" y="251037"/>
                  </a:lnTo>
                  <a:lnTo>
                    <a:pt x="27077" y="271441"/>
                  </a:lnTo>
                  <a:lnTo>
                    <a:pt x="15924" y="285214"/>
                  </a:lnTo>
                  <a:lnTo>
                    <a:pt x="11397" y="288745"/>
                  </a:lnTo>
                  <a:lnTo>
                    <a:pt x="7674" y="290394"/>
                  </a:lnTo>
                  <a:lnTo>
                    <a:pt x="4486" y="290788"/>
                  </a:lnTo>
                  <a:lnTo>
                    <a:pt x="2361" y="288228"/>
                  </a:lnTo>
                  <a:lnTo>
                    <a:pt x="0" y="277858"/>
                  </a:lnTo>
                  <a:lnTo>
                    <a:pt x="833" y="256315"/>
                  </a:lnTo>
                  <a:lnTo>
                    <a:pt x="3554" y="229337"/>
                  </a:lnTo>
                  <a:lnTo>
                    <a:pt x="7115" y="203236"/>
                  </a:lnTo>
                  <a:lnTo>
                    <a:pt x="16695" y="181287"/>
                  </a:lnTo>
                  <a:lnTo>
                    <a:pt x="39836" y="153064"/>
                  </a:lnTo>
                  <a:lnTo>
                    <a:pt x="70917" y="126827"/>
                  </a:lnTo>
                  <a:lnTo>
                    <a:pt x="95380" y="108993"/>
                  </a:lnTo>
                  <a:lnTo>
                    <a:pt x="122716" y="89307"/>
                  </a:lnTo>
                  <a:lnTo>
                    <a:pt x="147565" y="70680"/>
                  </a:lnTo>
                  <a:lnTo>
                    <a:pt x="175744" y="44326"/>
                  </a:lnTo>
                  <a:lnTo>
                    <a:pt x="194535" y="13509"/>
                  </a:lnTo>
                  <a:lnTo>
                    <a:pt x="196418" y="3831"/>
                  </a:lnTo>
                  <a:lnTo>
                    <a:pt x="195933" y="262"/>
                  </a:lnTo>
                  <a:lnTo>
                    <a:pt x="192786" y="0"/>
                  </a:lnTo>
                  <a:lnTo>
                    <a:pt x="181765" y="5353"/>
                  </a:lnTo>
                  <a:lnTo>
                    <a:pt x="159693" y="27008"/>
                  </a:lnTo>
                  <a:lnTo>
                    <a:pt x="145392" y="52397"/>
                  </a:lnTo>
                  <a:lnTo>
                    <a:pt x="143062" y="67446"/>
                  </a:lnTo>
                  <a:lnTo>
                    <a:pt x="143428" y="74422"/>
                  </a:lnTo>
                  <a:lnTo>
                    <a:pt x="146495" y="80484"/>
                  </a:lnTo>
                  <a:lnTo>
                    <a:pt x="157428" y="90983"/>
                  </a:lnTo>
                  <a:lnTo>
                    <a:pt x="179450" y="101456"/>
                  </a:lnTo>
                  <a:lnTo>
                    <a:pt x="195593" y="102890"/>
                  </a:lnTo>
                  <a:lnTo>
                    <a:pt x="210764" y="100471"/>
                  </a:lnTo>
                  <a:lnTo>
                    <a:pt x="233061" y="8837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7" name="SMARTInkShape-Group910"/>
          <p:cNvGrpSpPr/>
          <p:nvPr/>
        </p:nvGrpSpPr>
        <p:grpSpPr>
          <a:xfrm>
            <a:off x="6138750" y="1139342"/>
            <a:ext cx="507935" cy="270359"/>
            <a:chOff x="6138750" y="1139342"/>
            <a:chExt cx="507935" cy="270359"/>
          </a:xfrm>
        </p:grpSpPr>
        <p:sp>
          <p:nvSpPr>
            <p:cNvPr id="302" name="SMARTInkShape-3311"/>
            <p:cNvSpPr/>
            <p:nvPr>
              <p:custDataLst>
                <p:tags r:id="rId69"/>
              </p:custDataLst>
            </p:nvPr>
          </p:nvSpPr>
          <p:spPr>
            <a:xfrm>
              <a:off x="6210300" y="1298057"/>
              <a:ext cx="228601" cy="94266"/>
            </a:xfrm>
            <a:custGeom>
              <a:avLst/>
              <a:gdLst/>
              <a:ahLst/>
              <a:cxnLst/>
              <a:rect l="0" t="0" r="0" b="0"/>
              <a:pathLst>
                <a:path w="228601" h="94266">
                  <a:moveTo>
                    <a:pt x="0" y="22743"/>
                  </a:moveTo>
                  <a:lnTo>
                    <a:pt x="0" y="22743"/>
                  </a:lnTo>
                  <a:lnTo>
                    <a:pt x="1882" y="35295"/>
                  </a:lnTo>
                  <a:lnTo>
                    <a:pt x="6467" y="62810"/>
                  </a:lnTo>
                  <a:lnTo>
                    <a:pt x="11245" y="79064"/>
                  </a:lnTo>
                  <a:lnTo>
                    <a:pt x="19181" y="91593"/>
                  </a:lnTo>
                  <a:lnTo>
                    <a:pt x="21254" y="94043"/>
                  </a:lnTo>
                  <a:lnTo>
                    <a:pt x="24047" y="94265"/>
                  </a:lnTo>
                  <a:lnTo>
                    <a:pt x="30913" y="90749"/>
                  </a:lnTo>
                  <a:lnTo>
                    <a:pt x="47525" y="70513"/>
                  </a:lnTo>
                  <a:lnTo>
                    <a:pt x="64411" y="43874"/>
                  </a:lnTo>
                  <a:lnTo>
                    <a:pt x="81408" y="16461"/>
                  </a:lnTo>
                  <a:lnTo>
                    <a:pt x="93288" y="0"/>
                  </a:lnTo>
                  <a:lnTo>
                    <a:pt x="95353" y="525"/>
                  </a:lnTo>
                  <a:lnTo>
                    <a:pt x="101411" y="4872"/>
                  </a:lnTo>
                  <a:lnTo>
                    <a:pt x="102885" y="8712"/>
                  </a:lnTo>
                  <a:lnTo>
                    <a:pt x="102641" y="18624"/>
                  </a:lnTo>
                  <a:lnTo>
                    <a:pt x="98147" y="45892"/>
                  </a:lnTo>
                  <a:lnTo>
                    <a:pt x="101006" y="70851"/>
                  </a:lnTo>
                  <a:lnTo>
                    <a:pt x="102615" y="73159"/>
                  </a:lnTo>
                  <a:lnTo>
                    <a:pt x="105099" y="73993"/>
                  </a:lnTo>
                  <a:lnTo>
                    <a:pt x="108166" y="73843"/>
                  </a:lnTo>
                  <a:lnTo>
                    <a:pt x="115337" y="69913"/>
                  </a:lnTo>
                  <a:lnTo>
                    <a:pt x="146699" y="39035"/>
                  </a:lnTo>
                  <a:lnTo>
                    <a:pt x="170391" y="8329"/>
                  </a:lnTo>
                  <a:lnTo>
                    <a:pt x="172861" y="6784"/>
                  </a:lnTo>
                  <a:lnTo>
                    <a:pt x="173802" y="7164"/>
                  </a:lnTo>
                  <a:lnTo>
                    <a:pt x="173724" y="8830"/>
                  </a:lnTo>
                  <a:lnTo>
                    <a:pt x="167385" y="34970"/>
                  </a:lnTo>
                  <a:lnTo>
                    <a:pt x="166483" y="53647"/>
                  </a:lnTo>
                  <a:lnTo>
                    <a:pt x="168772" y="63760"/>
                  </a:lnTo>
                  <a:lnTo>
                    <a:pt x="172486" y="67021"/>
                  </a:lnTo>
                  <a:lnTo>
                    <a:pt x="184141" y="70644"/>
                  </a:lnTo>
                  <a:lnTo>
                    <a:pt x="209939" y="65942"/>
                  </a:lnTo>
                  <a:lnTo>
                    <a:pt x="228600" y="608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3" name="SMARTInkShape-3312"/>
            <p:cNvSpPr/>
            <p:nvPr>
              <p:custDataLst>
                <p:tags r:id="rId70"/>
              </p:custDataLst>
            </p:nvPr>
          </p:nvSpPr>
          <p:spPr>
            <a:xfrm>
              <a:off x="6435071" y="1286764"/>
              <a:ext cx="84131" cy="91592"/>
            </a:xfrm>
            <a:custGeom>
              <a:avLst/>
              <a:gdLst/>
              <a:ahLst/>
              <a:cxnLst/>
              <a:rect l="0" t="0" r="0" b="0"/>
              <a:pathLst>
                <a:path w="84131" h="91592">
                  <a:moveTo>
                    <a:pt x="41929" y="34036"/>
                  </a:moveTo>
                  <a:lnTo>
                    <a:pt x="41929" y="34036"/>
                  </a:lnTo>
                  <a:lnTo>
                    <a:pt x="27426" y="39811"/>
                  </a:lnTo>
                  <a:lnTo>
                    <a:pt x="14505" y="50642"/>
                  </a:lnTo>
                  <a:lnTo>
                    <a:pt x="3151" y="66238"/>
                  </a:lnTo>
                  <a:lnTo>
                    <a:pt x="0" y="75629"/>
                  </a:lnTo>
                  <a:lnTo>
                    <a:pt x="1276" y="80109"/>
                  </a:lnTo>
                  <a:lnTo>
                    <a:pt x="8339" y="88850"/>
                  </a:lnTo>
                  <a:lnTo>
                    <a:pt x="13185" y="91040"/>
                  </a:lnTo>
                  <a:lnTo>
                    <a:pt x="24215" y="91591"/>
                  </a:lnTo>
                  <a:lnTo>
                    <a:pt x="49248" y="81127"/>
                  </a:lnTo>
                  <a:lnTo>
                    <a:pt x="64467" y="73545"/>
                  </a:lnTo>
                  <a:lnTo>
                    <a:pt x="74994" y="61709"/>
                  </a:lnTo>
                  <a:lnTo>
                    <a:pt x="81319" y="47040"/>
                  </a:lnTo>
                  <a:lnTo>
                    <a:pt x="84130" y="31114"/>
                  </a:lnTo>
                  <a:lnTo>
                    <a:pt x="81617" y="16510"/>
                  </a:lnTo>
                  <a:lnTo>
                    <a:pt x="76501" y="5080"/>
                  </a:lnTo>
                  <a:lnTo>
                    <a:pt x="71876" y="0"/>
                  </a:lnTo>
                  <a:lnTo>
                    <a:pt x="68949" y="56"/>
                  </a:lnTo>
                  <a:lnTo>
                    <a:pt x="54629" y="86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4" name="SMARTInkShape-3313"/>
            <p:cNvSpPr/>
            <p:nvPr>
              <p:custDataLst>
                <p:tags r:id="rId71"/>
              </p:custDataLst>
            </p:nvPr>
          </p:nvSpPr>
          <p:spPr>
            <a:xfrm>
              <a:off x="6138750" y="1301750"/>
              <a:ext cx="39801" cy="107951"/>
            </a:xfrm>
            <a:custGeom>
              <a:avLst/>
              <a:gdLst/>
              <a:ahLst/>
              <a:cxnLst/>
              <a:rect l="0" t="0" r="0" b="0"/>
              <a:pathLst>
                <a:path w="39801" h="107951">
                  <a:moveTo>
                    <a:pt x="39800" y="0"/>
                  </a:moveTo>
                  <a:lnTo>
                    <a:pt x="39800" y="0"/>
                  </a:lnTo>
                  <a:lnTo>
                    <a:pt x="27591" y="27789"/>
                  </a:lnTo>
                  <a:lnTo>
                    <a:pt x="12664" y="56369"/>
                  </a:lnTo>
                  <a:lnTo>
                    <a:pt x="1578" y="83808"/>
                  </a:lnTo>
                  <a:lnTo>
                    <a:pt x="0" y="95574"/>
                  </a:lnTo>
                  <a:lnTo>
                    <a:pt x="170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5" name="SMARTInkShape-3314"/>
            <p:cNvSpPr/>
            <p:nvPr>
              <p:custDataLst>
                <p:tags r:id="rId72"/>
              </p:custDataLst>
            </p:nvPr>
          </p:nvSpPr>
          <p:spPr>
            <a:xfrm>
              <a:off x="6184900" y="1212850"/>
              <a:ext cx="3659" cy="19051"/>
            </a:xfrm>
            <a:custGeom>
              <a:avLst/>
              <a:gdLst/>
              <a:ahLst/>
              <a:cxnLst/>
              <a:rect l="0" t="0" r="0" b="0"/>
              <a:pathLst>
                <a:path w="3659" h="190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658" y="2117"/>
                  </a:lnTo>
                  <a:lnTo>
                    <a:pt x="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6" name="SMARTInkShape-3315"/>
            <p:cNvSpPr/>
            <p:nvPr>
              <p:custDataLst>
                <p:tags r:id="rId73"/>
              </p:custDataLst>
            </p:nvPr>
          </p:nvSpPr>
          <p:spPr>
            <a:xfrm>
              <a:off x="6569210" y="1139342"/>
              <a:ext cx="77475" cy="224024"/>
            </a:xfrm>
            <a:custGeom>
              <a:avLst/>
              <a:gdLst/>
              <a:ahLst/>
              <a:cxnLst/>
              <a:rect l="0" t="0" r="0" b="0"/>
              <a:pathLst>
                <a:path w="77475" h="224024">
                  <a:moveTo>
                    <a:pt x="66540" y="3658"/>
                  </a:moveTo>
                  <a:lnTo>
                    <a:pt x="66540" y="3658"/>
                  </a:lnTo>
                  <a:lnTo>
                    <a:pt x="73281" y="287"/>
                  </a:lnTo>
                  <a:lnTo>
                    <a:pt x="75267" y="0"/>
                  </a:lnTo>
                  <a:lnTo>
                    <a:pt x="76592" y="513"/>
                  </a:lnTo>
                  <a:lnTo>
                    <a:pt x="77474" y="1562"/>
                  </a:lnTo>
                  <a:lnTo>
                    <a:pt x="71975" y="23263"/>
                  </a:lnTo>
                  <a:lnTo>
                    <a:pt x="63312" y="48590"/>
                  </a:lnTo>
                  <a:lnTo>
                    <a:pt x="52405" y="80072"/>
                  </a:lnTo>
                  <a:lnTo>
                    <a:pt x="46533" y="98345"/>
                  </a:lnTo>
                  <a:lnTo>
                    <a:pt x="40502" y="117583"/>
                  </a:lnTo>
                  <a:lnTo>
                    <a:pt x="35071" y="135347"/>
                  </a:lnTo>
                  <a:lnTo>
                    <a:pt x="30038" y="152128"/>
                  </a:lnTo>
                  <a:lnTo>
                    <a:pt x="21389" y="181828"/>
                  </a:lnTo>
                  <a:lnTo>
                    <a:pt x="13260" y="211593"/>
                  </a:lnTo>
                  <a:lnTo>
                    <a:pt x="9899" y="224023"/>
                  </a:lnTo>
                  <a:lnTo>
                    <a:pt x="6170" y="215236"/>
                  </a:lnTo>
                  <a:lnTo>
                    <a:pt x="0" y="188235"/>
                  </a:lnTo>
                  <a:lnTo>
                    <a:pt x="1218" y="172240"/>
                  </a:lnTo>
                  <a:lnTo>
                    <a:pt x="5993" y="159487"/>
                  </a:lnTo>
                  <a:lnTo>
                    <a:pt x="9242" y="154111"/>
                  </a:lnTo>
                  <a:lnTo>
                    <a:pt x="18496" y="146255"/>
                  </a:lnTo>
                  <a:lnTo>
                    <a:pt x="41684" y="135464"/>
                  </a:lnTo>
                  <a:lnTo>
                    <a:pt x="54082" y="134675"/>
                  </a:lnTo>
                  <a:lnTo>
                    <a:pt x="72890" y="137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4" name="SMARTInkShape-Group911"/>
          <p:cNvGrpSpPr/>
          <p:nvPr/>
        </p:nvGrpSpPr>
        <p:grpSpPr>
          <a:xfrm>
            <a:off x="6854504" y="1100121"/>
            <a:ext cx="1102047" cy="262440"/>
            <a:chOff x="6854504" y="1100121"/>
            <a:chExt cx="1102047" cy="262440"/>
          </a:xfrm>
        </p:grpSpPr>
        <p:sp>
          <p:nvSpPr>
            <p:cNvPr id="308" name="SMARTInkShape-3316"/>
            <p:cNvSpPr/>
            <p:nvPr>
              <p:custDataLst>
                <p:tags r:id="rId63"/>
              </p:custDataLst>
            </p:nvPr>
          </p:nvSpPr>
          <p:spPr>
            <a:xfrm>
              <a:off x="7882116" y="1213438"/>
              <a:ext cx="74435" cy="12113"/>
            </a:xfrm>
            <a:custGeom>
              <a:avLst/>
              <a:gdLst/>
              <a:ahLst/>
              <a:cxnLst/>
              <a:rect l="0" t="0" r="0" b="0"/>
              <a:pathLst>
                <a:path w="74435" h="12113">
                  <a:moveTo>
                    <a:pt x="10934" y="5762"/>
                  </a:moveTo>
                  <a:lnTo>
                    <a:pt x="10934" y="5762"/>
                  </a:lnTo>
                  <a:lnTo>
                    <a:pt x="0" y="295"/>
                  </a:lnTo>
                  <a:lnTo>
                    <a:pt x="822" y="0"/>
                  </a:lnTo>
                  <a:lnTo>
                    <a:pt x="29433" y="169"/>
                  </a:lnTo>
                  <a:lnTo>
                    <a:pt x="55275" y="6330"/>
                  </a:lnTo>
                  <a:lnTo>
                    <a:pt x="74434" y="121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9" name="SMARTInkShape-3317"/>
            <p:cNvSpPr/>
            <p:nvPr>
              <p:custDataLst>
                <p:tags r:id="rId64"/>
              </p:custDataLst>
            </p:nvPr>
          </p:nvSpPr>
          <p:spPr>
            <a:xfrm>
              <a:off x="7587343" y="1116383"/>
              <a:ext cx="368937" cy="246178"/>
            </a:xfrm>
            <a:custGeom>
              <a:avLst/>
              <a:gdLst/>
              <a:ahLst/>
              <a:cxnLst/>
              <a:rect l="0" t="0" r="0" b="0"/>
              <a:pathLst>
                <a:path w="368937" h="246178">
                  <a:moveTo>
                    <a:pt x="89807" y="140917"/>
                  </a:moveTo>
                  <a:lnTo>
                    <a:pt x="89807" y="140917"/>
                  </a:lnTo>
                  <a:lnTo>
                    <a:pt x="83065" y="140917"/>
                  </a:lnTo>
                  <a:lnTo>
                    <a:pt x="53642" y="156126"/>
                  </a:lnTo>
                  <a:lnTo>
                    <a:pt x="29075" y="174116"/>
                  </a:lnTo>
                  <a:lnTo>
                    <a:pt x="5217" y="201358"/>
                  </a:lnTo>
                  <a:lnTo>
                    <a:pt x="1664" y="206611"/>
                  </a:lnTo>
                  <a:lnTo>
                    <a:pt x="0" y="211524"/>
                  </a:lnTo>
                  <a:lnTo>
                    <a:pt x="33" y="220746"/>
                  </a:lnTo>
                  <a:lnTo>
                    <a:pt x="1736" y="224475"/>
                  </a:lnTo>
                  <a:lnTo>
                    <a:pt x="7390" y="230500"/>
                  </a:lnTo>
                  <a:lnTo>
                    <a:pt x="11579" y="230978"/>
                  </a:lnTo>
                  <a:lnTo>
                    <a:pt x="21878" y="227746"/>
                  </a:lnTo>
                  <a:lnTo>
                    <a:pt x="29748" y="221606"/>
                  </a:lnTo>
                  <a:lnTo>
                    <a:pt x="52291" y="191916"/>
                  </a:lnTo>
                  <a:lnTo>
                    <a:pt x="68573" y="163351"/>
                  </a:lnTo>
                  <a:lnTo>
                    <a:pt x="75421" y="150444"/>
                  </a:lnTo>
                  <a:lnTo>
                    <a:pt x="74572" y="150796"/>
                  </a:lnTo>
                  <a:lnTo>
                    <a:pt x="69866" y="154950"/>
                  </a:lnTo>
                  <a:lnTo>
                    <a:pt x="53192" y="185055"/>
                  </a:lnTo>
                  <a:lnTo>
                    <a:pt x="50580" y="191509"/>
                  </a:lnTo>
                  <a:lnTo>
                    <a:pt x="49560" y="204324"/>
                  </a:lnTo>
                  <a:lnTo>
                    <a:pt x="52952" y="221558"/>
                  </a:lnTo>
                  <a:lnTo>
                    <a:pt x="58426" y="233720"/>
                  </a:lnTo>
                  <a:lnTo>
                    <a:pt x="60420" y="236652"/>
                  </a:lnTo>
                  <a:lnTo>
                    <a:pt x="63160" y="238607"/>
                  </a:lnTo>
                  <a:lnTo>
                    <a:pt x="69968" y="240779"/>
                  </a:lnTo>
                  <a:lnTo>
                    <a:pt x="77697" y="239863"/>
                  </a:lnTo>
                  <a:lnTo>
                    <a:pt x="81734" y="238631"/>
                  </a:lnTo>
                  <a:lnTo>
                    <a:pt x="84424" y="236399"/>
                  </a:lnTo>
                  <a:lnTo>
                    <a:pt x="90329" y="226514"/>
                  </a:lnTo>
                  <a:lnTo>
                    <a:pt x="103132" y="213943"/>
                  </a:lnTo>
                  <a:lnTo>
                    <a:pt x="119124" y="184513"/>
                  </a:lnTo>
                  <a:lnTo>
                    <a:pt x="123533" y="178402"/>
                  </a:lnTo>
                  <a:lnTo>
                    <a:pt x="124286" y="176491"/>
                  </a:lnTo>
                  <a:lnTo>
                    <a:pt x="124082" y="175216"/>
                  </a:lnTo>
                  <a:lnTo>
                    <a:pt x="118685" y="169800"/>
                  </a:lnTo>
                  <a:lnTo>
                    <a:pt x="116753" y="164102"/>
                  </a:lnTo>
                  <a:lnTo>
                    <a:pt x="115267" y="144606"/>
                  </a:lnTo>
                  <a:lnTo>
                    <a:pt x="115233" y="145614"/>
                  </a:lnTo>
                  <a:lnTo>
                    <a:pt x="108473" y="150148"/>
                  </a:lnTo>
                  <a:lnTo>
                    <a:pt x="89182" y="159412"/>
                  </a:lnTo>
                  <a:lnTo>
                    <a:pt x="76138" y="174384"/>
                  </a:lnTo>
                  <a:lnTo>
                    <a:pt x="70091" y="186130"/>
                  </a:lnTo>
                  <a:lnTo>
                    <a:pt x="66091" y="208014"/>
                  </a:lnTo>
                  <a:lnTo>
                    <a:pt x="68277" y="225630"/>
                  </a:lnTo>
                  <a:lnTo>
                    <a:pt x="76764" y="239787"/>
                  </a:lnTo>
                  <a:lnTo>
                    <a:pt x="84245" y="244831"/>
                  </a:lnTo>
                  <a:lnTo>
                    <a:pt x="88216" y="246177"/>
                  </a:lnTo>
                  <a:lnTo>
                    <a:pt x="98272" y="243908"/>
                  </a:lnTo>
                  <a:lnTo>
                    <a:pt x="128185" y="226342"/>
                  </a:lnTo>
                  <a:lnTo>
                    <a:pt x="155243" y="203730"/>
                  </a:lnTo>
                  <a:lnTo>
                    <a:pt x="177444" y="188994"/>
                  </a:lnTo>
                  <a:lnTo>
                    <a:pt x="186172" y="186442"/>
                  </a:lnTo>
                  <a:lnTo>
                    <a:pt x="192844" y="187726"/>
                  </a:lnTo>
                  <a:lnTo>
                    <a:pt x="196598" y="189056"/>
                  </a:lnTo>
                  <a:lnTo>
                    <a:pt x="199101" y="192060"/>
                  </a:lnTo>
                  <a:lnTo>
                    <a:pt x="210138" y="222070"/>
                  </a:lnTo>
                  <a:lnTo>
                    <a:pt x="209538" y="221830"/>
                  </a:lnTo>
                  <a:lnTo>
                    <a:pt x="206991" y="219682"/>
                  </a:lnTo>
                  <a:lnTo>
                    <a:pt x="205388" y="214494"/>
                  </a:lnTo>
                  <a:lnTo>
                    <a:pt x="201075" y="186461"/>
                  </a:lnTo>
                  <a:lnTo>
                    <a:pt x="206879" y="168650"/>
                  </a:lnTo>
                  <a:lnTo>
                    <a:pt x="212768" y="159169"/>
                  </a:lnTo>
                  <a:lnTo>
                    <a:pt x="216893" y="156084"/>
                  </a:lnTo>
                  <a:lnTo>
                    <a:pt x="221783" y="154714"/>
                  </a:lnTo>
                  <a:lnTo>
                    <a:pt x="233883" y="152531"/>
                  </a:lnTo>
                  <a:lnTo>
                    <a:pt x="262539" y="137985"/>
                  </a:lnTo>
                  <a:lnTo>
                    <a:pt x="278760" y="124797"/>
                  </a:lnTo>
                  <a:lnTo>
                    <a:pt x="295377" y="104825"/>
                  </a:lnTo>
                  <a:lnTo>
                    <a:pt x="312169" y="76193"/>
                  </a:lnTo>
                  <a:lnTo>
                    <a:pt x="329040" y="45123"/>
                  </a:lnTo>
                  <a:lnTo>
                    <a:pt x="345946" y="19555"/>
                  </a:lnTo>
                  <a:lnTo>
                    <a:pt x="359104" y="5839"/>
                  </a:lnTo>
                  <a:lnTo>
                    <a:pt x="367539" y="449"/>
                  </a:lnTo>
                  <a:lnTo>
                    <a:pt x="368801" y="0"/>
                  </a:lnTo>
                  <a:lnTo>
                    <a:pt x="368936" y="405"/>
                  </a:lnTo>
                  <a:lnTo>
                    <a:pt x="362384" y="21202"/>
                  </a:lnTo>
                  <a:lnTo>
                    <a:pt x="349712" y="46318"/>
                  </a:lnTo>
                  <a:lnTo>
                    <a:pt x="333731" y="75590"/>
                  </a:lnTo>
                  <a:lnTo>
                    <a:pt x="319573" y="105062"/>
                  </a:lnTo>
                  <a:lnTo>
                    <a:pt x="306225" y="134624"/>
                  </a:lnTo>
                  <a:lnTo>
                    <a:pt x="296765" y="162109"/>
                  </a:lnTo>
                  <a:lnTo>
                    <a:pt x="297264" y="183732"/>
                  </a:lnTo>
                  <a:lnTo>
                    <a:pt x="304071" y="198987"/>
                  </a:lnTo>
                  <a:lnTo>
                    <a:pt x="317923" y="213627"/>
                  </a:lnTo>
                  <a:lnTo>
                    <a:pt x="322317" y="216907"/>
                  </a:lnTo>
                  <a:lnTo>
                    <a:pt x="326658" y="218388"/>
                  </a:lnTo>
                  <a:lnTo>
                    <a:pt x="335245" y="218152"/>
                  </a:lnTo>
                  <a:lnTo>
                    <a:pt x="338099" y="216396"/>
                  </a:lnTo>
                  <a:lnTo>
                    <a:pt x="340002" y="213814"/>
                  </a:lnTo>
                  <a:lnTo>
                    <a:pt x="343807" y="2044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0" name="SMARTInkShape-3318"/>
            <p:cNvSpPr/>
            <p:nvPr>
              <p:custDataLst>
                <p:tags r:id="rId65"/>
              </p:custDataLst>
            </p:nvPr>
          </p:nvSpPr>
          <p:spPr>
            <a:xfrm>
              <a:off x="7208819" y="1100121"/>
              <a:ext cx="403679" cy="248063"/>
            </a:xfrm>
            <a:custGeom>
              <a:avLst/>
              <a:gdLst/>
              <a:ahLst/>
              <a:cxnLst/>
              <a:rect l="0" t="0" r="0" b="0"/>
              <a:pathLst>
                <a:path w="403679" h="248063">
                  <a:moveTo>
                    <a:pt x="100031" y="11129"/>
                  </a:moveTo>
                  <a:lnTo>
                    <a:pt x="100031" y="11129"/>
                  </a:lnTo>
                  <a:lnTo>
                    <a:pt x="108201" y="2958"/>
                  </a:lnTo>
                  <a:lnTo>
                    <a:pt x="90001" y="27640"/>
                  </a:lnTo>
                  <a:lnTo>
                    <a:pt x="73230" y="53510"/>
                  </a:lnTo>
                  <a:lnTo>
                    <a:pt x="63819" y="69722"/>
                  </a:lnTo>
                  <a:lnTo>
                    <a:pt x="54018" y="87585"/>
                  </a:lnTo>
                  <a:lnTo>
                    <a:pt x="43955" y="106550"/>
                  </a:lnTo>
                  <a:lnTo>
                    <a:pt x="34425" y="124837"/>
                  </a:lnTo>
                  <a:lnTo>
                    <a:pt x="25249" y="142673"/>
                  </a:lnTo>
                  <a:lnTo>
                    <a:pt x="16310" y="160209"/>
                  </a:lnTo>
                  <a:lnTo>
                    <a:pt x="6376" y="189099"/>
                  </a:lnTo>
                  <a:lnTo>
                    <a:pt x="785" y="219553"/>
                  </a:lnTo>
                  <a:lnTo>
                    <a:pt x="0" y="226279"/>
                  </a:lnTo>
                  <a:lnTo>
                    <a:pt x="888" y="230057"/>
                  </a:lnTo>
                  <a:lnTo>
                    <a:pt x="2891" y="231870"/>
                  </a:lnTo>
                  <a:lnTo>
                    <a:pt x="5638" y="232373"/>
                  </a:lnTo>
                  <a:lnTo>
                    <a:pt x="14334" y="227287"/>
                  </a:lnTo>
                  <a:lnTo>
                    <a:pt x="24549" y="217266"/>
                  </a:lnTo>
                  <a:lnTo>
                    <a:pt x="46368" y="187837"/>
                  </a:lnTo>
                  <a:lnTo>
                    <a:pt x="74065" y="158218"/>
                  </a:lnTo>
                  <a:lnTo>
                    <a:pt x="85199" y="150585"/>
                  </a:lnTo>
                  <a:lnTo>
                    <a:pt x="90142" y="148550"/>
                  </a:lnTo>
                  <a:lnTo>
                    <a:pt x="93439" y="148604"/>
                  </a:lnTo>
                  <a:lnTo>
                    <a:pt x="95636" y="150051"/>
                  </a:lnTo>
                  <a:lnTo>
                    <a:pt x="97101" y="152427"/>
                  </a:lnTo>
                  <a:lnTo>
                    <a:pt x="92421" y="172626"/>
                  </a:lnTo>
                  <a:lnTo>
                    <a:pt x="71985" y="200953"/>
                  </a:lnTo>
                  <a:lnTo>
                    <a:pt x="43586" y="224947"/>
                  </a:lnTo>
                  <a:lnTo>
                    <a:pt x="20098" y="243899"/>
                  </a:lnTo>
                  <a:lnTo>
                    <a:pt x="49499" y="214072"/>
                  </a:lnTo>
                  <a:lnTo>
                    <a:pt x="56641" y="210687"/>
                  </a:lnTo>
                  <a:lnTo>
                    <a:pt x="60521" y="209784"/>
                  </a:lnTo>
                  <a:lnTo>
                    <a:pt x="68595" y="210663"/>
                  </a:lnTo>
                  <a:lnTo>
                    <a:pt x="72724" y="211885"/>
                  </a:lnTo>
                  <a:lnTo>
                    <a:pt x="75476" y="214816"/>
                  </a:lnTo>
                  <a:lnTo>
                    <a:pt x="83656" y="232848"/>
                  </a:lnTo>
                  <a:lnTo>
                    <a:pt x="86998" y="237258"/>
                  </a:lnTo>
                  <a:lnTo>
                    <a:pt x="96355" y="244040"/>
                  </a:lnTo>
                  <a:lnTo>
                    <a:pt x="101814" y="246837"/>
                  </a:lnTo>
                  <a:lnTo>
                    <a:pt x="111642" y="248062"/>
                  </a:lnTo>
                  <a:lnTo>
                    <a:pt x="121419" y="245549"/>
                  </a:lnTo>
                  <a:lnTo>
                    <a:pt x="151139" y="228518"/>
                  </a:lnTo>
                  <a:lnTo>
                    <a:pt x="161786" y="214756"/>
                  </a:lnTo>
                  <a:lnTo>
                    <a:pt x="173833" y="189055"/>
                  </a:lnTo>
                  <a:lnTo>
                    <a:pt x="184224" y="165200"/>
                  </a:lnTo>
                  <a:lnTo>
                    <a:pt x="185087" y="163938"/>
                  </a:lnTo>
                  <a:lnTo>
                    <a:pt x="184165" y="166298"/>
                  </a:lnTo>
                  <a:lnTo>
                    <a:pt x="170856" y="192011"/>
                  </a:lnTo>
                  <a:lnTo>
                    <a:pt x="164978" y="220034"/>
                  </a:lnTo>
                  <a:lnTo>
                    <a:pt x="167331" y="236167"/>
                  </a:lnTo>
                  <a:lnTo>
                    <a:pt x="172496" y="246513"/>
                  </a:lnTo>
                  <a:lnTo>
                    <a:pt x="175858" y="247779"/>
                  </a:lnTo>
                  <a:lnTo>
                    <a:pt x="185237" y="247305"/>
                  </a:lnTo>
                  <a:lnTo>
                    <a:pt x="194580" y="242861"/>
                  </a:lnTo>
                  <a:lnTo>
                    <a:pt x="203436" y="235477"/>
                  </a:lnTo>
                  <a:lnTo>
                    <a:pt x="215650" y="219419"/>
                  </a:lnTo>
                  <a:lnTo>
                    <a:pt x="224051" y="203372"/>
                  </a:lnTo>
                  <a:lnTo>
                    <a:pt x="229598" y="197677"/>
                  </a:lnTo>
                  <a:lnTo>
                    <a:pt x="229447" y="196878"/>
                  </a:lnTo>
                  <a:lnTo>
                    <a:pt x="228642" y="196345"/>
                  </a:lnTo>
                  <a:lnTo>
                    <a:pt x="227399" y="197401"/>
                  </a:lnTo>
                  <a:lnTo>
                    <a:pt x="224137" y="202337"/>
                  </a:lnTo>
                  <a:lnTo>
                    <a:pt x="221705" y="213049"/>
                  </a:lnTo>
                  <a:lnTo>
                    <a:pt x="220984" y="228531"/>
                  </a:lnTo>
                  <a:lnTo>
                    <a:pt x="222294" y="232264"/>
                  </a:lnTo>
                  <a:lnTo>
                    <a:pt x="224578" y="234752"/>
                  </a:lnTo>
                  <a:lnTo>
                    <a:pt x="227512" y="236411"/>
                  </a:lnTo>
                  <a:lnTo>
                    <a:pt x="241756" y="238746"/>
                  </a:lnTo>
                  <a:lnTo>
                    <a:pt x="259381" y="236067"/>
                  </a:lnTo>
                  <a:lnTo>
                    <a:pt x="278009" y="224062"/>
                  </a:lnTo>
                  <a:lnTo>
                    <a:pt x="308335" y="193857"/>
                  </a:lnTo>
                  <a:lnTo>
                    <a:pt x="324785" y="169717"/>
                  </a:lnTo>
                  <a:lnTo>
                    <a:pt x="341503" y="138762"/>
                  </a:lnTo>
                  <a:lnTo>
                    <a:pt x="349913" y="121618"/>
                  </a:lnTo>
                  <a:lnTo>
                    <a:pt x="358341" y="103133"/>
                  </a:lnTo>
                  <a:lnTo>
                    <a:pt x="366782" y="83754"/>
                  </a:lnTo>
                  <a:lnTo>
                    <a:pt x="375231" y="63779"/>
                  </a:lnTo>
                  <a:lnTo>
                    <a:pt x="390264" y="32177"/>
                  </a:lnTo>
                  <a:lnTo>
                    <a:pt x="403102" y="3960"/>
                  </a:lnTo>
                  <a:lnTo>
                    <a:pt x="403678" y="0"/>
                  </a:lnTo>
                  <a:lnTo>
                    <a:pt x="401241" y="1593"/>
                  </a:lnTo>
                  <a:lnTo>
                    <a:pt x="382915" y="25472"/>
                  </a:lnTo>
                  <a:lnTo>
                    <a:pt x="362634" y="52546"/>
                  </a:lnTo>
                  <a:lnTo>
                    <a:pt x="352006" y="69785"/>
                  </a:lnTo>
                  <a:lnTo>
                    <a:pt x="341391" y="89039"/>
                  </a:lnTo>
                  <a:lnTo>
                    <a:pt x="330788" y="109635"/>
                  </a:lnTo>
                  <a:lnTo>
                    <a:pt x="323013" y="129011"/>
                  </a:lnTo>
                  <a:lnTo>
                    <a:pt x="317125" y="147573"/>
                  </a:lnTo>
                  <a:lnTo>
                    <a:pt x="312493" y="165591"/>
                  </a:lnTo>
                  <a:lnTo>
                    <a:pt x="311110" y="195020"/>
                  </a:lnTo>
                  <a:lnTo>
                    <a:pt x="315199" y="218447"/>
                  </a:lnTo>
                  <a:lnTo>
                    <a:pt x="321721" y="235915"/>
                  </a:lnTo>
                  <a:lnTo>
                    <a:pt x="326846" y="241419"/>
                  </a:lnTo>
                  <a:lnTo>
                    <a:pt x="340068" y="247536"/>
                  </a:lnTo>
                  <a:lnTo>
                    <a:pt x="366748" y="247608"/>
                  </a:lnTo>
                  <a:lnTo>
                    <a:pt x="385781" y="2460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1" name="SMARTInkShape-3319"/>
            <p:cNvSpPr/>
            <p:nvPr>
              <p:custDataLst>
                <p:tags r:id="rId66"/>
              </p:custDataLst>
            </p:nvPr>
          </p:nvSpPr>
          <p:spPr>
            <a:xfrm>
              <a:off x="7061200" y="1270000"/>
              <a:ext cx="101601" cy="61814"/>
            </a:xfrm>
            <a:custGeom>
              <a:avLst/>
              <a:gdLst/>
              <a:ahLst/>
              <a:cxnLst/>
              <a:rect l="0" t="0" r="0" b="0"/>
              <a:pathLst>
                <a:path w="101601" h="61814">
                  <a:moveTo>
                    <a:pt x="0" y="38100"/>
                  </a:moveTo>
                  <a:lnTo>
                    <a:pt x="0" y="38100"/>
                  </a:lnTo>
                  <a:lnTo>
                    <a:pt x="28611" y="12860"/>
                  </a:lnTo>
                  <a:lnTo>
                    <a:pt x="33185" y="11395"/>
                  </a:lnTo>
                  <a:lnTo>
                    <a:pt x="42030" y="11650"/>
                  </a:lnTo>
                  <a:lnTo>
                    <a:pt x="58314" y="19131"/>
                  </a:lnTo>
                  <a:lnTo>
                    <a:pt x="62159" y="23337"/>
                  </a:lnTo>
                  <a:lnTo>
                    <a:pt x="66432" y="33656"/>
                  </a:lnTo>
                  <a:lnTo>
                    <a:pt x="68837" y="47994"/>
                  </a:lnTo>
                  <a:lnTo>
                    <a:pt x="67518" y="54962"/>
                  </a:lnTo>
                  <a:lnTo>
                    <a:pt x="64294" y="61813"/>
                  </a:lnTo>
                  <a:lnTo>
                    <a:pt x="63853" y="58987"/>
                  </a:lnTo>
                  <a:lnTo>
                    <a:pt x="63520" y="28135"/>
                  </a:lnTo>
                  <a:lnTo>
                    <a:pt x="66877" y="15000"/>
                  </a:lnTo>
                  <a:lnTo>
                    <a:pt x="69279" y="12117"/>
                  </a:lnTo>
                  <a:lnTo>
                    <a:pt x="75712" y="8913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2" name="SMARTInkShape-3320"/>
            <p:cNvSpPr/>
            <p:nvPr>
              <p:custDataLst>
                <p:tags r:id="rId67"/>
              </p:custDataLst>
            </p:nvPr>
          </p:nvSpPr>
          <p:spPr>
            <a:xfrm>
              <a:off x="7035800" y="11747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3" name="SMARTInkShape-3321"/>
            <p:cNvSpPr/>
            <p:nvPr>
              <p:custDataLst>
                <p:tags r:id="rId68"/>
              </p:custDataLst>
            </p:nvPr>
          </p:nvSpPr>
          <p:spPr>
            <a:xfrm>
              <a:off x="6854504" y="1225966"/>
              <a:ext cx="149547" cy="132935"/>
            </a:xfrm>
            <a:custGeom>
              <a:avLst/>
              <a:gdLst/>
              <a:ahLst/>
              <a:cxnLst/>
              <a:rect l="0" t="0" r="0" b="0"/>
              <a:pathLst>
                <a:path w="149547" h="132935">
                  <a:moveTo>
                    <a:pt x="105096" y="18634"/>
                  </a:moveTo>
                  <a:lnTo>
                    <a:pt x="105096" y="18634"/>
                  </a:lnTo>
                  <a:lnTo>
                    <a:pt x="105096" y="11892"/>
                  </a:lnTo>
                  <a:lnTo>
                    <a:pt x="102980" y="9200"/>
                  </a:lnTo>
                  <a:lnTo>
                    <a:pt x="94983" y="4328"/>
                  </a:lnTo>
                  <a:lnTo>
                    <a:pt x="78581" y="990"/>
                  </a:lnTo>
                  <a:lnTo>
                    <a:pt x="56945" y="0"/>
                  </a:lnTo>
                  <a:lnTo>
                    <a:pt x="42773" y="3532"/>
                  </a:lnTo>
                  <a:lnTo>
                    <a:pt x="23171" y="13926"/>
                  </a:lnTo>
                  <a:lnTo>
                    <a:pt x="22256" y="16201"/>
                  </a:lnTo>
                  <a:lnTo>
                    <a:pt x="23059" y="18423"/>
                  </a:lnTo>
                  <a:lnTo>
                    <a:pt x="44080" y="45130"/>
                  </a:lnTo>
                  <a:lnTo>
                    <a:pt x="72968" y="75928"/>
                  </a:lnTo>
                  <a:lnTo>
                    <a:pt x="92929" y="100811"/>
                  </a:lnTo>
                  <a:lnTo>
                    <a:pt x="93457" y="104463"/>
                  </a:lnTo>
                  <a:lnTo>
                    <a:pt x="90281" y="112284"/>
                  </a:lnTo>
                  <a:lnTo>
                    <a:pt x="80402" y="118582"/>
                  </a:lnTo>
                  <a:lnTo>
                    <a:pt x="51064" y="128374"/>
                  </a:lnTo>
                  <a:lnTo>
                    <a:pt x="26450" y="128212"/>
                  </a:lnTo>
                  <a:lnTo>
                    <a:pt x="13461" y="123544"/>
                  </a:lnTo>
                  <a:lnTo>
                    <a:pt x="8023" y="120324"/>
                  </a:lnTo>
                  <a:lnTo>
                    <a:pt x="4397" y="116766"/>
                  </a:lnTo>
                  <a:lnTo>
                    <a:pt x="369" y="109050"/>
                  </a:lnTo>
                  <a:lnTo>
                    <a:pt x="0" y="105723"/>
                  </a:lnTo>
                  <a:lnTo>
                    <a:pt x="1471" y="100144"/>
                  </a:lnTo>
                  <a:lnTo>
                    <a:pt x="4969" y="98374"/>
                  </a:lnTo>
                  <a:lnTo>
                    <a:pt x="34623" y="93652"/>
                  </a:lnTo>
                  <a:lnTo>
                    <a:pt x="56135" y="89370"/>
                  </a:lnTo>
                  <a:lnTo>
                    <a:pt x="87375" y="79731"/>
                  </a:lnTo>
                  <a:lnTo>
                    <a:pt x="114113" y="71387"/>
                  </a:lnTo>
                  <a:lnTo>
                    <a:pt x="134344" y="60292"/>
                  </a:lnTo>
                  <a:lnTo>
                    <a:pt x="144728" y="48773"/>
                  </a:lnTo>
                  <a:lnTo>
                    <a:pt x="148118" y="41989"/>
                  </a:lnTo>
                  <a:lnTo>
                    <a:pt x="148594" y="41965"/>
                  </a:lnTo>
                  <a:lnTo>
                    <a:pt x="148912" y="42655"/>
                  </a:lnTo>
                  <a:lnTo>
                    <a:pt x="148715" y="63334"/>
                  </a:lnTo>
                  <a:lnTo>
                    <a:pt x="144495" y="90415"/>
                  </a:lnTo>
                  <a:lnTo>
                    <a:pt x="144073" y="120227"/>
                  </a:lnTo>
                  <a:lnTo>
                    <a:pt x="149546" y="1329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15" name="SMARTInkShape-3322"/>
          <p:cNvSpPr/>
          <p:nvPr>
            <p:custDataLst>
              <p:tags r:id="rId3"/>
            </p:custDataLst>
          </p:nvPr>
        </p:nvSpPr>
        <p:spPr>
          <a:xfrm>
            <a:off x="8191182" y="1118865"/>
            <a:ext cx="529951" cy="246386"/>
          </a:xfrm>
          <a:custGeom>
            <a:avLst/>
            <a:gdLst/>
            <a:ahLst/>
            <a:cxnLst/>
            <a:rect l="0" t="0" r="0" b="0"/>
            <a:pathLst>
              <a:path w="529951" h="246386">
                <a:moveTo>
                  <a:pt x="57468" y="30485"/>
                </a:moveTo>
                <a:lnTo>
                  <a:pt x="57468" y="30485"/>
                </a:lnTo>
                <a:lnTo>
                  <a:pt x="57468" y="18069"/>
                </a:lnTo>
                <a:lnTo>
                  <a:pt x="56057" y="35872"/>
                </a:lnTo>
                <a:lnTo>
                  <a:pt x="50726" y="57809"/>
                </a:lnTo>
                <a:lnTo>
                  <a:pt x="43653" y="84021"/>
                </a:lnTo>
                <a:lnTo>
                  <a:pt x="35806" y="112840"/>
                </a:lnTo>
                <a:lnTo>
                  <a:pt x="27615" y="144463"/>
                </a:lnTo>
                <a:lnTo>
                  <a:pt x="19270" y="173570"/>
                </a:lnTo>
                <a:lnTo>
                  <a:pt x="10858" y="199206"/>
                </a:lnTo>
                <a:lnTo>
                  <a:pt x="306" y="227389"/>
                </a:lnTo>
                <a:lnTo>
                  <a:pt x="0" y="239737"/>
                </a:lnTo>
                <a:lnTo>
                  <a:pt x="106" y="240542"/>
                </a:lnTo>
                <a:lnTo>
                  <a:pt x="177" y="240373"/>
                </a:lnTo>
                <a:lnTo>
                  <a:pt x="26048" y="210568"/>
                </a:lnTo>
                <a:lnTo>
                  <a:pt x="46748" y="181680"/>
                </a:lnTo>
                <a:lnTo>
                  <a:pt x="61875" y="164005"/>
                </a:lnTo>
                <a:lnTo>
                  <a:pt x="85199" y="147455"/>
                </a:lnTo>
                <a:lnTo>
                  <a:pt x="85833" y="147976"/>
                </a:lnTo>
                <a:lnTo>
                  <a:pt x="83104" y="177527"/>
                </a:lnTo>
                <a:lnTo>
                  <a:pt x="82915" y="202131"/>
                </a:lnTo>
                <a:lnTo>
                  <a:pt x="84310" y="206299"/>
                </a:lnTo>
                <a:lnTo>
                  <a:pt x="86651" y="209078"/>
                </a:lnTo>
                <a:lnTo>
                  <a:pt x="89623" y="210930"/>
                </a:lnTo>
                <a:lnTo>
                  <a:pt x="100451" y="211107"/>
                </a:lnTo>
                <a:lnTo>
                  <a:pt x="113966" y="208128"/>
                </a:lnTo>
                <a:lnTo>
                  <a:pt x="127028" y="202100"/>
                </a:lnTo>
                <a:lnTo>
                  <a:pt x="146282" y="184031"/>
                </a:lnTo>
                <a:lnTo>
                  <a:pt x="162317" y="154053"/>
                </a:lnTo>
                <a:lnTo>
                  <a:pt x="172809" y="139927"/>
                </a:lnTo>
                <a:lnTo>
                  <a:pt x="174579" y="138724"/>
                </a:lnTo>
                <a:lnTo>
                  <a:pt x="175758" y="138628"/>
                </a:lnTo>
                <a:lnTo>
                  <a:pt x="175839" y="139974"/>
                </a:lnTo>
                <a:lnTo>
                  <a:pt x="172781" y="156038"/>
                </a:lnTo>
                <a:lnTo>
                  <a:pt x="170807" y="170248"/>
                </a:lnTo>
                <a:lnTo>
                  <a:pt x="165227" y="185970"/>
                </a:lnTo>
                <a:lnTo>
                  <a:pt x="165290" y="191997"/>
                </a:lnTo>
                <a:lnTo>
                  <a:pt x="167449" y="196721"/>
                </a:lnTo>
                <a:lnTo>
                  <a:pt x="178720" y="206740"/>
                </a:lnTo>
                <a:lnTo>
                  <a:pt x="182752" y="209372"/>
                </a:lnTo>
                <a:lnTo>
                  <a:pt x="186852" y="210421"/>
                </a:lnTo>
                <a:lnTo>
                  <a:pt x="195170" y="209704"/>
                </a:lnTo>
                <a:lnTo>
                  <a:pt x="211158" y="198593"/>
                </a:lnTo>
                <a:lnTo>
                  <a:pt x="225929" y="185266"/>
                </a:lnTo>
                <a:lnTo>
                  <a:pt x="242151" y="155734"/>
                </a:lnTo>
                <a:lnTo>
                  <a:pt x="247202" y="140852"/>
                </a:lnTo>
                <a:lnTo>
                  <a:pt x="247457" y="141458"/>
                </a:lnTo>
                <a:lnTo>
                  <a:pt x="247741" y="145893"/>
                </a:lnTo>
                <a:lnTo>
                  <a:pt x="239900" y="168261"/>
                </a:lnTo>
                <a:lnTo>
                  <a:pt x="240384" y="175915"/>
                </a:lnTo>
                <a:lnTo>
                  <a:pt x="244623" y="187562"/>
                </a:lnTo>
                <a:lnTo>
                  <a:pt x="250245" y="193901"/>
                </a:lnTo>
                <a:lnTo>
                  <a:pt x="253719" y="196579"/>
                </a:lnTo>
                <a:lnTo>
                  <a:pt x="258857" y="196953"/>
                </a:lnTo>
                <a:lnTo>
                  <a:pt x="272093" y="193606"/>
                </a:lnTo>
                <a:lnTo>
                  <a:pt x="303687" y="172233"/>
                </a:lnTo>
                <a:lnTo>
                  <a:pt x="333857" y="146097"/>
                </a:lnTo>
                <a:lnTo>
                  <a:pt x="356696" y="122085"/>
                </a:lnTo>
                <a:lnTo>
                  <a:pt x="378607" y="92598"/>
                </a:lnTo>
                <a:lnTo>
                  <a:pt x="398222" y="62559"/>
                </a:lnTo>
                <a:lnTo>
                  <a:pt x="413525" y="35568"/>
                </a:lnTo>
                <a:lnTo>
                  <a:pt x="423350" y="4756"/>
                </a:lnTo>
                <a:lnTo>
                  <a:pt x="424156" y="633"/>
                </a:lnTo>
                <a:lnTo>
                  <a:pt x="421871" y="0"/>
                </a:lnTo>
                <a:lnTo>
                  <a:pt x="411806" y="4942"/>
                </a:lnTo>
                <a:lnTo>
                  <a:pt x="380160" y="33108"/>
                </a:lnTo>
                <a:lnTo>
                  <a:pt x="357285" y="60814"/>
                </a:lnTo>
                <a:lnTo>
                  <a:pt x="336770" y="91942"/>
                </a:lnTo>
                <a:lnTo>
                  <a:pt x="328336" y="108145"/>
                </a:lnTo>
                <a:lnTo>
                  <a:pt x="316142" y="139084"/>
                </a:lnTo>
                <a:lnTo>
                  <a:pt x="313075" y="164594"/>
                </a:lnTo>
                <a:lnTo>
                  <a:pt x="317827" y="182046"/>
                </a:lnTo>
                <a:lnTo>
                  <a:pt x="322057" y="188676"/>
                </a:lnTo>
                <a:lnTo>
                  <a:pt x="329110" y="193096"/>
                </a:lnTo>
                <a:lnTo>
                  <a:pt x="348237" y="198006"/>
                </a:lnTo>
                <a:lnTo>
                  <a:pt x="365204" y="196426"/>
                </a:lnTo>
                <a:lnTo>
                  <a:pt x="388538" y="185721"/>
                </a:lnTo>
                <a:lnTo>
                  <a:pt x="405693" y="172151"/>
                </a:lnTo>
                <a:lnTo>
                  <a:pt x="425077" y="149657"/>
                </a:lnTo>
                <a:lnTo>
                  <a:pt x="449215" y="121315"/>
                </a:lnTo>
                <a:lnTo>
                  <a:pt x="474994" y="90609"/>
                </a:lnTo>
                <a:lnTo>
                  <a:pt x="498211" y="60500"/>
                </a:lnTo>
                <a:lnTo>
                  <a:pt x="514644" y="34417"/>
                </a:lnTo>
                <a:lnTo>
                  <a:pt x="528066" y="7426"/>
                </a:lnTo>
                <a:lnTo>
                  <a:pt x="529950" y="2412"/>
                </a:lnTo>
                <a:lnTo>
                  <a:pt x="529090" y="1187"/>
                </a:lnTo>
                <a:lnTo>
                  <a:pt x="522488" y="5469"/>
                </a:lnTo>
                <a:lnTo>
                  <a:pt x="501211" y="25717"/>
                </a:lnTo>
                <a:lnTo>
                  <a:pt x="471998" y="55882"/>
                </a:lnTo>
                <a:lnTo>
                  <a:pt x="457293" y="72817"/>
                </a:lnTo>
                <a:lnTo>
                  <a:pt x="442551" y="90456"/>
                </a:lnTo>
                <a:lnTo>
                  <a:pt x="430606" y="107860"/>
                </a:lnTo>
                <a:lnTo>
                  <a:pt x="420527" y="125107"/>
                </a:lnTo>
                <a:lnTo>
                  <a:pt x="411691" y="142250"/>
                </a:lnTo>
                <a:lnTo>
                  <a:pt x="403754" y="170705"/>
                </a:lnTo>
                <a:lnTo>
                  <a:pt x="403989" y="194405"/>
                </a:lnTo>
                <a:lnTo>
                  <a:pt x="411150" y="214346"/>
                </a:lnTo>
                <a:lnTo>
                  <a:pt x="423269" y="226971"/>
                </a:lnTo>
                <a:lnTo>
                  <a:pt x="450674" y="240825"/>
                </a:lnTo>
                <a:lnTo>
                  <a:pt x="463868" y="24638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23" name="SMARTInkShape-Group913"/>
          <p:cNvGrpSpPr/>
          <p:nvPr/>
        </p:nvGrpSpPr>
        <p:grpSpPr>
          <a:xfrm>
            <a:off x="4695342" y="2087329"/>
            <a:ext cx="695462" cy="344722"/>
            <a:chOff x="4695342" y="2087329"/>
            <a:chExt cx="695462" cy="344722"/>
          </a:xfrm>
        </p:grpSpPr>
        <p:sp>
          <p:nvSpPr>
            <p:cNvPr id="316" name="SMARTInkShape-3323"/>
            <p:cNvSpPr/>
            <p:nvPr>
              <p:custDataLst>
                <p:tags r:id="rId56"/>
              </p:custDataLst>
            </p:nvPr>
          </p:nvSpPr>
          <p:spPr>
            <a:xfrm>
              <a:off x="4832350" y="2167115"/>
              <a:ext cx="25401" cy="196713"/>
            </a:xfrm>
            <a:custGeom>
              <a:avLst/>
              <a:gdLst/>
              <a:ahLst/>
              <a:cxnLst/>
              <a:rect l="0" t="0" r="0" b="0"/>
              <a:pathLst>
                <a:path w="25401" h="196713">
                  <a:moveTo>
                    <a:pt x="25400" y="10935"/>
                  </a:moveTo>
                  <a:lnTo>
                    <a:pt x="25400" y="10935"/>
                  </a:lnTo>
                  <a:lnTo>
                    <a:pt x="19932" y="0"/>
                  </a:lnTo>
                  <a:lnTo>
                    <a:pt x="18933" y="117"/>
                  </a:lnTo>
                  <a:lnTo>
                    <a:pt x="15941" y="2129"/>
                  </a:lnTo>
                  <a:lnTo>
                    <a:pt x="17031" y="24083"/>
                  </a:lnTo>
                  <a:lnTo>
                    <a:pt x="16271" y="45706"/>
                  </a:lnTo>
                  <a:lnTo>
                    <a:pt x="14288" y="70133"/>
                  </a:lnTo>
                  <a:lnTo>
                    <a:pt x="13406" y="97453"/>
                  </a:lnTo>
                  <a:lnTo>
                    <a:pt x="11132" y="122295"/>
                  </a:lnTo>
                  <a:lnTo>
                    <a:pt x="7770" y="144389"/>
                  </a:lnTo>
                  <a:lnTo>
                    <a:pt x="2616" y="171284"/>
                  </a:lnTo>
                  <a:lnTo>
                    <a:pt x="153" y="196712"/>
                  </a:lnTo>
                  <a:lnTo>
                    <a:pt x="0" y="1950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7" name="SMARTInkShape-3324"/>
            <p:cNvSpPr/>
            <p:nvPr>
              <p:custDataLst>
                <p:tags r:id="rId57"/>
              </p:custDataLst>
            </p:nvPr>
          </p:nvSpPr>
          <p:spPr>
            <a:xfrm>
              <a:off x="4695342" y="2133600"/>
              <a:ext cx="295759" cy="12701"/>
            </a:xfrm>
            <a:custGeom>
              <a:avLst/>
              <a:gdLst/>
              <a:ahLst/>
              <a:cxnLst/>
              <a:rect l="0" t="0" r="0" b="0"/>
              <a:pathLst>
                <a:path w="295759" h="12701">
                  <a:moveTo>
                    <a:pt x="3658" y="12700"/>
                  </a:moveTo>
                  <a:lnTo>
                    <a:pt x="3658" y="12700"/>
                  </a:lnTo>
                  <a:lnTo>
                    <a:pt x="287" y="5958"/>
                  </a:lnTo>
                  <a:lnTo>
                    <a:pt x="0" y="3972"/>
                  </a:lnTo>
                  <a:lnTo>
                    <a:pt x="513" y="2648"/>
                  </a:lnTo>
                  <a:lnTo>
                    <a:pt x="1561" y="1765"/>
                  </a:lnTo>
                  <a:lnTo>
                    <a:pt x="26344" y="5418"/>
                  </a:lnTo>
                  <a:lnTo>
                    <a:pt x="52311" y="8993"/>
                  </a:lnTo>
                  <a:lnTo>
                    <a:pt x="69254" y="10229"/>
                  </a:lnTo>
                  <a:lnTo>
                    <a:pt x="88311" y="11052"/>
                  </a:lnTo>
                  <a:lnTo>
                    <a:pt x="108777" y="11602"/>
                  </a:lnTo>
                  <a:lnTo>
                    <a:pt x="128771" y="11968"/>
                  </a:lnTo>
                  <a:lnTo>
                    <a:pt x="148450" y="12212"/>
                  </a:lnTo>
                  <a:lnTo>
                    <a:pt x="167919" y="12374"/>
                  </a:lnTo>
                  <a:lnTo>
                    <a:pt x="186543" y="11778"/>
                  </a:lnTo>
                  <a:lnTo>
                    <a:pt x="204604" y="10674"/>
                  </a:lnTo>
                  <a:lnTo>
                    <a:pt x="222288" y="9233"/>
                  </a:lnTo>
                  <a:lnTo>
                    <a:pt x="251346" y="5750"/>
                  </a:lnTo>
                  <a:lnTo>
                    <a:pt x="280012" y="1704"/>
                  </a:lnTo>
                  <a:lnTo>
                    <a:pt x="2957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8" name="SMARTInkShape-3325"/>
            <p:cNvSpPr/>
            <p:nvPr>
              <p:custDataLst>
                <p:tags r:id="rId58"/>
              </p:custDataLst>
            </p:nvPr>
          </p:nvSpPr>
          <p:spPr>
            <a:xfrm>
              <a:off x="4711700" y="2374900"/>
              <a:ext cx="247651" cy="19051"/>
            </a:xfrm>
            <a:custGeom>
              <a:avLst/>
              <a:gdLst/>
              <a:ahLst/>
              <a:cxnLst/>
              <a:rect l="0" t="0" r="0" b="0"/>
              <a:pathLst>
                <a:path w="247651" h="19051">
                  <a:moveTo>
                    <a:pt x="0" y="19050"/>
                  </a:moveTo>
                  <a:lnTo>
                    <a:pt x="0" y="19050"/>
                  </a:lnTo>
                  <a:lnTo>
                    <a:pt x="23222" y="19050"/>
                  </a:lnTo>
                  <a:lnTo>
                    <a:pt x="47715" y="19050"/>
                  </a:lnTo>
                  <a:lnTo>
                    <a:pt x="77416" y="19050"/>
                  </a:lnTo>
                  <a:lnTo>
                    <a:pt x="93944" y="18344"/>
                  </a:lnTo>
                  <a:lnTo>
                    <a:pt x="111312" y="17168"/>
                  </a:lnTo>
                  <a:lnTo>
                    <a:pt x="129242" y="15679"/>
                  </a:lnTo>
                  <a:lnTo>
                    <a:pt x="160452" y="10261"/>
                  </a:lnTo>
                  <a:lnTo>
                    <a:pt x="187729" y="4560"/>
                  </a:lnTo>
                  <a:lnTo>
                    <a:pt x="211611" y="2027"/>
                  </a:lnTo>
                  <a:lnTo>
                    <a:pt x="247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9" name="SMARTInkShape-3326"/>
            <p:cNvSpPr/>
            <p:nvPr>
              <p:custDataLst>
                <p:tags r:id="rId59"/>
              </p:custDataLst>
            </p:nvPr>
          </p:nvSpPr>
          <p:spPr>
            <a:xfrm>
              <a:off x="5050502" y="2087329"/>
              <a:ext cx="124749" cy="300272"/>
            </a:xfrm>
            <a:custGeom>
              <a:avLst/>
              <a:gdLst/>
              <a:ahLst/>
              <a:cxnLst/>
              <a:rect l="0" t="0" r="0" b="0"/>
              <a:pathLst>
                <a:path w="124749" h="300272">
                  <a:moveTo>
                    <a:pt x="124748" y="8171"/>
                  </a:moveTo>
                  <a:lnTo>
                    <a:pt x="124748" y="8171"/>
                  </a:lnTo>
                  <a:lnTo>
                    <a:pt x="118007" y="1429"/>
                  </a:lnTo>
                  <a:lnTo>
                    <a:pt x="115314" y="149"/>
                  </a:lnTo>
                  <a:lnTo>
                    <a:pt x="112815" y="0"/>
                  </a:lnTo>
                  <a:lnTo>
                    <a:pt x="110442" y="607"/>
                  </a:lnTo>
                  <a:lnTo>
                    <a:pt x="93620" y="14945"/>
                  </a:lnTo>
                  <a:lnTo>
                    <a:pt x="76812" y="36817"/>
                  </a:lnTo>
                  <a:lnTo>
                    <a:pt x="58287" y="67469"/>
                  </a:lnTo>
                  <a:lnTo>
                    <a:pt x="49396" y="86509"/>
                  </a:lnTo>
                  <a:lnTo>
                    <a:pt x="40647" y="106963"/>
                  </a:lnTo>
                  <a:lnTo>
                    <a:pt x="31992" y="127654"/>
                  </a:lnTo>
                  <a:lnTo>
                    <a:pt x="23399" y="148504"/>
                  </a:lnTo>
                  <a:lnTo>
                    <a:pt x="14849" y="169460"/>
                  </a:lnTo>
                  <a:lnTo>
                    <a:pt x="9148" y="187664"/>
                  </a:lnTo>
                  <a:lnTo>
                    <a:pt x="2815" y="219179"/>
                  </a:lnTo>
                  <a:lnTo>
                    <a:pt x="0" y="245415"/>
                  </a:lnTo>
                  <a:lnTo>
                    <a:pt x="160" y="266718"/>
                  </a:lnTo>
                  <a:lnTo>
                    <a:pt x="7478" y="285939"/>
                  </a:lnTo>
                  <a:lnTo>
                    <a:pt x="16798" y="3002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0" name="SMARTInkShape-3327"/>
            <p:cNvSpPr/>
            <p:nvPr>
              <p:custDataLst>
                <p:tags r:id="rId60"/>
              </p:custDataLst>
            </p:nvPr>
          </p:nvSpPr>
          <p:spPr>
            <a:xfrm>
              <a:off x="5181491" y="2127250"/>
              <a:ext cx="93561" cy="216227"/>
            </a:xfrm>
            <a:custGeom>
              <a:avLst/>
              <a:gdLst/>
              <a:ahLst/>
              <a:cxnLst/>
              <a:rect l="0" t="0" r="0" b="0"/>
              <a:pathLst>
                <a:path w="93561" h="216227">
                  <a:moveTo>
                    <a:pt x="76309" y="0"/>
                  </a:moveTo>
                  <a:lnTo>
                    <a:pt x="76309" y="0"/>
                  </a:lnTo>
                  <a:lnTo>
                    <a:pt x="62825" y="23597"/>
                  </a:lnTo>
                  <a:lnTo>
                    <a:pt x="46798" y="52115"/>
                  </a:lnTo>
                  <a:lnTo>
                    <a:pt x="37585" y="68610"/>
                  </a:lnTo>
                  <a:lnTo>
                    <a:pt x="29327" y="85251"/>
                  </a:lnTo>
                  <a:lnTo>
                    <a:pt x="21704" y="101990"/>
                  </a:lnTo>
                  <a:lnTo>
                    <a:pt x="14505" y="118793"/>
                  </a:lnTo>
                  <a:lnTo>
                    <a:pt x="4626" y="148753"/>
                  </a:lnTo>
                  <a:lnTo>
                    <a:pt x="0" y="174768"/>
                  </a:lnTo>
                  <a:lnTo>
                    <a:pt x="2648" y="195738"/>
                  </a:lnTo>
                  <a:lnTo>
                    <a:pt x="6035" y="203164"/>
                  </a:lnTo>
                  <a:lnTo>
                    <a:pt x="15443" y="213297"/>
                  </a:lnTo>
                  <a:lnTo>
                    <a:pt x="21620" y="215576"/>
                  </a:lnTo>
                  <a:lnTo>
                    <a:pt x="36010" y="216226"/>
                  </a:lnTo>
                  <a:lnTo>
                    <a:pt x="48049" y="212282"/>
                  </a:lnTo>
                  <a:lnTo>
                    <a:pt x="53237" y="209255"/>
                  </a:lnTo>
                  <a:lnTo>
                    <a:pt x="62762" y="196484"/>
                  </a:lnTo>
                  <a:lnTo>
                    <a:pt x="76059" y="167578"/>
                  </a:lnTo>
                  <a:lnTo>
                    <a:pt x="83959" y="142918"/>
                  </a:lnTo>
                  <a:lnTo>
                    <a:pt x="89821" y="113143"/>
                  </a:lnTo>
                  <a:lnTo>
                    <a:pt x="92898" y="82977"/>
                  </a:lnTo>
                  <a:lnTo>
                    <a:pt x="93560" y="56634"/>
                  </a:lnTo>
                  <a:lnTo>
                    <a:pt x="91502" y="40223"/>
                  </a:lnTo>
                  <a:lnTo>
                    <a:pt x="88554" y="35987"/>
                  </a:lnTo>
                  <a:lnTo>
                    <a:pt x="84472" y="33869"/>
                  </a:lnTo>
                  <a:lnTo>
                    <a:pt x="69959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1" name="SMARTInkShape-3328"/>
            <p:cNvSpPr/>
            <p:nvPr>
              <p:custDataLst>
                <p:tags r:id="rId61"/>
              </p:custDataLst>
            </p:nvPr>
          </p:nvSpPr>
          <p:spPr>
            <a:xfrm>
              <a:off x="5194300" y="2241550"/>
              <a:ext cx="88901" cy="9461"/>
            </a:xfrm>
            <a:custGeom>
              <a:avLst/>
              <a:gdLst/>
              <a:ahLst/>
              <a:cxnLst/>
              <a:rect l="0" t="0" r="0" b="0"/>
              <a:pathLst>
                <a:path w="88901" h="946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5321" y="9460"/>
                  </a:lnTo>
                  <a:lnTo>
                    <a:pt x="61513" y="7696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2" name="SMARTInkShape-3329"/>
            <p:cNvSpPr/>
            <p:nvPr>
              <p:custDataLst>
                <p:tags r:id="rId62"/>
              </p:custDataLst>
            </p:nvPr>
          </p:nvSpPr>
          <p:spPr>
            <a:xfrm>
              <a:off x="5321300" y="2101850"/>
              <a:ext cx="69504" cy="330201"/>
            </a:xfrm>
            <a:custGeom>
              <a:avLst/>
              <a:gdLst/>
              <a:ahLst/>
              <a:cxnLst/>
              <a:rect l="0" t="0" r="0" b="0"/>
              <a:pathLst>
                <a:path w="69504" h="330201">
                  <a:moveTo>
                    <a:pt x="31750" y="0"/>
                  </a:moveTo>
                  <a:lnTo>
                    <a:pt x="31750" y="0"/>
                  </a:lnTo>
                  <a:lnTo>
                    <a:pt x="38492" y="3371"/>
                  </a:lnTo>
                  <a:lnTo>
                    <a:pt x="54118" y="27451"/>
                  </a:lnTo>
                  <a:lnTo>
                    <a:pt x="64975" y="48183"/>
                  </a:lnTo>
                  <a:lnTo>
                    <a:pt x="69329" y="77154"/>
                  </a:lnTo>
                  <a:lnTo>
                    <a:pt x="69503" y="93769"/>
                  </a:lnTo>
                  <a:lnTo>
                    <a:pt x="68913" y="110491"/>
                  </a:lnTo>
                  <a:lnTo>
                    <a:pt x="67814" y="127283"/>
                  </a:lnTo>
                  <a:lnTo>
                    <a:pt x="66377" y="144122"/>
                  </a:lnTo>
                  <a:lnTo>
                    <a:pt x="64006" y="161698"/>
                  </a:lnTo>
                  <a:lnTo>
                    <a:pt x="61016" y="179765"/>
                  </a:lnTo>
                  <a:lnTo>
                    <a:pt x="57610" y="198160"/>
                  </a:lnTo>
                  <a:lnTo>
                    <a:pt x="52518" y="215362"/>
                  </a:lnTo>
                  <a:lnTo>
                    <a:pt x="46301" y="231769"/>
                  </a:lnTo>
                  <a:lnTo>
                    <a:pt x="31867" y="262464"/>
                  </a:lnTo>
                  <a:lnTo>
                    <a:pt x="16045" y="290217"/>
                  </a:lnTo>
                  <a:lnTo>
                    <a:pt x="3169" y="320839"/>
                  </a:lnTo>
                  <a:lnTo>
                    <a:pt x="0" y="330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0" name="SMARTInkShape-Group914"/>
          <p:cNvGrpSpPr/>
          <p:nvPr/>
        </p:nvGrpSpPr>
        <p:grpSpPr>
          <a:xfrm>
            <a:off x="5543550" y="2099098"/>
            <a:ext cx="519944" cy="299519"/>
            <a:chOff x="5543550" y="2099098"/>
            <a:chExt cx="519944" cy="299519"/>
          </a:xfrm>
        </p:grpSpPr>
        <p:sp>
          <p:nvSpPr>
            <p:cNvPr id="324" name="SMARTInkShape-3330"/>
            <p:cNvSpPr/>
            <p:nvPr>
              <p:custDataLst>
                <p:tags r:id="rId50"/>
              </p:custDataLst>
            </p:nvPr>
          </p:nvSpPr>
          <p:spPr>
            <a:xfrm>
              <a:off x="6012074" y="2349500"/>
              <a:ext cx="51420" cy="49117"/>
            </a:xfrm>
            <a:custGeom>
              <a:avLst/>
              <a:gdLst/>
              <a:ahLst/>
              <a:cxnLst/>
              <a:rect l="0" t="0" r="0" b="0"/>
              <a:pathLst>
                <a:path w="51420" h="49117">
                  <a:moveTo>
                    <a:pt x="33126" y="0"/>
                  </a:moveTo>
                  <a:lnTo>
                    <a:pt x="33126" y="0"/>
                  </a:lnTo>
                  <a:lnTo>
                    <a:pt x="20917" y="0"/>
                  </a:lnTo>
                  <a:lnTo>
                    <a:pt x="13353" y="3763"/>
                  </a:lnTo>
                  <a:lnTo>
                    <a:pt x="9362" y="6742"/>
                  </a:lnTo>
                  <a:lnTo>
                    <a:pt x="371" y="21048"/>
                  </a:lnTo>
                  <a:lnTo>
                    <a:pt x="0" y="26026"/>
                  </a:lnTo>
                  <a:lnTo>
                    <a:pt x="3352" y="35321"/>
                  </a:lnTo>
                  <a:lnTo>
                    <a:pt x="11427" y="42274"/>
                  </a:lnTo>
                  <a:lnTo>
                    <a:pt x="21365" y="47011"/>
                  </a:lnTo>
                  <a:lnTo>
                    <a:pt x="30486" y="49116"/>
                  </a:lnTo>
                  <a:lnTo>
                    <a:pt x="39243" y="48170"/>
                  </a:lnTo>
                  <a:lnTo>
                    <a:pt x="43554" y="46930"/>
                  </a:lnTo>
                  <a:lnTo>
                    <a:pt x="46428" y="44692"/>
                  </a:lnTo>
                  <a:lnTo>
                    <a:pt x="49622" y="38443"/>
                  </a:lnTo>
                  <a:lnTo>
                    <a:pt x="51419" y="26991"/>
                  </a:lnTo>
                  <a:lnTo>
                    <a:pt x="48076" y="188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5" name="SMARTInkShape-3331"/>
            <p:cNvSpPr/>
            <p:nvPr>
              <p:custDataLst>
                <p:tags r:id="rId51"/>
              </p:custDataLst>
            </p:nvPr>
          </p:nvSpPr>
          <p:spPr>
            <a:xfrm>
              <a:off x="5708650" y="2362637"/>
              <a:ext cx="234951" cy="18614"/>
            </a:xfrm>
            <a:custGeom>
              <a:avLst/>
              <a:gdLst/>
              <a:ahLst/>
              <a:cxnLst/>
              <a:rect l="0" t="0" r="0" b="0"/>
              <a:pathLst>
                <a:path w="234951" h="18614">
                  <a:moveTo>
                    <a:pt x="0" y="18613"/>
                  </a:moveTo>
                  <a:lnTo>
                    <a:pt x="0" y="18613"/>
                  </a:lnTo>
                  <a:lnTo>
                    <a:pt x="12960" y="13543"/>
                  </a:lnTo>
                  <a:lnTo>
                    <a:pt x="42646" y="8487"/>
                  </a:lnTo>
                  <a:lnTo>
                    <a:pt x="68578" y="7057"/>
                  </a:lnTo>
                  <a:lnTo>
                    <a:pt x="96566" y="4540"/>
                  </a:lnTo>
                  <a:lnTo>
                    <a:pt x="125468" y="1775"/>
                  </a:lnTo>
                  <a:lnTo>
                    <a:pt x="154777" y="546"/>
                  </a:lnTo>
                  <a:lnTo>
                    <a:pt x="180502" y="0"/>
                  </a:lnTo>
                  <a:lnTo>
                    <a:pt x="211056" y="1574"/>
                  </a:lnTo>
                  <a:lnTo>
                    <a:pt x="234950" y="591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6" name="SMARTInkShape-3332"/>
            <p:cNvSpPr/>
            <p:nvPr>
              <p:custDataLst>
                <p:tags r:id="rId52"/>
              </p:custDataLst>
            </p:nvPr>
          </p:nvSpPr>
          <p:spPr>
            <a:xfrm>
              <a:off x="5715000" y="2099098"/>
              <a:ext cx="266701" cy="15453"/>
            </a:xfrm>
            <a:custGeom>
              <a:avLst/>
              <a:gdLst/>
              <a:ahLst/>
              <a:cxnLst/>
              <a:rect l="0" t="0" r="0" b="0"/>
              <a:pathLst>
                <a:path w="266701" h="15453">
                  <a:moveTo>
                    <a:pt x="0" y="9102"/>
                  </a:moveTo>
                  <a:lnTo>
                    <a:pt x="0" y="9102"/>
                  </a:lnTo>
                  <a:lnTo>
                    <a:pt x="3371" y="5731"/>
                  </a:lnTo>
                  <a:lnTo>
                    <a:pt x="22323" y="264"/>
                  </a:lnTo>
                  <a:lnTo>
                    <a:pt x="46140" y="0"/>
                  </a:lnTo>
                  <a:lnTo>
                    <a:pt x="75540" y="1529"/>
                  </a:lnTo>
                  <a:lnTo>
                    <a:pt x="91282" y="1937"/>
                  </a:lnTo>
                  <a:lnTo>
                    <a:pt x="107421" y="2208"/>
                  </a:lnTo>
                  <a:lnTo>
                    <a:pt x="123825" y="2390"/>
                  </a:lnTo>
                  <a:lnTo>
                    <a:pt x="140405" y="2510"/>
                  </a:lnTo>
                  <a:lnTo>
                    <a:pt x="157104" y="2591"/>
                  </a:lnTo>
                  <a:lnTo>
                    <a:pt x="188827" y="2680"/>
                  </a:lnTo>
                  <a:lnTo>
                    <a:pt x="216567" y="3426"/>
                  </a:lnTo>
                  <a:lnTo>
                    <a:pt x="243379" y="7812"/>
                  </a:lnTo>
                  <a:lnTo>
                    <a:pt x="266700" y="154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7" name="SMARTInkShape-3333"/>
            <p:cNvSpPr/>
            <p:nvPr>
              <p:custDataLst>
                <p:tags r:id="rId53"/>
              </p:custDataLst>
            </p:nvPr>
          </p:nvSpPr>
          <p:spPr>
            <a:xfrm>
              <a:off x="5810250" y="2109965"/>
              <a:ext cx="38101" cy="207786"/>
            </a:xfrm>
            <a:custGeom>
              <a:avLst/>
              <a:gdLst/>
              <a:ahLst/>
              <a:cxnLst/>
              <a:rect l="0" t="0" r="0" b="0"/>
              <a:pathLst>
                <a:path w="38101" h="207786">
                  <a:moveTo>
                    <a:pt x="38100" y="10935"/>
                  </a:moveTo>
                  <a:lnTo>
                    <a:pt x="38100" y="10935"/>
                  </a:lnTo>
                  <a:lnTo>
                    <a:pt x="38100" y="0"/>
                  </a:lnTo>
                  <a:lnTo>
                    <a:pt x="36689" y="16614"/>
                  </a:lnTo>
                  <a:lnTo>
                    <a:pt x="31358" y="38389"/>
                  </a:lnTo>
                  <a:lnTo>
                    <a:pt x="22403" y="66411"/>
                  </a:lnTo>
                  <a:lnTo>
                    <a:pt x="12779" y="96974"/>
                  </a:lnTo>
                  <a:lnTo>
                    <a:pt x="6150" y="127021"/>
                  </a:lnTo>
                  <a:lnTo>
                    <a:pt x="2734" y="151193"/>
                  </a:lnTo>
                  <a:lnTo>
                    <a:pt x="810" y="178788"/>
                  </a:lnTo>
                  <a:lnTo>
                    <a:pt x="71" y="207617"/>
                  </a:lnTo>
                  <a:lnTo>
                    <a:pt x="0" y="2077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8" name="SMARTInkShape-3334"/>
            <p:cNvSpPr/>
            <p:nvPr>
              <p:custDataLst>
                <p:tags r:id="rId54"/>
              </p:custDataLst>
            </p:nvPr>
          </p:nvSpPr>
          <p:spPr>
            <a:xfrm>
              <a:off x="5543550" y="2235200"/>
              <a:ext cx="63501" cy="1"/>
            </a:xfrm>
            <a:custGeom>
              <a:avLst/>
              <a:gdLst/>
              <a:ahLst/>
              <a:cxnLst/>
              <a:rect l="0" t="0" r="0" b="0"/>
              <a:pathLst>
                <a:path w="63501" h="1">
                  <a:moveTo>
                    <a:pt x="0" y="0"/>
                  </a:moveTo>
                  <a:lnTo>
                    <a:pt x="0" y="0"/>
                  </a:lnTo>
                  <a:lnTo>
                    <a:pt x="26681" y="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9" name="SMARTInkShape-3335"/>
            <p:cNvSpPr/>
            <p:nvPr>
              <p:custDataLst>
                <p:tags r:id="rId55"/>
              </p:custDataLst>
            </p:nvPr>
          </p:nvSpPr>
          <p:spPr>
            <a:xfrm>
              <a:off x="5543550" y="226060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6350"/>
                  </a:moveTo>
                  <a:lnTo>
                    <a:pt x="0" y="6350"/>
                  </a:lnTo>
                  <a:lnTo>
                    <a:pt x="19772" y="883"/>
                  </a:lnTo>
                  <a:lnTo>
                    <a:pt x="51084" y="52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4" name="SMARTInkShape-Group915"/>
          <p:cNvGrpSpPr/>
          <p:nvPr/>
        </p:nvGrpSpPr>
        <p:grpSpPr>
          <a:xfrm>
            <a:off x="6498737" y="1832080"/>
            <a:ext cx="301022" cy="259981"/>
            <a:chOff x="6498737" y="1832080"/>
            <a:chExt cx="301022" cy="259981"/>
          </a:xfrm>
        </p:grpSpPr>
        <p:sp>
          <p:nvSpPr>
            <p:cNvPr id="331" name="SMARTInkShape-3336"/>
            <p:cNvSpPr/>
            <p:nvPr>
              <p:custDataLst>
                <p:tags r:id="rId47"/>
              </p:custDataLst>
            </p:nvPr>
          </p:nvSpPr>
          <p:spPr>
            <a:xfrm>
              <a:off x="6756400" y="1954270"/>
              <a:ext cx="43359" cy="65031"/>
            </a:xfrm>
            <a:custGeom>
              <a:avLst/>
              <a:gdLst/>
              <a:ahLst/>
              <a:cxnLst/>
              <a:rect l="0" t="0" r="0" b="0"/>
              <a:pathLst>
                <a:path w="43359" h="65031">
                  <a:moveTo>
                    <a:pt x="0" y="65030"/>
                  </a:moveTo>
                  <a:lnTo>
                    <a:pt x="0" y="65030"/>
                  </a:lnTo>
                  <a:lnTo>
                    <a:pt x="14746" y="37418"/>
                  </a:lnTo>
                  <a:lnTo>
                    <a:pt x="32725" y="9000"/>
                  </a:lnTo>
                  <a:lnTo>
                    <a:pt x="35711" y="1792"/>
                  </a:lnTo>
                  <a:lnTo>
                    <a:pt x="37212" y="294"/>
                  </a:lnTo>
                  <a:lnTo>
                    <a:pt x="38920" y="0"/>
                  </a:lnTo>
                  <a:lnTo>
                    <a:pt x="40763" y="510"/>
                  </a:lnTo>
                  <a:lnTo>
                    <a:pt x="41992" y="2261"/>
                  </a:lnTo>
                  <a:lnTo>
                    <a:pt x="43358" y="7970"/>
                  </a:lnTo>
                  <a:lnTo>
                    <a:pt x="38887" y="36824"/>
                  </a:lnTo>
                  <a:lnTo>
                    <a:pt x="38100" y="523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2" name="SMARTInkShape-3337"/>
            <p:cNvSpPr/>
            <p:nvPr>
              <p:custDataLst>
                <p:tags r:id="rId48"/>
              </p:custDataLst>
            </p:nvPr>
          </p:nvSpPr>
          <p:spPr>
            <a:xfrm>
              <a:off x="6662053" y="1832080"/>
              <a:ext cx="84221" cy="259981"/>
            </a:xfrm>
            <a:custGeom>
              <a:avLst/>
              <a:gdLst/>
              <a:ahLst/>
              <a:cxnLst/>
              <a:rect l="0" t="0" r="0" b="0"/>
              <a:pathLst>
                <a:path w="84221" h="259981">
                  <a:moveTo>
                    <a:pt x="18147" y="9420"/>
                  </a:moveTo>
                  <a:lnTo>
                    <a:pt x="18147" y="9420"/>
                  </a:lnTo>
                  <a:lnTo>
                    <a:pt x="14776" y="6049"/>
                  </a:lnTo>
                  <a:lnTo>
                    <a:pt x="14488" y="4350"/>
                  </a:lnTo>
                  <a:lnTo>
                    <a:pt x="15002" y="2512"/>
                  </a:lnTo>
                  <a:lnTo>
                    <a:pt x="16050" y="582"/>
                  </a:lnTo>
                  <a:lnTo>
                    <a:pt x="16749" y="0"/>
                  </a:lnTo>
                  <a:lnTo>
                    <a:pt x="17215" y="318"/>
                  </a:lnTo>
                  <a:lnTo>
                    <a:pt x="17526" y="1235"/>
                  </a:lnTo>
                  <a:lnTo>
                    <a:pt x="45534" y="13088"/>
                  </a:lnTo>
                  <a:lnTo>
                    <a:pt x="66813" y="15417"/>
                  </a:lnTo>
                  <a:lnTo>
                    <a:pt x="73407" y="13731"/>
                  </a:lnTo>
                  <a:lnTo>
                    <a:pt x="81087" y="10697"/>
                  </a:lnTo>
                  <a:lnTo>
                    <a:pt x="83390" y="10272"/>
                  </a:lnTo>
                  <a:lnTo>
                    <a:pt x="84220" y="10693"/>
                  </a:lnTo>
                  <a:lnTo>
                    <a:pt x="84069" y="11680"/>
                  </a:lnTo>
                  <a:lnTo>
                    <a:pt x="71827" y="38332"/>
                  </a:lnTo>
                  <a:lnTo>
                    <a:pt x="64112" y="64368"/>
                  </a:lnTo>
                  <a:lnTo>
                    <a:pt x="60785" y="79918"/>
                  </a:lnTo>
                  <a:lnTo>
                    <a:pt x="57861" y="96636"/>
                  </a:lnTo>
                  <a:lnTo>
                    <a:pt x="55207" y="114130"/>
                  </a:lnTo>
                  <a:lnTo>
                    <a:pt x="52731" y="130732"/>
                  </a:lnTo>
                  <a:lnTo>
                    <a:pt x="48099" y="162350"/>
                  </a:lnTo>
                  <a:lnTo>
                    <a:pt x="41807" y="189102"/>
                  </a:lnTo>
                  <a:lnTo>
                    <a:pt x="34307" y="212045"/>
                  </a:lnTo>
                  <a:lnTo>
                    <a:pt x="22857" y="239418"/>
                  </a:lnTo>
                  <a:lnTo>
                    <a:pt x="14682" y="255681"/>
                  </a:lnTo>
                  <a:lnTo>
                    <a:pt x="10022" y="259980"/>
                  </a:lnTo>
                  <a:lnTo>
                    <a:pt x="8496" y="259716"/>
                  </a:lnTo>
                  <a:lnTo>
                    <a:pt x="7480" y="258128"/>
                  </a:lnTo>
                  <a:lnTo>
                    <a:pt x="599" y="230648"/>
                  </a:lnTo>
                  <a:lnTo>
                    <a:pt x="0" y="201196"/>
                  </a:lnTo>
                  <a:lnTo>
                    <a:pt x="2556" y="193902"/>
                  </a:lnTo>
                  <a:lnTo>
                    <a:pt x="7924" y="188308"/>
                  </a:lnTo>
                  <a:lnTo>
                    <a:pt x="18147" y="1808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3" name="SMARTInkShape-3338"/>
            <p:cNvSpPr/>
            <p:nvPr>
              <p:custDataLst>
                <p:tags r:id="rId49"/>
              </p:custDataLst>
            </p:nvPr>
          </p:nvSpPr>
          <p:spPr>
            <a:xfrm>
              <a:off x="6498737" y="1849149"/>
              <a:ext cx="92564" cy="138402"/>
            </a:xfrm>
            <a:custGeom>
              <a:avLst/>
              <a:gdLst/>
              <a:ahLst/>
              <a:cxnLst/>
              <a:rect l="0" t="0" r="0" b="0"/>
              <a:pathLst>
                <a:path w="92564" h="138402">
                  <a:moveTo>
                    <a:pt x="16363" y="24101"/>
                  </a:moveTo>
                  <a:lnTo>
                    <a:pt x="16363" y="24101"/>
                  </a:lnTo>
                  <a:lnTo>
                    <a:pt x="16363" y="17359"/>
                  </a:lnTo>
                  <a:lnTo>
                    <a:pt x="18245" y="12167"/>
                  </a:lnTo>
                  <a:lnTo>
                    <a:pt x="19734" y="9795"/>
                  </a:lnTo>
                  <a:lnTo>
                    <a:pt x="31943" y="3086"/>
                  </a:lnTo>
                  <a:lnTo>
                    <a:pt x="48966" y="0"/>
                  </a:lnTo>
                  <a:lnTo>
                    <a:pt x="59311" y="3041"/>
                  </a:lnTo>
                  <a:lnTo>
                    <a:pt x="64045" y="5828"/>
                  </a:lnTo>
                  <a:lnTo>
                    <a:pt x="67201" y="9802"/>
                  </a:lnTo>
                  <a:lnTo>
                    <a:pt x="70708" y="19862"/>
                  </a:lnTo>
                  <a:lnTo>
                    <a:pt x="72682" y="37427"/>
                  </a:lnTo>
                  <a:lnTo>
                    <a:pt x="65617" y="53542"/>
                  </a:lnTo>
                  <a:lnTo>
                    <a:pt x="45774" y="78685"/>
                  </a:lnTo>
                  <a:lnTo>
                    <a:pt x="20526" y="106144"/>
                  </a:lnTo>
                  <a:lnTo>
                    <a:pt x="0" y="129126"/>
                  </a:lnTo>
                  <a:lnTo>
                    <a:pt x="516" y="130807"/>
                  </a:lnTo>
                  <a:lnTo>
                    <a:pt x="4851" y="134555"/>
                  </a:lnTo>
                  <a:lnTo>
                    <a:pt x="18597" y="137262"/>
                  </a:lnTo>
                  <a:lnTo>
                    <a:pt x="50289" y="136369"/>
                  </a:lnTo>
                  <a:lnTo>
                    <a:pt x="75668" y="132904"/>
                  </a:lnTo>
                  <a:lnTo>
                    <a:pt x="83407" y="134312"/>
                  </a:lnTo>
                  <a:lnTo>
                    <a:pt x="92563" y="1384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1" name="SMARTInkShape-Group916"/>
          <p:cNvGrpSpPr/>
          <p:nvPr/>
        </p:nvGrpSpPr>
        <p:grpSpPr>
          <a:xfrm>
            <a:off x="6264794" y="1495229"/>
            <a:ext cx="2352157" cy="1165422"/>
            <a:chOff x="6264794" y="1495229"/>
            <a:chExt cx="2352157" cy="1165422"/>
          </a:xfrm>
        </p:grpSpPr>
        <p:sp>
          <p:nvSpPr>
            <p:cNvPr id="335" name="SMARTInkShape-3339"/>
            <p:cNvSpPr/>
            <p:nvPr>
              <p:custDataLst>
                <p:tags r:id="rId21"/>
              </p:custDataLst>
            </p:nvPr>
          </p:nvSpPr>
          <p:spPr>
            <a:xfrm>
              <a:off x="7791450" y="17208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6350" y="0"/>
                  </a:moveTo>
                  <a:lnTo>
                    <a:pt x="63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6" name="SMARTInkShape-3340"/>
            <p:cNvSpPr/>
            <p:nvPr>
              <p:custDataLst>
                <p:tags r:id="rId22"/>
              </p:custDataLst>
            </p:nvPr>
          </p:nvSpPr>
          <p:spPr>
            <a:xfrm>
              <a:off x="7979733" y="1717479"/>
              <a:ext cx="131460" cy="167148"/>
            </a:xfrm>
            <a:custGeom>
              <a:avLst/>
              <a:gdLst/>
              <a:ahLst/>
              <a:cxnLst/>
              <a:rect l="0" t="0" r="0" b="0"/>
              <a:pathLst>
                <a:path w="131460" h="167148">
                  <a:moveTo>
                    <a:pt x="65717" y="3371"/>
                  </a:moveTo>
                  <a:lnTo>
                    <a:pt x="65717" y="3371"/>
                  </a:lnTo>
                  <a:lnTo>
                    <a:pt x="62346" y="0"/>
                  </a:lnTo>
                  <a:lnTo>
                    <a:pt x="59942" y="1124"/>
                  </a:lnTo>
                  <a:lnTo>
                    <a:pt x="40300" y="25661"/>
                  </a:lnTo>
                  <a:lnTo>
                    <a:pt x="24082" y="49967"/>
                  </a:lnTo>
                  <a:lnTo>
                    <a:pt x="9818" y="77232"/>
                  </a:lnTo>
                  <a:lnTo>
                    <a:pt x="2067" y="103931"/>
                  </a:lnTo>
                  <a:lnTo>
                    <a:pt x="0" y="116978"/>
                  </a:lnTo>
                  <a:lnTo>
                    <a:pt x="5230" y="139000"/>
                  </a:lnTo>
                  <a:lnTo>
                    <a:pt x="10576" y="148824"/>
                  </a:lnTo>
                  <a:lnTo>
                    <a:pt x="25923" y="161620"/>
                  </a:lnTo>
                  <a:lnTo>
                    <a:pt x="34954" y="166021"/>
                  </a:lnTo>
                  <a:lnTo>
                    <a:pt x="54397" y="167147"/>
                  </a:lnTo>
                  <a:lnTo>
                    <a:pt x="64519" y="165472"/>
                  </a:lnTo>
                  <a:lnTo>
                    <a:pt x="83294" y="156084"/>
                  </a:lnTo>
                  <a:lnTo>
                    <a:pt x="101046" y="141093"/>
                  </a:lnTo>
                  <a:lnTo>
                    <a:pt x="118343" y="120320"/>
                  </a:lnTo>
                  <a:lnTo>
                    <a:pt x="127912" y="95094"/>
                  </a:lnTo>
                  <a:lnTo>
                    <a:pt x="131459" y="67420"/>
                  </a:lnTo>
                  <a:lnTo>
                    <a:pt x="130684" y="38658"/>
                  </a:lnTo>
                  <a:lnTo>
                    <a:pt x="124224" y="18819"/>
                  </a:lnTo>
                  <a:lnTo>
                    <a:pt x="119539" y="11553"/>
                  </a:lnTo>
                  <a:lnTo>
                    <a:pt x="112887" y="8826"/>
                  </a:lnTo>
                  <a:lnTo>
                    <a:pt x="78417" y="160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7" name="SMARTInkShape-3341"/>
            <p:cNvSpPr/>
            <p:nvPr>
              <p:custDataLst>
                <p:tags r:id="rId23"/>
              </p:custDataLst>
            </p:nvPr>
          </p:nvSpPr>
          <p:spPr>
            <a:xfrm>
              <a:off x="7994650" y="1809750"/>
              <a:ext cx="101601" cy="19051"/>
            </a:xfrm>
            <a:custGeom>
              <a:avLst/>
              <a:gdLst/>
              <a:ahLst/>
              <a:cxnLst/>
              <a:rect l="0" t="0" r="0" b="0"/>
              <a:pathLst>
                <a:path w="10160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9050"/>
                  </a:lnTo>
                  <a:lnTo>
                    <a:pt x="30507" y="13583"/>
                  </a:lnTo>
                  <a:lnTo>
                    <a:pt x="57173" y="9590"/>
                  </a:lnTo>
                  <a:lnTo>
                    <a:pt x="84046" y="3939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8" name="SMARTInkShape-3342"/>
            <p:cNvSpPr/>
            <p:nvPr>
              <p:custDataLst>
                <p:tags r:id="rId24"/>
              </p:custDataLst>
            </p:nvPr>
          </p:nvSpPr>
          <p:spPr>
            <a:xfrm>
              <a:off x="8172450" y="1670050"/>
              <a:ext cx="36572" cy="228601"/>
            </a:xfrm>
            <a:custGeom>
              <a:avLst/>
              <a:gdLst/>
              <a:ahLst/>
              <a:cxnLst/>
              <a:rect l="0" t="0" r="0" b="0"/>
              <a:pathLst>
                <a:path w="36572" h="228601">
                  <a:moveTo>
                    <a:pt x="0" y="0"/>
                  </a:moveTo>
                  <a:lnTo>
                    <a:pt x="0" y="0"/>
                  </a:lnTo>
                  <a:lnTo>
                    <a:pt x="1411" y="16620"/>
                  </a:lnTo>
                  <a:lnTo>
                    <a:pt x="9434" y="42632"/>
                  </a:lnTo>
                  <a:lnTo>
                    <a:pt x="17298" y="73388"/>
                  </a:lnTo>
                  <a:lnTo>
                    <a:pt x="24386" y="96822"/>
                  </a:lnTo>
                  <a:lnTo>
                    <a:pt x="30359" y="121349"/>
                  </a:lnTo>
                  <a:lnTo>
                    <a:pt x="34660" y="145655"/>
                  </a:lnTo>
                  <a:lnTo>
                    <a:pt x="36571" y="168217"/>
                  </a:lnTo>
                  <a:lnTo>
                    <a:pt x="30904" y="197382"/>
                  </a:lnTo>
                  <a:lnTo>
                    <a:pt x="19050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9" name="SMARTInkShape-3343"/>
            <p:cNvSpPr/>
            <p:nvPr>
              <p:custDataLst>
                <p:tags r:id="rId25"/>
              </p:custDataLst>
            </p:nvPr>
          </p:nvSpPr>
          <p:spPr>
            <a:xfrm>
              <a:off x="6464300" y="2063915"/>
              <a:ext cx="1784351" cy="95086"/>
            </a:xfrm>
            <a:custGeom>
              <a:avLst/>
              <a:gdLst/>
              <a:ahLst/>
              <a:cxnLst/>
              <a:rect l="0" t="0" r="0" b="0"/>
              <a:pathLst>
                <a:path w="1784351" h="95086">
                  <a:moveTo>
                    <a:pt x="0" y="95085"/>
                  </a:moveTo>
                  <a:lnTo>
                    <a:pt x="0" y="95085"/>
                  </a:lnTo>
                  <a:lnTo>
                    <a:pt x="27789" y="91714"/>
                  </a:lnTo>
                  <a:lnTo>
                    <a:pt x="56369" y="89618"/>
                  </a:lnTo>
                  <a:lnTo>
                    <a:pt x="84320" y="87246"/>
                  </a:lnTo>
                  <a:lnTo>
                    <a:pt x="100663" y="85625"/>
                  </a:lnTo>
                  <a:lnTo>
                    <a:pt x="119320" y="83134"/>
                  </a:lnTo>
                  <a:lnTo>
                    <a:pt x="139519" y="80062"/>
                  </a:lnTo>
                  <a:lnTo>
                    <a:pt x="160745" y="76603"/>
                  </a:lnTo>
                  <a:lnTo>
                    <a:pt x="184069" y="73592"/>
                  </a:lnTo>
                  <a:lnTo>
                    <a:pt x="208790" y="70878"/>
                  </a:lnTo>
                  <a:lnTo>
                    <a:pt x="234444" y="68364"/>
                  </a:lnTo>
                  <a:lnTo>
                    <a:pt x="261424" y="65276"/>
                  </a:lnTo>
                  <a:lnTo>
                    <a:pt x="289288" y="61807"/>
                  </a:lnTo>
                  <a:lnTo>
                    <a:pt x="317742" y="58083"/>
                  </a:lnTo>
                  <a:lnTo>
                    <a:pt x="347295" y="54895"/>
                  </a:lnTo>
                  <a:lnTo>
                    <a:pt x="377579" y="52064"/>
                  </a:lnTo>
                  <a:lnTo>
                    <a:pt x="408353" y="49471"/>
                  </a:lnTo>
                  <a:lnTo>
                    <a:pt x="440863" y="47037"/>
                  </a:lnTo>
                  <a:lnTo>
                    <a:pt x="474531" y="44708"/>
                  </a:lnTo>
                  <a:lnTo>
                    <a:pt x="508970" y="42450"/>
                  </a:lnTo>
                  <a:lnTo>
                    <a:pt x="543925" y="40945"/>
                  </a:lnTo>
                  <a:lnTo>
                    <a:pt x="579222" y="39942"/>
                  </a:lnTo>
                  <a:lnTo>
                    <a:pt x="614748" y="39273"/>
                  </a:lnTo>
                  <a:lnTo>
                    <a:pt x="650426" y="38827"/>
                  </a:lnTo>
                  <a:lnTo>
                    <a:pt x="686206" y="38530"/>
                  </a:lnTo>
                  <a:lnTo>
                    <a:pt x="722054" y="38331"/>
                  </a:lnTo>
                  <a:lnTo>
                    <a:pt x="757948" y="38199"/>
                  </a:lnTo>
                  <a:lnTo>
                    <a:pt x="793870" y="38111"/>
                  </a:lnTo>
                  <a:lnTo>
                    <a:pt x="829814" y="38052"/>
                  </a:lnTo>
                  <a:lnTo>
                    <a:pt x="865065" y="38013"/>
                  </a:lnTo>
                  <a:lnTo>
                    <a:pt x="899854" y="37987"/>
                  </a:lnTo>
                  <a:lnTo>
                    <a:pt x="934336" y="37970"/>
                  </a:lnTo>
                  <a:lnTo>
                    <a:pt x="968612" y="37958"/>
                  </a:lnTo>
                  <a:lnTo>
                    <a:pt x="1002753" y="37951"/>
                  </a:lnTo>
                  <a:lnTo>
                    <a:pt x="1036802" y="37945"/>
                  </a:lnTo>
                  <a:lnTo>
                    <a:pt x="1070790" y="37236"/>
                  </a:lnTo>
                  <a:lnTo>
                    <a:pt x="1104738" y="36058"/>
                  </a:lnTo>
                  <a:lnTo>
                    <a:pt x="1138658" y="34567"/>
                  </a:lnTo>
                  <a:lnTo>
                    <a:pt x="1173267" y="32867"/>
                  </a:lnTo>
                  <a:lnTo>
                    <a:pt x="1208333" y="31029"/>
                  </a:lnTo>
                  <a:lnTo>
                    <a:pt x="1243705" y="29098"/>
                  </a:lnTo>
                  <a:lnTo>
                    <a:pt x="1277871" y="27104"/>
                  </a:lnTo>
                  <a:lnTo>
                    <a:pt x="1311230" y="25070"/>
                  </a:lnTo>
                  <a:lnTo>
                    <a:pt x="1344054" y="23008"/>
                  </a:lnTo>
                  <a:lnTo>
                    <a:pt x="1376519" y="20928"/>
                  </a:lnTo>
                  <a:lnTo>
                    <a:pt x="1408746" y="18836"/>
                  </a:lnTo>
                  <a:lnTo>
                    <a:pt x="1440814" y="16736"/>
                  </a:lnTo>
                  <a:lnTo>
                    <a:pt x="1471364" y="14630"/>
                  </a:lnTo>
                  <a:lnTo>
                    <a:pt x="1500904" y="12520"/>
                  </a:lnTo>
                  <a:lnTo>
                    <a:pt x="1529769" y="10409"/>
                  </a:lnTo>
                  <a:lnTo>
                    <a:pt x="1556774" y="8295"/>
                  </a:lnTo>
                  <a:lnTo>
                    <a:pt x="1582538" y="6181"/>
                  </a:lnTo>
                  <a:lnTo>
                    <a:pt x="1607476" y="4065"/>
                  </a:lnTo>
                  <a:lnTo>
                    <a:pt x="1630450" y="2655"/>
                  </a:lnTo>
                  <a:lnTo>
                    <a:pt x="1652117" y="1715"/>
                  </a:lnTo>
                  <a:lnTo>
                    <a:pt x="1672911" y="1088"/>
                  </a:lnTo>
                  <a:lnTo>
                    <a:pt x="1690301" y="671"/>
                  </a:lnTo>
                  <a:lnTo>
                    <a:pt x="1719032" y="206"/>
                  </a:lnTo>
                  <a:lnTo>
                    <a:pt x="1741679" y="0"/>
                  </a:lnTo>
                  <a:lnTo>
                    <a:pt x="1764650" y="1766"/>
                  </a:lnTo>
                  <a:lnTo>
                    <a:pt x="1784350" y="61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0" name="SMARTInkShape-3344"/>
            <p:cNvSpPr/>
            <p:nvPr>
              <p:custDataLst>
                <p:tags r:id="rId26"/>
              </p:custDataLst>
            </p:nvPr>
          </p:nvSpPr>
          <p:spPr>
            <a:xfrm>
              <a:off x="6642100" y="2266950"/>
              <a:ext cx="16072" cy="127001"/>
            </a:xfrm>
            <a:custGeom>
              <a:avLst/>
              <a:gdLst/>
              <a:ahLst/>
              <a:cxnLst/>
              <a:rect l="0" t="0" r="0" b="0"/>
              <a:pathLst>
                <a:path w="16072" h="127001">
                  <a:moveTo>
                    <a:pt x="12700" y="0"/>
                  </a:moveTo>
                  <a:lnTo>
                    <a:pt x="12700" y="0"/>
                  </a:lnTo>
                  <a:lnTo>
                    <a:pt x="16071" y="29886"/>
                  </a:lnTo>
                  <a:lnTo>
                    <a:pt x="14797" y="56990"/>
                  </a:lnTo>
                  <a:lnTo>
                    <a:pt x="8044" y="87614"/>
                  </a:lnTo>
                  <a:lnTo>
                    <a:pt x="1198" y="117110"/>
                  </a:lnTo>
                  <a:lnTo>
                    <a:pt x="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1" name="SMARTInkShape-3345"/>
            <p:cNvSpPr/>
            <p:nvPr>
              <p:custDataLst>
                <p:tags r:id="rId27"/>
              </p:custDataLst>
            </p:nvPr>
          </p:nvSpPr>
          <p:spPr>
            <a:xfrm>
              <a:off x="6604000" y="237490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6907" y="5026"/>
                  </a:lnTo>
                  <a:lnTo>
                    <a:pt x="37940" y="8115"/>
                  </a:lnTo>
                  <a:lnTo>
                    <a:pt x="698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2" name="SMARTInkShape-3346"/>
            <p:cNvSpPr/>
            <p:nvPr>
              <p:custDataLst>
                <p:tags r:id="rId28"/>
              </p:custDataLst>
            </p:nvPr>
          </p:nvSpPr>
          <p:spPr>
            <a:xfrm>
              <a:off x="7016750" y="2273349"/>
              <a:ext cx="123959" cy="171952"/>
            </a:xfrm>
            <a:custGeom>
              <a:avLst/>
              <a:gdLst/>
              <a:ahLst/>
              <a:cxnLst/>
              <a:rect l="0" t="0" r="0" b="0"/>
              <a:pathLst>
                <a:path w="123959" h="171952">
                  <a:moveTo>
                    <a:pt x="76200" y="50751"/>
                  </a:moveTo>
                  <a:lnTo>
                    <a:pt x="76200" y="50751"/>
                  </a:lnTo>
                  <a:lnTo>
                    <a:pt x="72829" y="75170"/>
                  </a:lnTo>
                  <a:lnTo>
                    <a:pt x="66075" y="106427"/>
                  </a:lnTo>
                  <a:lnTo>
                    <a:pt x="64008" y="136015"/>
                  </a:lnTo>
                  <a:lnTo>
                    <a:pt x="63601" y="149124"/>
                  </a:lnTo>
                  <a:lnTo>
                    <a:pt x="64272" y="148788"/>
                  </a:lnTo>
                  <a:lnTo>
                    <a:pt x="66901" y="144653"/>
                  </a:lnTo>
                  <a:lnTo>
                    <a:pt x="64776" y="134348"/>
                  </a:lnTo>
                  <a:lnTo>
                    <a:pt x="57528" y="108917"/>
                  </a:lnTo>
                  <a:lnTo>
                    <a:pt x="53791" y="86480"/>
                  </a:lnTo>
                  <a:lnTo>
                    <a:pt x="52129" y="62397"/>
                  </a:lnTo>
                  <a:lnTo>
                    <a:pt x="54565" y="31781"/>
                  </a:lnTo>
                  <a:lnTo>
                    <a:pt x="61645" y="17390"/>
                  </a:lnTo>
                  <a:lnTo>
                    <a:pt x="75650" y="3237"/>
                  </a:lnTo>
                  <a:lnTo>
                    <a:pt x="80066" y="25"/>
                  </a:lnTo>
                  <a:lnTo>
                    <a:pt x="85834" y="0"/>
                  </a:lnTo>
                  <a:lnTo>
                    <a:pt x="99767" y="5617"/>
                  </a:lnTo>
                  <a:lnTo>
                    <a:pt x="111604" y="18932"/>
                  </a:lnTo>
                  <a:lnTo>
                    <a:pt x="120157" y="37315"/>
                  </a:lnTo>
                  <a:lnTo>
                    <a:pt x="123958" y="59596"/>
                  </a:lnTo>
                  <a:lnTo>
                    <a:pt x="123767" y="83610"/>
                  </a:lnTo>
                  <a:lnTo>
                    <a:pt x="122728" y="95940"/>
                  </a:lnTo>
                  <a:lnTo>
                    <a:pt x="114048" y="117167"/>
                  </a:lnTo>
                  <a:lnTo>
                    <a:pt x="95176" y="144983"/>
                  </a:lnTo>
                  <a:lnTo>
                    <a:pt x="88850" y="153789"/>
                  </a:lnTo>
                  <a:lnTo>
                    <a:pt x="72415" y="165455"/>
                  </a:lnTo>
                  <a:lnTo>
                    <a:pt x="54762" y="171580"/>
                  </a:lnTo>
                  <a:lnTo>
                    <a:pt x="39861" y="171951"/>
                  </a:lnTo>
                  <a:lnTo>
                    <a:pt x="19572" y="164822"/>
                  </a:lnTo>
                  <a:lnTo>
                    <a:pt x="10345" y="155777"/>
                  </a:lnTo>
                  <a:lnTo>
                    <a:pt x="0" y="1396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3" name="SMARTInkShape-3347"/>
            <p:cNvSpPr/>
            <p:nvPr>
              <p:custDataLst>
                <p:tags r:id="rId29"/>
              </p:custDataLst>
            </p:nvPr>
          </p:nvSpPr>
          <p:spPr>
            <a:xfrm>
              <a:off x="7366600" y="2328977"/>
              <a:ext cx="158151" cy="75967"/>
            </a:xfrm>
            <a:custGeom>
              <a:avLst/>
              <a:gdLst/>
              <a:ahLst/>
              <a:cxnLst/>
              <a:rect l="0" t="0" r="0" b="0"/>
              <a:pathLst>
                <a:path w="158151" h="75967">
                  <a:moveTo>
                    <a:pt x="18450" y="20523"/>
                  </a:moveTo>
                  <a:lnTo>
                    <a:pt x="18450" y="20523"/>
                  </a:lnTo>
                  <a:lnTo>
                    <a:pt x="15078" y="20523"/>
                  </a:lnTo>
                  <a:lnTo>
                    <a:pt x="6241" y="30636"/>
                  </a:lnTo>
                  <a:lnTo>
                    <a:pt x="2440" y="41245"/>
                  </a:lnTo>
                  <a:lnTo>
                    <a:pt x="0" y="61932"/>
                  </a:lnTo>
                  <a:lnTo>
                    <a:pt x="1212" y="65768"/>
                  </a:lnTo>
                  <a:lnTo>
                    <a:pt x="6320" y="71912"/>
                  </a:lnTo>
                  <a:lnTo>
                    <a:pt x="13294" y="75112"/>
                  </a:lnTo>
                  <a:lnTo>
                    <a:pt x="17129" y="75966"/>
                  </a:lnTo>
                  <a:lnTo>
                    <a:pt x="27036" y="73151"/>
                  </a:lnTo>
                  <a:lnTo>
                    <a:pt x="37082" y="67197"/>
                  </a:lnTo>
                  <a:lnTo>
                    <a:pt x="55075" y="44404"/>
                  </a:lnTo>
                  <a:lnTo>
                    <a:pt x="71921" y="12710"/>
                  </a:lnTo>
                  <a:lnTo>
                    <a:pt x="74671" y="5761"/>
                  </a:lnTo>
                  <a:lnTo>
                    <a:pt x="78245" y="322"/>
                  </a:lnTo>
                  <a:lnTo>
                    <a:pt x="78774" y="0"/>
                  </a:lnTo>
                  <a:lnTo>
                    <a:pt x="76157" y="13256"/>
                  </a:lnTo>
                  <a:lnTo>
                    <a:pt x="75649" y="43029"/>
                  </a:lnTo>
                  <a:lnTo>
                    <a:pt x="77043" y="46816"/>
                  </a:lnTo>
                  <a:lnTo>
                    <a:pt x="82356" y="52905"/>
                  </a:lnTo>
                  <a:lnTo>
                    <a:pt x="85748" y="54105"/>
                  </a:lnTo>
                  <a:lnTo>
                    <a:pt x="93281" y="53558"/>
                  </a:lnTo>
                  <a:lnTo>
                    <a:pt x="99451" y="50962"/>
                  </a:lnTo>
                  <a:lnTo>
                    <a:pt x="112532" y="40176"/>
                  </a:lnTo>
                  <a:lnTo>
                    <a:pt x="130441" y="17743"/>
                  </a:lnTo>
                  <a:lnTo>
                    <a:pt x="134781" y="15760"/>
                  </a:lnTo>
                  <a:lnTo>
                    <a:pt x="137632" y="16642"/>
                  </a:lnTo>
                  <a:lnTo>
                    <a:pt x="144562" y="21385"/>
                  </a:lnTo>
                  <a:lnTo>
                    <a:pt x="148584" y="28197"/>
                  </a:lnTo>
                  <a:lnTo>
                    <a:pt x="153399" y="50508"/>
                  </a:lnTo>
                  <a:lnTo>
                    <a:pt x="158150" y="586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4" name="SMARTInkShape-3348"/>
            <p:cNvSpPr/>
            <p:nvPr>
              <p:custDataLst>
                <p:tags r:id="rId30"/>
              </p:custDataLst>
            </p:nvPr>
          </p:nvSpPr>
          <p:spPr>
            <a:xfrm>
              <a:off x="7264400" y="2318633"/>
              <a:ext cx="76201" cy="111476"/>
            </a:xfrm>
            <a:custGeom>
              <a:avLst/>
              <a:gdLst/>
              <a:ahLst/>
              <a:cxnLst/>
              <a:rect l="0" t="0" r="0" b="0"/>
              <a:pathLst>
                <a:path w="76201" h="111476">
                  <a:moveTo>
                    <a:pt x="76200" y="5467"/>
                  </a:moveTo>
                  <a:lnTo>
                    <a:pt x="76200" y="5467"/>
                  </a:lnTo>
                  <a:lnTo>
                    <a:pt x="72829" y="2096"/>
                  </a:lnTo>
                  <a:lnTo>
                    <a:pt x="67411" y="441"/>
                  </a:lnTo>
                  <a:lnTo>
                    <a:pt x="63991" y="0"/>
                  </a:lnTo>
                  <a:lnTo>
                    <a:pt x="54546" y="3272"/>
                  </a:lnTo>
                  <a:lnTo>
                    <a:pt x="43998" y="10136"/>
                  </a:lnTo>
                  <a:lnTo>
                    <a:pt x="34607" y="20242"/>
                  </a:lnTo>
                  <a:lnTo>
                    <a:pt x="32948" y="25900"/>
                  </a:lnTo>
                  <a:lnTo>
                    <a:pt x="34869" y="37832"/>
                  </a:lnTo>
                  <a:lnTo>
                    <a:pt x="47601" y="66397"/>
                  </a:lnTo>
                  <a:lnTo>
                    <a:pt x="58162" y="83100"/>
                  </a:lnTo>
                  <a:lnTo>
                    <a:pt x="62797" y="106864"/>
                  </a:lnTo>
                  <a:lnTo>
                    <a:pt x="60210" y="109048"/>
                  </a:lnTo>
                  <a:lnTo>
                    <a:pt x="49808" y="111475"/>
                  </a:lnTo>
                  <a:lnTo>
                    <a:pt x="31455" y="109471"/>
                  </a:lnTo>
                  <a:lnTo>
                    <a:pt x="15984" y="104408"/>
                  </a:lnTo>
                  <a:lnTo>
                    <a:pt x="8750" y="96713"/>
                  </a:lnTo>
                  <a:lnTo>
                    <a:pt x="0" y="81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5" name="SMARTInkShape-3349"/>
            <p:cNvSpPr/>
            <p:nvPr>
              <p:custDataLst>
                <p:tags r:id="rId31"/>
              </p:custDataLst>
            </p:nvPr>
          </p:nvSpPr>
          <p:spPr>
            <a:xfrm>
              <a:off x="6599375" y="2426092"/>
              <a:ext cx="74476" cy="87093"/>
            </a:xfrm>
            <a:custGeom>
              <a:avLst/>
              <a:gdLst/>
              <a:ahLst/>
              <a:cxnLst/>
              <a:rect l="0" t="0" r="0" b="0"/>
              <a:pathLst>
                <a:path w="74476" h="87093">
                  <a:moveTo>
                    <a:pt x="10975" y="5958"/>
                  </a:moveTo>
                  <a:lnTo>
                    <a:pt x="10975" y="5958"/>
                  </a:lnTo>
                  <a:lnTo>
                    <a:pt x="10975" y="2587"/>
                  </a:lnTo>
                  <a:lnTo>
                    <a:pt x="12386" y="1594"/>
                  </a:lnTo>
                  <a:lnTo>
                    <a:pt x="24790" y="0"/>
                  </a:lnTo>
                  <a:lnTo>
                    <a:pt x="48646" y="365"/>
                  </a:lnTo>
                  <a:lnTo>
                    <a:pt x="55470" y="3002"/>
                  </a:lnTo>
                  <a:lnTo>
                    <a:pt x="57571" y="5398"/>
                  </a:lnTo>
                  <a:lnTo>
                    <a:pt x="59907" y="11824"/>
                  </a:lnTo>
                  <a:lnTo>
                    <a:pt x="57707" y="16219"/>
                  </a:lnTo>
                  <a:lnTo>
                    <a:pt x="29628" y="47944"/>
                  </a:lnTo>
                  <a:lnTo>
                    <a:pt x="2158" y="78813"/>
                  </a:lnTo>
                  <a:lnTo>
                    <a:pt x="0" y="83729"/>
                  </a:lnTo>
                  <a:lnTo>
                    <a:pt x="1541" y="85322"/>
                  </a:lnTo>
                  <a:lnTo>
                    <a:pt x="8899" y="87092"/>
                  </a:lnTo>
                  <a:lnTo>
                    <a:pt x="30869" y="83159"/>
                  </a:lnTo>
                  <a:lnTo>
                    <a:pt x="47914" y="79005"/>
                  </a:lnTo>
                  <a:lnTo>
                    <a:pt x="74475" y="821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6" name="SMARTInkShape-3350"/>
            <p:cNvSpPr/>
            <p:nvPr>
              <p:custDataLst>
                <p:tags r:id="rId32"/>
              </p:custDataLst>
            </p:nvPr>
          </p:nvSpPr>
          <p:spPr>
            <a:xfrm>
              <a:off x="7410450" y="2228850"/>
              <a:ext cx="19051" cy="6351"/>
            </a:xfrm>
            <a:custGeom>
              <a:avLst/>
              <a:gdLst/>
              <a:ahLst/>
              <a:cxnLst/>
              <a:rect l="0" t="0" r="0" b="0"/>
              <a:pathLst>
                <a:path w="19051" h="6351">
                  <a:moveTo>
                    <a:pt x="19050" y="6350"/>
                  </a:moveTo>
                  <a:lnTo>
                    <a:pt x="1905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7" name="SMARTInkShape-3351"/>
            <p:cNvSpPr/>
            <p:nvPr>
              <p:custDataLst>
                <p:tags r:id="rId33"/>
              </p:custDataLst>
            </p:nvPr>
          </p:nvSpPr>
          <p:spPr>
            <a:xfrm>
              <a:off x="6834230" y="2292350"/>
              <a:ext cx="93621" cy="171451"/>
            </a:xfrm>
            <a:custGeom>
              <a:avLst/>
              <a:gdLst/>
              <a:ahLst/>
              <a:cxnLst/>
              <a:rect l="0" t="0" r="0" b="0"/>
              <a:pathLst>
                <a:path w="93621" h="171451">
                  <a:moveTo>
                    <a:pt x="49170" y="0"/>
                  </a:moveTo>
                  <a:lnTo>
                    <a:pt x="49170" y="0"/>
                  </a:lnTo>
                  <a:lnTo>
                    <a:pt x="49170" y="6742"/>
                  </a:lnTo>
                  <a:lnTo>
                    <a:pt x="39057" y="31161"/>
                  </a:lnTo>
                  <a:lnTo>
                    <a:pt x="30329" y="55242"/>
                  </a:lnTo>
                  <a:lnTo>
                    <a:pt x="21746" y="81702"/>
                  </a:lnTo>
                  <a:lnTo>
                    <a:pt x="13228" y="107573"/>
                  </a:lnTo>
                  <a:lnTo>
                    <a:pt x="3870" y="135825"/>
                  </a:lnTo>
                  <a:lnTo>
                    <a:pt x="0" y="150860"/>
                  </a:lnTo>
                  <a:lnTo>
                    <a:pt x="162" y="152784"/>
                  </a:lnTo>
                  <a:lnTo>
                    <a:pt x="976" y="153362"/>
                  </a:lnTo>
                  <a:lnTo>
                    <a:pt x="2224" y="153041"/>
                  </a:lnTo>
                  <a:lnTo>
                    <a:pt x="10722" y="145848"/>
                  </a:lnTo>
                  <a:lnTo>
                    <a:pt x="34115" y="114761"/>
                  </a:lnTo>
                  <a:lnTo>
                    <a:pt x="61405" y="92362"/>
                  </a:lnTo>
                  <a:lnTo>
                    <a:pt x="74040" y="85457"/>
                  </a:lnTo>
                  <a:lnTo>
                    <a:pt x="76333" y="85899"/>
                  </a:lnTo>
                  <a:lnTo>
                    <a:pt x="77862" y="87605"/>
                  </a:lnTo>
                  <a:lnTo>
                    <a:pt x="78881" y="90153"/>
                  </a:lnTo>
                  <a:lnTo>
                    <a:pt x="76251" y="98629"/>
                  </a:lnTo>
                  <a:lnTo>
                    <a:pt x="64955" y="115301"/>
                  </a:lnTo>
                  <a:lnTo>
                    <a:pt x="33596" y="143699"/>
                  </a:lnTo>
                  <a:lnTo>
                    <a:pt x="25711" y="150681"/>
                  </a:lnTo>
                  <a:lnTo>
                    <a:pt x="34293" y="142627"/>
                  </a:lnTo>
                  <a:lnTo>
                    <a:pt x="41617" y="137943"/>
                  </a:lnTo>
                  <a:lnTo>
                    <a:pt x="44840" y="137118"/>
                  </a:lnTo>
                  <a:lnTo>
                    <a:pt x="47695" y="137273"/>
                  </a:lnTo>
                  <a:lnTo>
                    <a:pt x="50303" y="138082"/>
                  </a:lnTo>
                  <a:lnTo>
                    <a:pt x="55083" y="142744"/>
                  </a:lnTo>
                  <a:lnTo>
                    <a:pt x="70311" y="166140"/>
                  </a:lnTo>
                  <a:lnTo>
                    <a:pt x="78322" y="169090"/>
                  </a:lnTo>
                  <a:lnTo>
                    <a:pt x="93620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8" name="SMARTInkShape-3352"/>
            <p:cNvSpPr/>
            <p:nvPr>
              <p:custDataLst>
                <p:tags r:id="rId34"/>
              </p:custDataLst>
            </p:nvPr>
          </p:nvSpPr>
          <p:spPr>
            <a:xfrm>
              <a:off x="7660159" y="2206477"/>
              <a:ext cx="151244" cy="192905"/>
            </a:xfrm>
            <a:custGeom>
              <a:avLst/>
              <a:gdLst/>
              <a:ahLst/>
              <a:cxnLst/>
              <a:rect l="0" t="0" r="0" b="0"/>
              <a:pathLst>
                <a:path w="151244" h="192905">
                  <a:moveTo>
                    <a:pt x="93191" y="16023"/>
                  </a:moveTo>
                  <a:lnTo>
                    <a:pt x="93191" y="16023"/>
                  </a:lnTo>
                  <a:lnTo>
                    <a:pt x="86449" y="12652"/>
                  </a:lnTo>
                  <a:lnTo>
                    <a:pt x="82347" y="13070"/>
                  </a:lnTo>
                  <a:lnTo>
                    <a:pt x="72143" y="17298"/>
                  </a:lnTo>
                  <a:lnTo>
                    <a:pt x="44386" y="41095"/>
                  </a:lnTo>
                  <a:lnTo>
                    <a:pt x="27049" y="65031"/>
                  </a:lnTo>
                  <a:lnTo>
                    <a:pt x="12994" y="92838"/>
                  </a:lnTo>
                  <a:lnTo>
                    <a:pt x="2045" y="124011"/>
                  </a:lnTo>
                  <a:lnTo>
                    <a:pt x="0" y="151036"/>
                  </a:lnTo>
                  <a:lnTo>
                    <a:pt x="1431" y="163182"/>
                  </a:lnTo>
                  <a:lnTo>
                    <a:pt x="5206" y="172690"/>
                  </a:lnTo>
                  <a:lnTo>
                    <a:pt x="16927" y="187017"/>
                  </a:lnTo>
                  <a:lnTo>
                    <a:pt x="24710" y="190697"/>
                  </a:lnTo>
                  <a:lnTo>
                    <a:pt x="42764" y="192904"/>
                  </a:lnTo>
                  <a:lnTo>
                    <a:pt x="64429" y="185889"/>
                  </a:lnTo>
                  <a:lnTo>
                    <a:pt x="87463" y="171952"/>
                  </a:lnTo>
                  <a:lnTo>
                    <a:pt x="109460" y="151647"/>
                  </a:lnTo>
                  <a:lnTo>
                    <a:pt x="129114" y="124749"/>
                  </a:lnTo>
                  <a:lnTo>
                    <a:pt x="144434" y="94684"/>
                  </a:lnTo>
                  <a:lnTo>
                    <a:pt x="151243" y="64860"/>
                  </a:lnTo>
                  <a:lnTo>
                    <a:pt x="150507" y="37022"/>
                  </a:lnTo>
                  <a:lnTo>
                    <a:pt x="144771" y="14067"/>
                  </a:lnTo>
                  <a:lnTo>
                    <a:pt x="135165" y="1513"/>
                  </a:lnTo>
                  <a:lnTo>
                    <a:pt x="127524" y="0"/>
                  </a:lnTo>
                  <a:lnTo>
                    <a:pt x="107744" y="3963"/>
                  </a:lnTo>
                  <a:lnTo>
                    <a:pt x="76180" y="21465"/>
                  </a:lnTo>
                  <a:lnTo>
                    <a:pt x="55091" y="350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9" name="SMARTInkShape-3353"/>
            <p:cNvSpPr/>
            <p:nvPr>
              <p:custDataLst>
                <p:tags r:id="rId35"/>
              </p:custDataLst>
            </p:nvPr>
          </p:nvSpPr>
          <p:spPr>
            <a:xfrm>
              <a:off x="7696200" y="2296551"/>
              <a:ext cx="82551" cy="21200"/>
            </a:xfrm>
            <a:custGeom>
              <a:avLst/>
              <a:gdLst/>
              <a:ahLst/>
              <a:cxnLst/>
              <a:rect l="0" t="0" r="0" b="0"/>
              <a:pathLst>
                <a:path w="82551" h="21200">
                  <a:moveTo>
                    <a:pt x="0" y="21199"/>
                  </a:moveTo>
                  <a:lnTo>
                    <a:pt x="0" y="21199"/>
                  </a:lnTo>
                  <a:lnTo>
                    <a:pt x="0" y="17828"/>
                  </a:lnTo>
                  <a:lnTo>
                    <a:pt x="1882" y="14291"/>
                  </a:lnTo>
                  <a:lnTo>
                    <a:pt x="3371" y="12361"/>
                  </a:lnTo>
                  <a:lnTo>
                    <a:pt x="15580" y="6272"/>
                  </a:lnTo>
                  <a:lnTo>
                    <a:pt x="42717" y="0"/>
                  </a:lnTo>
                  <a:lnTo>
                    <a:pt x="72486" y="993"/>
                  </a:lnTo>
                  <a:lnTo>
                    <a:pt x="82550" y="21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0" name="SMARTInkShape-3354"/>
            <p:cNvSpPr/>
            <p:nvPr>
              <p:custDataLst>
                <p:tags r:id="rId36"/>
              </p:custDataLst>
            </p:nvPr>
          </p:nvSpPr>
          <p:spPr>
            <a:xfrm>
              <a:off x="6264794" y="1658494"/>
              <a:ext cx="148707" cy="1002157"/>
            </a:xfrm>
            <a:custGeom>
              <a:avLst/>
              <a:gdLst/>
              <a:ahLst/>
              <a:cxnLst/>
              <a:rect l="0" t="0" r="0" b="0"/>
              <a:pathLst>
                <a:path w="148707" h="1002157">
                  <a:moveTo>
                    <a:pt x="148706" y="11556"/>
                  </a:moveTo>
                  <a:lnTo>
                    <a:pt x="148706" y="11556"/>
                  </a:lnTo>
                  <a:lnTo>
                    <a:pt x="124287" y="2718"/>
                  </a:lnTo>
                  <a:lnTo>
                    <a:pt x="97805" y="0"/>
                  </a:lnTo>
                  <a:lnTo>
                    <a:pt x="70987" y="2566"/>
                  </a:lnTo>
                  <a:lnTo>
                    <a:pt x="57484" y="9677"/>
                  </a:lnTo>
                  <a:lnTo>
                    <a:pt x="33948" y="34860"/>
                  </a:lnTo>
                  <a:lnTo>
                    <a:pt x="27146" y="50606"/>
                  </a:lnTo>
                  <a:lnTo>
                    <a:pt x="23318" y="79100"/>
                  </a:lnTo>
                  <a:lnTo>
                    <a:pt x="22423" y="103665"/>
                  </a:lnTo>
                  <a:lnTo>
                    <a:pt x="22024" y="133397"/>
                  </a:lnTo>
                  <a:lnTo>
                    <a:pt x="22624" y="152756"/>
                  </a:lnTo>
                  <a:lnTo>
                    <a:pt x="23729" y="174833"/>
                  </a:lnTo>
                  <a:lnTo>
                    <a:pt x="25172" y="198724"/>
                  </a:lnTo>
                  <a:lnTo>
                    <a:pt x="26837" y="225940"/>
                  </a:lnTo>
                  <a:lnTo>
                    <a:pt x="28656" y="255373"/>
                  </a:lnTo>
                  <a:lnTo>
                    <a:pt x="30572" y="286284"/>
                  </a:lnTo>
                  <a:lnTo>
                    <a:pt x="31850" y="318180"/>
                  </a:lnTo>
                  <a:lnTo>
                    <a:pt x="32702" y="350733"/>
                  </a:lnTo>
                  <a:lnTo>
                    <a:pt x="33270" y="383724"/>
                  </a:lnTo>
                  <a:lnTo>
                    <a:pt x="32943" y="417713"/>
                  </a:lnTo>
                  <a:lnTo>
                    <a:pt x="32020" y="452366"/>
                  </a:lnTo>
                  <a:lnTo>
                    <a:pt x="30698" y="487463"/>
                  </a:lnTo>
                  <a:lnTo>
                    <a:pt x="29112" y="522149"/>
                  </a:lnTo>
                  <a:lnTo>
                    <a:pt x="27349" y="556563"/>
                  </a:lnTo>
                  <a:lnTo>
                    <a:pt x="25468" y="590794"/>
                  </a:lnTo>
                  <a:lnTo>
                    <a:pt x="22803" y="623492"/>
                  </a:lnTo>
                  <a:lnTo>
                    <a:pt x="19615" y="655169"/>
                  </a:lnTo>
                  <a:lnTo>
                    <a:pt x="16078" y="686165"/>
                  </a:lnTo>
                  <a:lnTo>
                    <a:pt x="13015" y="715295"/>
                  </a:lnTo>
                  <a:lnTo>
                    <a:pt x="10268" y="743182"/>
                  </a:lnTo>
                  <a:lnTo>
                    <a:pt x="7730" y="770240"/>
                  </a:lnTo>
                  <a:lnTo>
                    <a:pt x="5333" y="796040"/>
                  </a:lnTo>
                  <a:lnTo>
                    <a:pt x="3030" y="821001"/>
                  </a:lnTo>
                  <a:lnTo>
                    <a:pt x="789" y="845403"/>
                  </a:lnTo>
                  <a:lnTo>
                    <a:pt x="0" y="866609"/>
                  </a:lnTo>
                  <a:lnTo>
                    <a:pt x="179" y="885686"/>
                  </a:lnTo>
                  <a:lnTo>
                    <a:pt x="1005" y="903343"/>
                  </a:lnTo>
                  <a:lnTo>
                    <a:pt x="3804" y="932368"/>
                  </a:lnTo>
                  <a:lnTo>
                    <a:pt x="9346" y="962899"/>
                  </a:lnTo>
                  <a:lnTo>
                    <a:pt x="14096" y="974831"/>
                  </a:lnTo>
                  <a:lnTo>
                    <a:pt x="20911" y="982485"/>
                  </a:lnTo>
                  <a:lnTo>
                    <a:pt x="39423" y="990761"/>
                  </a:lnTo>
                  <a:lnTo>
                    <a:pt x="67304" y="994810"/>
                  </a:lnTo>
                  <a:lnTo>
                    <a:pt x="93856" y="996216"/>
                  </a:lnTo>
                  <a:lnTo>
                    <a:pt x="122506" y="1000774"/>
                  </a:lnTo>
                  <a:lnTo>
                    <a:pt x="142356" y="10021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1" name="SMARTInkShape-3355"/>
            <p:cNvSpPr/>
            <p:nvPr>
              <p:custDataLst>
                <p:tags r:id="rId37"/>
              </p:custDataLst>
            </p:nvPr>
          </p:nvSpPr>
          <p:spPr>
            <a:xfrm>
              <a:off x="8242300" y="1581150"/>
              <a:ext cx="221595" cy="857251"/>
            </a:xfrm>
            <a:custGeom>
              <a:avLst/>
              <a:gdLst/>
              <a:ahLst/>
              <a:cxnLst/>
              <a:rect l="0" t="0" r="0" b="0"/>
              <a:pathLst>
                <a:path w="221595" h="857251">
                  <a:moveTo>
                    <a:pt x="82550" y="0"/>
                  </a:moveTo>
                  <a:lnTo>
                    <a:pt x="82550" y="0"/>
                  </a:lnTo>
                  <a:lnTo>
                    <a:pt x="108917" y="1881"/>
                  </a:lnTo>
                  <a:lnTo>
                    <a:pt x="130252" y="5069"/>
                  </a:lnTo>
                  <a:lnTo>
                    <a:pt x="153845" y="8838"/>
                  </a:lnTo>
                  <a:lnTo>
                    <a:pt x="184186" y="14927"/>
                  </a:lnTo>
                  <a:lnTo>
                    <a:pt x="207679" y="21199"/>
                  </a:lnTo>
                  <a:lnTo>
                    <a:pt x="213241" y="24716"/>
                  </a:lnTo>
                  <a:lnTo>
                    <a:pt x="221304" y="34268"/>
                  </a:lnTo>
                  <a:lnTo>
                    <a:pt x="221594" y="51214"/>
                  </a:lnTo>
                  <a:lnTo>
                    <a:pt x="215609" y="74973"/>
                  </a:lnTo>
                  <a:lnTo>
                    <a:pt x="203541" y="106699"/>
                  </a:lnTo>
                  <a:lnTo>
                    <a:pt x="197077" y="127577"/>
                  </a:lnTo>
                  <a:lnTo>
                    <a:pt x="190652" y="151374"/>
                  </a:lnTo>
                  <a:lnTo>
                    <a:pt x="184251" y="177116"/>
                  </a:lnTo>
                  <a:lnTo>
                    <a:pt x="178573" y="205566"/>
                  </a:lnTo>
                  <a:lnTo>
                    <a:pt x="173376" y="235822"/>
                  </a:lnTo>
                  <a:lnTo>
                    <a:pt x="168501" y="267281"/>
                  </a:lnTo>
                  <a:lnTo>
                    <a:pt x="164545" y="298132"/>
                  </a:lnTo>
                  <a:lnTo>
                    <a:pt x="161203" y="328577"/>
                  </a:lnTo>
                  <a:lnTo>
                    <a:pt x="158268" y="358751"/>
                  </a:lnTo>
                  <a:lnTo>
                    <a:pt x="155607" y="386629"/>
                  </a:lnTo>
                  <a:lnTo>
                    <a:pt x="153127" y="412974"/>
                  </a:lnTo>
                  <a:lnTo>
                    <a:pt x="150768" y="438300"/>
                  </a:lnTo>
                  <a:lnTo>
                    <a:pt x="149196" y="462944"/>
                  </a:lnTo>
                  <a:lnTo>
                    <a:pt x="148147" y="487135"/>
                  </a:lnTo>
                  <a:lnTo>
                    <a:pt x="147448" y="511023"/>
                  </a:lnTo>
                  <a:lnTo>
                    <a:pt x="146982" y="534004"/>
                  </a:lnTo>
                  <a:lnTo>
                    <a:pt x="146672" y="556381"/>
                  </a:lnTo>
                  <a:lnTo>
                    <a:pt x="146464" y="578354"/>
                  </a:lnTo>
                  <a:lnTo>
                    <a:pt x="147031" y="598647"/>
                  </a:lnTo>
                  <a:lnTo>
                    <a:pt x="148116" y="617820"/>
                  </a:lnTo>
                  <a:lnTo>
                    <a:pt x="149544" y="636247"/>
                  </a:lnTo>
                  <a:lnTo>
                    <a:pt x="150496" y="654881"/>
                  </a:lnTo>
                  <a:lnTo>
                    <a:pt x="151130" y="673654"/>
                  </a:lnTo>
                  <a:lnTo>
                    <a:pt x="151554" y="692519"/>
                  </a:lnTo>
                  <a:lnTo>
                    <a:pt x="151836" y="709330"/>
                  </a:lnTo>
                  <a:lnTo>
                    <a:pt x="152149" y="739296"/>
                  </a:lnTo>
                  <a:lnTo>
                    <a:pt x="152288" y="762963"/>
                  </a:lnTo>
                  <a:lnTo>
                    <a:pt x="150485" y="788391"/>
                  </a:lnTo>
                  <a:lnTo>
                    <a:pt x="149006" y="794410"/>
                  </a:lnTo>
                  <a:lnTo>
                    <a:pt x="141720" y="804862"/>
                  </a:lnTo>
                  <a:lnTo>
                    <a:pt x="136813" y="809625"/>
                  </a:lnTo>
                  <a:lnTo>
                    <a:pt x="123835" y="814916"/>
                  </a:lnTo>
                  <a:lnTo>
                    <a:pt x="95879" y="821685"/>
                  </a:lnTo>
                  <a:lnTo>
                    <a:pt x="69645" y="827741"/>
                  </a:lnTo>
                  <a:lnTo>
                    <a:pt x="39314" y="840472"/>
                  </a:lnTo>
                  <a:lnTo>
                    <a:pt x="9881" y="852758"/>
                  </a:lnTo>
                  <a:lnTo>
                    <a:pt x="0" y="857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2" name="SMARTInkShape-3356"/>
            <p:cNvSpPr/>
            <p:nvPr>
              <p:custDataLst>
                <p:tags r:id="rId38"/>
              </p:custDataLst>
            </p:nvPr>
          </p:nvSpPr>
          <p:spPr>
            <a:xfrm>
              <a:off x="8572500" y="1495229"/>
              <a:ext cx="44451" cy="117672"/>
            </a:xfrm>
            <a:custGeom>
              <a:avLst/>
              <a:gdLst/>
              <a:ahLst/>
              <a:cxnLst/>
              <a:rect l="0" t="0" r="0" b="0"/>
              <a:pathLst>
                <a:path w="44451" h="117672">
                  <a:moveTo>
                    <a:pt x="0" y="3371"/>
                  </a:moveTo>
                  <a:lnTo>
                    <a:pt x="0" y="3371"/>
                  </a:lnTo>
                  <a:lnTo>
                    <a:pt x="3371" y="0"/>
                  </a:lnTo>
                  <a:lnTo>
                    <a:pt x="10671" y="226"/>
                  </a:lnTo>
                  <a:lnTo>
                    <a:pt x="20265" y="3384"/>
                  </a:lnTo>
                  <a:lnTo>
                    <a:pt x="32894" y="13096"/>
                  </a:lnTo>
                  <a:lnTo>
                    <a:pt x="38843" y="20864"/>
                  </a:lnTo>
                  <a:lnTo>
                    <a:pt x="40007" y="25616"/>
                  </a:lnTo>
                  <a:lnTo>
                    <a:pt x="39418" y="36541"/>
                  </a:lnTo>
                  <a:lnTo>
                    <a:pt x="23857" y="65871"/>
                  </a:lnTo>
                  <a:lnTo>
                    <a:pt x="8934" y="97122"/>
                  </a:lnTo>
                  <a:lnTo>
                    <a:pt x="8779" y="100444"/>
                  </a:lnTo>
                  <a:lnTo>
                    <a:pt x="10486" y="106016"/>
                  </a:lnTo>
                  <a:lnTo>
                    <a:pt x="13341" y="107784"/>
                  </a:lnTo>
                  <a:lnTo>
                    <a:pt x="31248" y="110622"/>
                  </a:lnTo>
                  <a:lnTo>
                    <a:pt x="43677" y="111280"/>
                  </a:lnTo>
                  <a:lnTo>
                    <a:pt x="44107" y="113184"/>
                  </a:lnTo>
                  <a:lnTo>
                    <a:pt x="44450" y="1176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3" name="SMARTInkShape-3357"/>
            <p:cNvSpPr/>
            <p:nvPr>
              <p:custDataLst>
                <p:tags r:id="rId39"/>
              </p:custDataLst>
            </p:nvPr>
          </p:nvSpPr>
          <p:spPr>
            <a:xfrm>
              <a:off x="7766050" y="1837383"/>
              <a:ext cx="152401" cy="69528"/>
            </a:xfrm>
            <a:custGeom>
              <a:avLst/>
              <a:gdLst/>
              <a:ahLst/>
              <a:cxnLst/>
              <a:rect l="0" t="0" r="0" b="0"/>
              <a:pathLst>
                <a:path w="152401" h="69528">
                  <a:moveTo>
                    <a:pt x="0" y="29517"/>
                  </a:moveTo>
                  <a:lnTo>
                    <a:pt x="0" y="29517"/>
                  </a:lnTo>
                  <a:lnTo>
                    <a:pt x="12177" y="17340"/>
                  </a:lnTo>
                  <a:lnTo>
                    <a:pt x="14081" y="48635"/>
                  </a:lnTo>
                  <a:lnTo>
                    <a:pt x="19428" y="58240"/>
                  </a:lnTo>
                  <a:lnTo>
                    <a:pt x="30373" y="68210"/>
                  </a:lnTo>
                  <a:lnTo>
                    <a:pt x="33654" y="69423"/>
                  </a:lnTo>
                  <a:lnTo>
                    <a:pt x="36547" y="69527"/>
                  </a:lnTo>
                  <a:lnTo>
                    <a:pt x="39181" y="68890"/>
                  </a:lnTo>
                  <a:lnTo>
                    <a:pt x="53001" y="57881"/>
                  </a:lnTo>
                  <a:lnTo>
                    <a:pt x="67131" y="41214"/>
                  </a:lnTo>
                  <a:lnTo>
                    <a:pt x="79478" y="13666"/>
                  </a:lnTo>
                  <a:lnTo>
                    <a:pt x="87520" y="0"/>
                  </a:lnTo>
                  <a:lnTo>
                    <a:pt x="81811" y="16902"/>
                  </a:lnTo>
                  <a:lnTo>
                    <a:pt x="79940" y="21107"/>
                  </a:lnTo>
                  <a:lnTo>
                    <a:pt x="79744" y="29542"/>
                  </a:lnTo>
                  <a:lnTo>
                    <a:pt x="82008" y="37289"/>
                  </a:lnTo>
                  <a:lnTo>
                    <a:pt x="85367" y="43084"/>
                  </a:lnTo>
                  <a:lnTo>
                    <a:pt x="87956" y="44912"/>
                  </a:lnTo>
                  <a:lnTo>
                    <a:pt x="94594" y="46942"/>
                  </a:lnTo>
                  <a:lnTo>
                    <a:pt x="104131" y="44082"/>
                  </a:lnTo>
                  <a:lnTo>
                    <a:pt x="114014" y="38107"/>
                  </a:lnTo>
                  <a:lnTo>
                    <a:pt x="125151" y="25413"/>
                  </a:lnTo>
                  <a:lnTo>
                    <a:pt x="128060" y="24165"/>
                  </a:lnTo>
                  <a:lnTo>
                    <a:pt x="129823" y="23832"/>
                  </a:lnTo>
                  <a:lnTo>
                    <a:pt x="131704" y="24316"/>
                  </a:lnTo>
                  <a:lnTo>
                    <a:pt x="135675" y="26735"/>
                  </a:lnTo>
                  <a:lnTo>
                    <a:pt x="137018" y="29074"/>
                  </a:lnTo>
                  <a:lnTo>
                    <a:pt x="138508" y="35435"/>
                  </a:lnTo>
                  <a:lnTo>
                    <a:pt x="140316" y="38401"/>
                  </a:lnTo>
                  <a:lnTo>
                    <a:pt x="152400" y="485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4" name="SMARTInkShape-3358"/>
            <p:cNvSpPr/>
            <p:nvPr>
              <p:custDataLst>
                <p:tags r:id="rId40"/>
              </p:custDataLst>
            </p:nvPr>
          </p:nvSpPr>
          <p:spPr>
            <a:xfrm>
              <a:off x="7662736" y="1835150"/>
              <a:ext cx="59923" cy="87351"/>
            </a:xfrm>
            <a:custGeom>
              <a:avLst/>
              <a:gdLst/>
              <a:ahLst/>
              <a:cxnLst/>
              <a:rect l="0" t="0" r="0" b="0"/>
              <a:pathLst>
                <a:path w="59923" h="87351">
                  <a:moveTo>
                    <a:pt x="52514" y="0"/>
                  </a:moveTo>
                  <a:lnTo>
                    <a:pt x="52514" y="0"/>
                  </a:lnTo>
                  <a:lnTo>
                    <a:pt x="27872" y="5069"/>
                  </a:lnTo>
                  <a:lnTo>
                    <a:pt x="6250" y="10831"/>
                  </a:lnTo>
                  <a:lnTo>
                    <a:pt x="202" y="14927"/>
                  </a:lnTo>
                  <a:lnTo>
                    <a:pt x="0" y="18418"/>
                  </a:lnTo>
                  <a:lnTo>
                    <a:pt x="3539" y="27941"/>
                  </a:lnTo>
                  <a:lnTo>
                    <a:pt x="13578" y="37348"/>
                  </a:lnTo>
                  <a:lnTo>
                    <a:pt x="43020" y="54885"/>
                  </a:lnTo>
                  <a:lnTo>
                    <a:pt x="57540" y="64318"/>
                  </a:lnTo>
                  <a:lnTo>
                    <a:pt x="59393" y="67573"/>
                  </a:lnTo>
                  <a:lnTo>
                    <a:pt x="59922" y="71154"/>
                  </a:lnTo>
                  <a:lnTo>
                    <a:pt x="59569" y="74953"/>
                  </a:lnTo>
                  <a:lnTo>
                    <a:pt x="57218" y="78191"/>
                  </a:lnTo>
                  <a:lnTo>
                    <a:pt x="48960" y="83670"/>
                  </a:lnTo>
                  <a:lnTo>
                    <a:pt x="25668" y="87350"/>
                  </a:lnTo>
                  <a:lnTo>
                    <a:pt x="14006" y="86330"/>
                  </a:lnTo>
                  <a:lnTo>
                    <a:pt x="7177" y="83524"/>
                  </a:lnTo>
                  <a:lnTo>
                    <a:pt x="5356" y="81788"/>
                  </a:lnTo>
                  <a:lnTo>
                    <a:pt x="1714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5" name="SMARTInkShape-3359"/>
            <p:cNvSpPr/>
            <p:nvPr>
              <p:custDataLst>
                <p:tags r:id="rId41"/>
              </p:custDataLst>
            </p:nvPr>
          </p:nvSpPr>
          <p:spPr>
            <a:xfrm>
              <a:off x="7467600" y="1766571"/>
              <a:ext cx="103523" cy="171282"/>
            </a:xfrm>
            <a:custGeom>
              <a:avLst/>
              <a:gdLst/>
              <a:ahLst/>
              <a:cxnLst/>
              <a:rect l="0" t="0" r="0" b="0"/>
              <a:pathLst>
                <a:path w="103523" h="171282">
                  <a:moveTo>
                    <a:pt x="25400" y="43179"/>
                  </a:moveTo>
                  <a:lnTo>
                    <a:pt x="25400" y="43179"/>
                  </a:lnTo>
                  <a:lnTo>
                    <a:pt x="28771" y="53292"/>
                  </a:lnTo>
                  <a:lnTo>
                    <a:pt x="26798" y="80036"/>
                  </a:lnTo>
                  <a:lnTo>
                    <a:pt x="23795" y="104552"/>
                  </a:lnTo>
                  <a:lnTo>
                    <a:pt x="19987" y="116450"/>
                  </a:lnTo>
                  <a:lnTo>
                    <a:pt x="20380" y="116721"/>
                  </a:lnTo>
                  <a:lnTo>
                    <a:pt x="22699" y="115140"/>
                  </a:lnTo>
                  <a:lnTo>
                    <a:pt x="22318" y="108323"/>
                  </a:lnTo>
                  <a:lnTo>
                    <a:pt x="19695" y="86699"/>
                  </a:lnTo>
                  <a:lnTo>
                    <a:pt x="22612" y="58190"/>
                  </a:lnTo>
                  <a:lnTo>
                    <a:pt x="31316" y="29674"/>
                  </a:lnTo>
                  <a:lnTo>
                    <a:pt x="46203" y="6722"/>
                  </a:lnTo>
                  <a:lnTo>
                    <a:pt x="51968" y="2647"/>
                  </a:lnTo>
                  <a:lnTo>
                    <a:pt x="64019" y="0"/>
                  </a:lnTo>
                  <a:lnTo>
                    <a:pt x="74549" y="3057"/>
                  </a:lnTo>
                  <a:lnTo>
                    <a:pt x="79332" y="5847"/>
                  </a:lnTo>
                  <a:lnTo>
                    <a:pt x="92807" y="26630"/>
                  </a:lnTo>
                  <a:lnTo>
                    <a:pt x="99574" y="47113"/>
                  </a:lnTo>
                  <a:lnTo>
                    <a:pt x="103522" y="70327"/>
                  </a:lnTo>
                  <a:lnTo>
                    <a:pt x="102924" y="94756"/>
                  </a:lnTo>
                  <a:lnTo>
                    <a:pt x="100307" y="117843"/>
                  </a:lnTo>
                  <a:lnTo>
                    <a:pt x="95381" y="138452"/>
                  </a:lnTo>
                  <a:lnTo>
                    <a:pt x="86136" y="154667"/>
                  </a:lnTo>
                  <a:lnTo>
                    <a:pt x="73090" y="165166"/>
                  </a:lnTo>
                  <a:lnTo>
                    <a:pt x="65660" y="168954"/>
                  </a:lnTo>
                  <a:lnTo>
                    <a:pt x="49879" y="171281"/>
                  </a:lnTo>
                  <a:lnTo>
                    <a:pt x="41719" y="170913"/>
                  </a:lnTo>
                  <a:lnTo>
                    <a:pt x="28890" y="164861"/>
                  </a:lnTo>
                  <a:lnTo>
                    <a:pt x="19190" y="155115"/>
                  </a:lnTo>
                  <a:lnTo>
                    <a:pt x="0" y="1193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6" name="SMARTInkShape-3360"/>
            <p:cNvSpPr/>
            <p:nvPr>
              <p:custDataLst>
                <p:tags r:id="rId42"/>
              </p:custDataLst>
            </p:nvPr>
          </p:nvSpPr>
          <p:spPr>
            <a:xfrm>
              <a:off x="7315679" y="1752600"/>
              <a:ext cx="63022" cy="190501"/>
            </a:xfrm>
            <a:custGeom>
              <a:avLst/>
              <a:gdLst/>
              <a:ahLst/>
              <a:cxnLst/>
              <a:rect l="0" t="0" r="0" b="0"/>
              <a:pathLst>
                <a:path w="63022" h="190501">
                  <a:moveTo>
                    <a:pt x="63021" y="0"/>
                  </a:moveTo>
                  <a:lnTo>
                    <a:pt x="63021" y="0"/>
                  </a:lnTo>
                  <a:lnTo>
                    <a:pt x="63021" y="3371"/>
                  </a:lnTo>
                  <a:lnTo>
                    <a:pt x="59258" y="6907"/>
                  </a:lnTo>
                  <a:lnTo>
                    <a:pt x="56279" y="8838"/>
                  </a:lnTo>
                  <a:lnTo>
                    <a:pt x="45723" y="37990"/>
                  </a:lnTo>
                  <a:lnTo>
                    <a:pt x="38635" y="59923"/>
                  </a:lnTo>
                  <a:lnTo>
                    <a:pt x="30781" y="83782"/>
                  </a:lnTo>
                  <a:lnTo>
                    <a:pt x="22586" y="107087"/>
                  </a:lnTo>
                  <a:lnTo>
                    <a:pt x="10745" y="134662"/>
                  </a:lnTo>
                  <a:lnTo>
                    <a:pt x="0" y="157727"/>
                  </a:lnTo>
                  <a:lnTo>
                    <a:pt x="13399" y="142919"/>
                  </a:lnTo>
                  <a:lnTo>
                    <a:pt x="33543" y="119663"/>
                  </a:lnTo>
                  <a:lnTo>
                    <a:pt x="41923" y="113626"/>
                  </a:lnTo>
                  <a:lnTo>
                    <a:pt x="44722" y="112439"/>
                  </a:lnTo>
                  <a:lnTo>
                    <a:pt x="46589" y="112354"/>
                  </a:lnTo>
                  <a:lnTo>
                    <a:pt x="47833" y="113003"/>
                  </a:lnTo>
                  <a:lnTo>
                    <a:pt x="49215" y="117486"/>
                  </a:lnTo>
                  <a:lnTo>
                    <a:pt x="49584" y="120657"/>
                  </a:lnTo>
                  <a:lnTo>
                    <a:pt x="46231" y="127944"/>
                  </a:lnTo>
                  <a:lnTo>
                    <a:pt x="32579" y="144120"/>
                  </a:lnTo>
                  <a:lnTo>
                    <a:pt x="26443" y="148720"/>
                  </a:lnTo>
                  <a:lnTo>
                    <a:pt x="19022" y="153191"/>
                  </a:lnTo>
                  <a:lnTo>
                    <a:pt x="15949" y="155574"/>
                  </a:lnTo>
                  <a:lnTo>
                    <a:pt x="16117" y="155222"/>
                  </a:lnTo>
                  <a:lnTo>
                    <a:pt x="18086" y="152957"/>
                  </a:lnTo>
                  <a:lnTo>
                    <a:pt x="18475" y="148852"/>
                  </a:lnTo>
                  <a:lnTo>
                    <a:pt x="18559" y="155164"/>
                  </a:lnTo>
                  <a:lnTo>
                    <a:pt x="20447" y="159038"/>
                  </a:lnTo>
                  <a:lnTo>
                    <a:pt x="33317" y="176501"/>
                  </a:lnTo>
                  <a:lnTo>
                    <a:pt x="49944" y="188504"/>
                  </a:lnTo>
                  <a:lnTo>
                    <a:pt x="56671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7" name="SMARTInkShape-3361"/>
            <p:cNvSpPr/>
            <p:nvPr>
              <p:custDataLst>
                <p:tags r:id="rId43"/>
              </p:custDataLst>
            </p:nvPr>
          </p:nvSpPr>
          <p:spPr>
            <a:xfrm>
              <a:off x="7129068" y="1899872"/>
              <a:ext cx="65483" cy="73538"/>
            </a:xfrm>
            <a:custGeom>
              <a:avLst/>
              <a:gdLst/>
              <a:ahLst/>
              <a:cxnLst/>
              <a:rect l="0" t="0" r="0" b="0"/>
              <a:pathLst>
                <a:path w="65483" h="73538">
                  <a:moveTo>
                    <a:pt x="1982" y="17828"/>
                  </a:moveTo>
                  <a:lnTo>
                    <a:pt x="1982" y="17828"/>
                  </a:lnTo>
                  <a:lnTo>
                    <a:pt x="1982" y="8990"/>
                  </a:lnTo>
                  <a:lnTo>
                    <a:pt x="4098" y="6997"/>
                  </a:lnTo>
                  <a:lnTo>
                    <a:pt x="16485" y="1527"/>
                  </a:lnTo>
                  <a:lnTo>
                    <a:pt x="25126" y="0"/>
                  </a:lnTo>
                  <a:lnTo>
                    <a:pt x="31789" y="1202"/>
                  </a:lnTo>
                  <a:lnTo>
                    <a:pt x="34554" y="2511"/>
                  </a:lnTo>
                  <a:lnTo>
                    <a:pt x="36396" y="4794"/>
                  </a:lnTo>
                  <a:lnTo>
                    <a:pt x="38444" y="11094"/>
                  </a:lnTo>
                  <a:lnTo>
                    <a:pt x="37473" y="18598"/>
                  </a:lnTo>
                  <a:lnTo>
                    <a:pt x="36226" y="22575"/>
                  </a:lnTo>
                  <a:lnTo>
                    <a:pt x="29196" y="30756"/>
                  </a:lnTo>
                  <a:lnTo>
                    <a:pt x="4023" y="55948"/>
                  </a:lnTo>
                  <a:lnTo>
                    <a:pt x="67" y="62992"/>
                  </a:lnTo>
                  <a:lnTo>
                    <a:pt x="0" y="64871"/>
                  </a:lnTo>
                  <a:lnTo>
                    <a:pt x="3276" y="69396"/>
                  </a:lnTo>
                  <a:lnTo>
                    <a:pt x="4961" y="71257"/>
                  </a:lnTo>
                  <a:lnTo>
                    <a:pt x="10597" y="73324"/>
                  </a:lnTo>
                  <a:lnTo>
                    <a:pt x="19216" y="73537"/>
                  </a:lnTo>
                  <a:lnTo>
                    <a:pt x="49032" y="69414"/>
                  </a:lnTo>
                  <a:lnTo>
                    <a:pt x="65482" y="686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8" name="SMARTInkShape-3362"/>
            <p:cNvSpPr/>
            <p:nvPr>
              <p:custDataLst>
                <p:tags r:id="rId44"/>
              </p:custDataLst>
            </p:nvPr>
          </p:nvSpPr>
          <p:spPr>
            <a:xfrm>
              <a:off x="7112000" y="1857179"/>
              <a:ext cx="63501" cy="3372"/>
            </a:xfrm>
            <a:custGeom>
              <a:avLst/>
              <a:gdLst/>
              <a:ahLst/>
              <a:cxnLst/>
              <a:rect l="0" t="0" r="0" b="0"/>
              <a:pathLst>
                <a:path w="63501" h="3372">
                  <a:moveTo>
                    <a:pt x="0" y="3371"/>
                  </a:moveTo>
                  <a:lnTo>
                    <a:pt x="0" y="3371"/>
                  </a:lnTo>
                  <a:lnTo>
                    <a:pt x="10139" y="2665"/>
                  </a:lnTo>
                  <a:lnTo>
                    <a:pt x="17676" y="0"/>
                  </a:lnTo>
                  <a:lnTo>
                    <a:pt x="27612" y="226"/>
                  </a:lnTo>
                  <a:lnTo>
                    <a:pt x="6350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9" name="SMARTInkShape-3363"/>
            <p:cNvSpPr/>
            <p:nvPr>
              <p:custDataLst>
                <p:tags r:id="rId45"/>
              </p:custDataLst>
            </p:nvPr>
          </p:nvSpPr>
          <p:spPr>
            <a:xfrm>
              <a:off x="7118350" y="1748908"/>
              <a:ext cx="60303" cy="105293"/>
            </a:xfrm>
            <a:custGeom>
              <a:avLst/>
              <a:gdLst/>
              <a:ahLst/>
              <a:cxnLst/>
              <a:rect l="0" t="0" r="0" b="0"/>
              <a:pathLst>
                <a:path w="60303" h="105293">
                  <a:moveTo>
                    <a:pt x="0" y="73542"/>
                  </a:moveTo>
                  <a:lnTo>
                    <a:pt x="0" y="73542"/>
                  </a:lnTo>
                  <a:lnTo>
                    <a:pt x="21048" y="43656"/>
                  </a:lnTo>
                  <a:lnTo>
                    <a:pt x="44155" y="12169"/>
                  </a:lnTo>
                  <a:lnTo>
                    <a:pt x="54583" y="271"/>
                  </a:lnTo>
                  <a:lnTo>
                    <a:pt x="56144" y="0"/>
                  </a:lnTo>
                  <a:lnTo>
                    <a:pt x="59760" y="1581"/>
                  </a:lnTo>
                  <a:lnTo>
                    <a:pt x="60302" y="4401"/>
                  </a:lnTo>
                  <a:lnTo>
                    <a:pt x="56986" y="19895"/>
                  </a:lnTo>
                  <a:lnTo>
                    <a:pt x="48085" y="44790"/>
                  </a:lnTo>
                  <a:lnTo>
                    <a:pt x="40281" y="72880"/>
                  </a:lnTo>
                  <a:lnTo>
                    <a:pt x="38100" y="1052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0" name="SMARTInkShape-3364"/>
            <p:cNvSpPr/>
            <p:nvPr>
              <p:custDataLst>
                <p:tags r:id="rId46"/>
              </p:custDataLst>
            </p:nvPr>
          </p:nvSpPr>
          <p:spPr>
            <a:xfrm>
              <a:off x="6948273" y="1765300"/>
              <a:ext cx="49428" cy="241301"/>
            </a:xfrm>
            <a:custGeom>
              <a:avLst/>
              <a:gdLst/>
              <a:ahLst/>
              <a:cxnLst/>
              <a:rect l="0" t="0" r="0" b="0"/>
              <a:pathLst>
                <a:path w="49428" h="241301">
                  <a:moveTo>
                    <a:pt x="49427" y="0"/>
                  </a:moveTo>
                  <a:lnTo>
                    <a:pt x="49427" y="0"/>
                  </a:lnTo>
                  <a:lnTo>
                    <a:pt x="43652" y="5069"/>
                  </a:lnTo>
                  <a:lnTo>
                    <a:pt x="33526" y="12242"/>
                  </a:lnTo>
                  <a:lnTo>
                    <a:pt x="25662" y="21669"/>
                  </a:lnTo>
                  <a:lnTo>
                    <a:pt x="16672" y="45618"/>
                  </a:lnTo>
                  <a:lnTo>
                    <a:pt x="11821" y="68723"/>
                  </a:lnTo>
                  <a:lnTo>
                    <a:pt x="8019" y="94043"/>
                  </a:lnTo>
                  <a:lnTo>
                    <a:pt x="6329" y="117056"/>
                  </a:lnTo>
                  <a:lnTo>
                    <a:pt x="3696" y="140925"/>
                  </a:lnTo>
                  <a:lnTo>
                    <a:pt x="880" y="164233"/>
                  </a:lnTo>
                  <a:lnTo>
                    <a:pt x="0" y="192517"/>
                  </a:lnTo>
                  <a:lnTo>
                    <a:pt x="3785" y="219512"/>
                  </a:lnTo>
                  <a:lnTo>
                    <a:pt x="4741" y="235272"/>
                  </a:lnTo>
                  <a:lnTo>
                    <a:pt x="5525" y="237281"/>
                  </a:lnTo>
                  <a:lnTo>
                    <a:pt x="6754" y="238621"/>
                  </a:lnTo>
                  <a:lnTo>
                    <a:pt x="11327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8" name="SMARTInkShape-Group917"/>
          <p:cNvGrpSpPr/>
          <p:nvPr/>
        </p:nvGrpSpPr>
        <p:grpSpPr>
          <a:xfrm>
            <a:off x="6921500" y="2875491"/>
            <a:ext cx="723901" cy="350310"/>
            <a:chOff x="6921500" y="2875491"/>
            <a:chExt cx="723901" cy="350310"/>
          </a:xfrm>
        </p:grpSpPr>
        <p:sp>
          <p:nvSpPr>
            <p:cNvPr id="362" name="SMARTInkShape-3365"/>
            <p:cNvSpPr/>
            <p:nvPr>
              <p:custDataLst>
                <p:tags r:id="rId15"/>
              </p:custDataLst>
            </p:nvPr>
          </p:nvSpPr>
          <p:spPr>
            <a:xfrm>
              <a:off x="6921500" y="2875491"/>
              <a:ext cx="165101" cy="216503"/>
            </a:xfrm>
            <a:custGeom>
              <a:avLst/>
              <a:gdLst/>
              <a:ahLst/>
              <a:cxnLst/>
              <a:rect l="0" t="0" r="0" b="0"/>
              <a:pathLst>
                <a:path w="165101" h="216503">
                  <a:moveTo>
                    <a:pt x="0" y="191559"/>
                  </a:moveTo>
                  <a:lnTo>
                    <a:pt x="0" y="191559"/>
                  </a:lnTo>
                  <a:lnTo>
                    <a:pt x="10671" y="167074"/>
                  </a:lnTo>
                  <a:lnTo>
                    <a:pt x="28562" y="137267"/>
                  </a:lnTo>
                  <a:lnTo>
                    <a:pt x="44444" y="113101"/>
                  </a:lnTo>
                  <a:lnTo>
                    <a:pt x="63262" y="85898"/>
                  </a:lnTo>
                  <a:lnTo>
                    <a:pt x="79622" y="59226"/>
                  </a:lnTo>
                  <a:lnTo>
                    <a:pt x="92538" y="34672"/>
                  </a:lnTo>
                  <a:lnTo>
                    <a:pt x="102364" y="7804"/>
                  </a:lnTo>
                  <a:lnTo>
                    <a:pt x="102815" y="3439"/>
                  </a:lnTo>
                  <a:lnTo>
                    <a:pt x="102410" y="529"/>
                  </a:lnTo>
                  <a:lnTo>
                    <a:pt x="101435" y="0"/>
                  </a:lnTo>
                  <a:lnTo>
                    <a:pt x="100078" y="1059"/>
                  </a:lnTo>
                  <a:lnTo>
                    <a:pt x="91036" y="18698"/>
                  </a:lnTo>
                  <a:lnTo>
                    <a:pt x="79972" y="42765"/>
                  </a:lnTo>
                  <a:lnTo>
                    <a:pt x="65646" y="72276"/>
                  </a:lnTo>
                  <a:lnTo>
                    <a:pt x="58581" y="88048"/>
                  </a:lnTo>
                  <a:lnTo>
                    <a:pt x="51754" y="104207"/>
                  </a:lnTo>
                  <a:lnTo>
                    <a:pt x="40641" y="135097"/>
                  </a:lnTo>
                  <a:lnTo>
                    <a:pt x="35702" y="160585"/>
                  </a:lnTo>
                  <a:lnTo>
                    <a:pt x="32270" y="192018"/>
                  </a:lnTo>
                  <a:lnTo>
                    <a:pt x="32096" y="193982"/>
                  </a:lnTo>
                  <a:lnTo>
                    <a:pt x="32686" y="193880"/>
                  </a:lnTo>
                  <a:lnTo>
                    <a:pt x="52741" y="165878"/>
                  </a:lnTo>
                  <a:lnTo>
                    <a:pt x="71131" y="142165"/>
                  </a:lnTo>
                  <a:lnTo>
                    <a:pt x="93434" y="119382"/>
                  </a:lnTo>
                  <a:lnTo>
                    <a:pt x="116648" y="105000"/>
                  </a:lnTo>
                  <a:lnTo>
                    <a:pt x="117277" y="106337"/>
                  </a:lnTo>
                  <a:lnTo>
                    <a:pt x="116093" y="113466"/>
                  </a:lnTo>
                  <a:lnTo>
                    <a:pt x="104718" y="132750"/>
                  </a:lnTo>
                  <a:lnTo>
                    <a:pt x="81200" y="156338"/>
                  </a:lnTo>
                  <a:lnTo>
                    <a:pt x="55261" y="181201"/>
                  </a:lnTo>
                  <a:lnTo>
                    <a:pt x="45727" y="194246"/>
                  </a:lnTo>
                  <a:lnTo>
                    <a:pt x="42195" y="203337"/>
                  </a:lnTo>
                  <a:lnTo>
                    <a:pt x="42241" y="205761"/>
                  </a:lnTo>
                  <a:lnTo>
                    <a:pt x="42977" y="207377"/>
                  </a:lnTo>
                  <a:lnTo>
                    <a:pt x="45585" y="207043"/>
                  </a:lnTo>
                  <a:lnTo>
                    <a:pt x="58662" y="199831"/>
                  </a:lnTo>
                  <a:lnTo>
                    <a:pt x="74199" y="188516"/>
                  </a:lnTo>
                  <a:lnTo>
                    <a:pt x="76983" y="187413"/>
                  </a:lnTo>
                  <a:lnTo>
                    <a:pt x="79544" y="188090"/>
                  </a:lnTo>
                  <a:lnTo>
                    <a:pt x="84272" y="192604"/>
                  </a:lnTo>
                  <a:lnTo>
                    <a:pt x="86843" y="199314"/>
                  </a:lnTo>
                  <a:lnTo>
                    <a:pt x="88691" y="206295"/>
                  </a:lnTo>
                  <a:lnTo>
                    <a:pt x="91864" y="211749"/>
                  </a:lnTo>
                  <a:lnTo>
                    <a:pt x="101271" y="214643"/>
                  </a:lnTo>
                  <a:lnTo>
                    <a:pt x="126935" y="216502"/>
                  </a:lnTo>
                  <a:lnTo>
                    <a:pt x="165100" y="2106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3" name="SMARTInkShape-3366"/>
            <p:cNvSpPr/>
            <p:nvPr>
              <p:custDataLst>
                <p:tags r:id="rId16"/>
              </p:custDataLst>
            </p:nvPr>
          </p:nvSpPr>
          <p:spPr>
            <a:xfrm>
              <a:off x="7162800" y="2984500"/>
              <a:ext cx="50801" cy="6351"/>
            </a:xfrm>
            <a:custGeom>
              <a:avLst/>
              <a:gdLst/>
              <a:ahLst/>
              <a:cxnLst/>
              <a:rect l="0" t="0" r="0" b="0"/>
              <a:pathLst>
                <a:path w="5080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6907" y="1324"/>
                  </a:lnTo>
                  <a:lnTo>
                    <a:pt x="32913" y="116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4" name="SMARTInkShape-3367"/>
            <p:cNvSpPr/>
            <p:nvPr>
              <p:custDataLst>
                <p:tags r:id="rId17"/>
              </p:custDataLst>
            </p:nvPr>
          </p:nvSpPr>
          <p:spPr>
            <a:xfrm>
              <a:off x="7156450" y="3016250"/>
              <a:ext cx="76201" cy="5468"/>
            </a:xfrm>
            <a:custGeom>
              <a:avLst/>
              <a:gdLst/>
              <a:ahLst/>
              <a:cxnLst/>
              <a:rect l="0" t="0" r="0" b="0"/>
              <a:pathLst>
                <a:path w="76201" h="5468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0507" y="5467"/>
                  </a:lnTo>
                  <a:lnTo>
                    <a:pt x="57173" y="2717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5" name="SMARTInkShape-3368"/>
            <p:cNvSpPr/>
            <p:nvPr>
              <p:custDataLst>
                <p:tags r:id="rId18"/>
              </p:custDataLst>
            </p:nvPr>
          </p:nvSpPr>
          <p:spPr>
            <a:xfrm>
              <a:off x="7378700" y="3003550"/>
              <a:ext cx="266701" cy="6351"/>
            </a:xfrm>
            <a:custGeom>
              <a:avLst/>
              <a:gdLst/>
              <a:ahLst/>
              <a:cxnLst/>
              <a:rect l="0" t="0" r="0" b="0"/>
              <a:pathLst>
                <a:path w="266701" h="6351">
                  <a:moveTo>
                    <a:pt x="0" y="0"/>
                  </a:moveTo>
                  <a:lnTo>
                    <a:pt x="0" y="0"/>
                  </a:lnTo>
                  <a:lnTo>
                    <a:pt x="24419" y="3371"/>
                  </a:lnTo>
                  <a:lnTo>
                    <a:pt x="48952" y="5026"/>
                  </a:lnTo>
                  <a:lnTo>
                    <a:pt x="64385" y="5467"/>
                  </a:lnTo>
                  <a:lnTo>
                    <a:pt x="81729" y="5761"/>
                  </a:lnTo>
                  <a:lnTo>
                    <a:pt x="100347" y="5958"/>
                  </a:lnTo>
                  <a:lnTo>
                    <a:pt x="119815" y="6088"/>
                  </a:lnTo>
                  <a:lnTo>
                    <a:pt x="139849" y="6176"/>
                  </a:lnTo>
                  <a:lnTo>
                    <a:pt x="160260" y="6234"/>
                  </a:lnTo>
                  <a:lnTo>
                    <a:pt x="180924" y="6272"/>
                  </a:lnTo>
                  <a:lnTo>
                    <a:pt x="198227" y="6298"/>
                  </a:lnTo>
                  <a:lnTo>
                    <a:pt x="226861" y="6327"/>
                  </a:lnTo>
                  <a:lnTo>
                    <a:pt x="257367" y="2687"/>
                  </a:lnTo>
                  <a:lnTo>
                    <a:pt x="260478" y="3203"/>
                  </a:lnTo>
                  <a:lnTo>
                    <a:pt x="2667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6" name="SMARTInkShape-3369"/>
            <p:cNvSpPr/>
            <p:nvPr>
              <p:custDataLst>
                <p:tags r:id="rId19"/>
              </p:custDataLst>
            </p:nvPr>
          </p:nvSpPr>
          <p:spPr>
            <a:xfrm>
              <a:off x="7461250" y="3136900"/>
              <a:ext cx="44451" cy="88901"/>
            </a:xfrm>
            <a:custGeom>
              <a:avLst/>
              <a:gdLst/>
              <a:ahLst/>
              <a:cxnLst/>
              <a:rect l="0" t="0" r="0" b="0"/>
              <a:pathLst>
                <a:path w="44451" h="88901">
                  <a:moveTo>
                    <a:pt x="44450" y="0"/>
                  </a:moveTo>
                  <a:lnTo>
                    <a:pt x="44450" y="0"/>
                  </a:lnTo>
                  <a:lnTo>
                    <a:pt x="28870" y="18951"/>
                  </a:lnTo>
                  <a:lnTo>
                    <a:pt x="15920" y="48795"/>
                  </a:lnTo>
                  <a:lnTo>
                    <a:pt x="4379" y="78915"/>
                  </a:lnTo>
                  <a:lnTo>
                    <a:pt x="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7" name="SMARTInkShape-3370"/>
            <p:cNvSpPr/>
            <p:nvPr>
              <p:custDataLst>
                <p:tags r:id="rId20"/>
              </p:custDataLst>
            </p:nvPr>
          </p:nvSpPr>
          <p:spPr>
            <a:xfrm>
              <a:off x="7454900" y="3048000"/>
              <a:ext cx="139701" cy="158751"/>
            </a:xfrm>
            <a:custGeom>
              <a:avLst/>
              <a:gdLst/>
              <a:ahLst/>
              <a:cxnLst/>
              <a:rect l="0" t="0" r="0" b="0"/>
              <a:pathLst>
                <a:path w="139701" h="158751">
                  <a:moveTo>
                    <a:pt x="0" y="0"/>
                  </a:moveTo>
                  <a:lnTo>
                    <a:pt x="0" y="0"/>
                  </a:lnTo>
                  <a:lnTo>
                    <a:pt x="5775" y="7186"/>
                  </a:lnTo>
                  <a:lnTo>
                    <a:pt x="23535" y="33587"/>
                  </a:lnTo>
                  <a:lnTo>
                    <a:pt x="47661" y="59576"/>
                  </a:lnTo>
                  <a:lnTo>
                    <a:pt x="75270" y="87737"/>
                  </a:lnTo>
                  <a:lnTo>
                    <a:pt x="101324" y="110192"/>
                  </a:lnTo>
                  <a:lnTo>
                    <a:pt x="123155" y="127665"/>
                  </a:lnTo>
                  <a:lnTo>
                    <a:pt x="134798" y="142484"/>
                  </a:lnTo>
                  <a:lnTo>
                    <a:pt x="138247" y="151343"/>
                  </a:lnTo>
                  <a:lnTo>
                    <a:pt x="139700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3" name="SMARTInkShape-Group918"/>
          <p:cNvGrpSpPr/>
          <p:nvPr/>
        </p:nvGrpSpPr>
        <p:grpSpPr>
          <a:xfrm>
            <a:off x="7381033" y="2821805"/>
            <a:ext cx="283418" cy="134700"/>
            <a:chOff x="7381033" y="2821805"/>
            <a:chExt cx="283418" cy="134700"/>
          </a:xfrm>
        </p:grpSpPr>
        <p:sp>
          <p:nvSpPr>
            <p:cNvPr id="369" name="SMARTInkShape-3371"/>
            <p:cNvSpPr/>
            <p:nvPr>
              <p:custDataLst>
                <p:tags r:id="rId11"/>
              </p:custDataLst>
            </p:nvPr>
          </p:nvSpPr>
          <p:spPr>
            <a:xfrm>
              <a:off x="7512050" y="2882900"/>
              <a:ext cx="25401" cy="57151"/>
            </a:xfrm>
            <a:custGeom>
              <a:avLst/>
              <a:gdLst/>
              <a:ahLst/>
              <a:cxnLst/>
              <a:rect l="0" t="0" r="0" b="0"/>
              <a:pathLst>
                <a:path w="25401" h="57151">
                  <a:moveTo>
                    <a:pt x="25400" y="0"/>
                  </a:moveTo>
                  <a:lnTo>
                    <a:pt x="25400" y="0"/>
                  </a:lnTo>
                  <a:lnTo>
                    <a:pt x="10654" y="30756"/>
                  </a:lnTo>
                  <a:lnTo>
                    <a:pt x="4735" y="39775"/>
                  </a:lnTo>
                  <a:lnTo>
                    <a:pt x="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0" name="SMARTInkShape-3372"/>
            <p:cNvSpPr/>
            <p:nvPr>
              <p:custDataLst>
                <p:tags r:id="rId12"/>
              </p:custDataLst>
            </p:nvPr>
          </p:nvSpPr>
          <p:spPr>
            <a:xfrm>
              <a:off x="7381033" y="2821805"/>
              <a:ext cx="81815" cy="122775"/>
            </a:xfrm>
            <a:custGeom>
              <a:avLst/>
              <a:gdLst/>
              <a:ahLst/>
              <a:cxnLst/>
              <a:rect l="0" t="0" r="0" b="0"/>
              <a:pathLst>
                <a:path w="81815" h="122775">
                  <a:moveTo>
                    <a:pt x="23067" y="29345"/>
                  </a:moveTo>
                  <a:lnTo>
                    <a:pt x="23067" y="29345"/>
                  </a:lnTo>
                  <a:lnTo>
                    <a:pt x="51678" y="6201"/>
                  </a:lnTo>
                  <a:lnTo>
                    <a:pt x="62594" y="1420"/>
                  </a:lnTo>
                  <a:lnTo>
                    <a:pt x="73090" y="0"/>
                  </a:lnTo>
                  <a:lnTo>
                    <a:pt x="80107" y="1721"/>
                  </a:lnTo>
                  <a:lnTo>
                    <a:pt x="81555" y="3874"/>
                  </a:lnTo>
                  <a:lnTo>
                    <a:pt x="81814" y="6720"/>
                  </a:lnTo>
                  <a:lnTo>
                    <a:pt x="81282" y="10028"/>
                  </a:lnTo>
                  <a:lnTo>
                    <a:pt x="60148" y="36322"/>
                  </a:lnTo>
                  <a:lnTo>
                    <a:pt x="36955" y="63240"/>
                  </a:lnTo>
                  <a:lnTo>
                    <a:pt x="9478" y="90133"/>
                  </a:lnTo>
                  <a:lnTo>
                    <a:pt x="2916" y="100106"/>
                  </a:lnTo>
                  <a:lnTo>
                    <a:pt x="0" y="109242"/>
                  </a:lnTo>
                  <a:lnTo>
                    <a:pt x="633" y="112949"/>
                  </a:lnTo>
                  <a:lnTo>
                    <a:pt x="2467" y="116126"/>
                  </a:lnTo>
                  <a:lnTo>
                    <a:pt x="5100" y="118949"/>
                  </a:lnTo>
                  <a:lnTo>
                    <a:pt x="15551" y="122085"/>
                  </a:lnTo>
                  <a:lnTo>
                    <a:pt x="29605" y="122774"/>
                  </a:lnTo>
                  <a:lnTo>
                    <a:pt x="59741" y="119349"/>
                  </a:lnTo>
                  <a:lnTo>
                    <a:pt x="81564" y="118342"/>
                  </a:lnTo>
                  <a:lnTo>
                    <a:pt x="80217" y="1182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1" name="SMARTInkShape-3373"/>
            <p:cNvSpPr/>
            <p:nvPr>
              <p:custDataLst>
                <p:tags r:id="rId13"/>
              </p:custDataLst>
            </p:nvPr>
          </p:nvSpPr>
          <p:spPr>
            <a:xfrm>
              <a:off x="7512932" y="2857500"/>
              <a:ext cx="151519" cy="25401"/>
            </a:xfrm>
            <a:custGeom>
              <a:avLst/>
              <a:gdLst/>
              <a:ahLst/>
              <a:cxnLst/>
              <a:rect l="0" t="0" r="0" b="0"/>
              <a:pathLst>
                <a:path w="151519" h="25401">
                  <a:moveTo>
                    <a:pt x="5468" y="0"/>
                  </a:moveTo>
                  <a:lnTo>
                    <a:pt x="5468" y="0"/>
                  </a:lnTo>
                  <a:lnTo>
                    <a:pt x="2096" y="3371"/>
                  </a:lnTo>
                  <a:lnTo>
                    <a:pt x="441" y="6907"/>
                  </a:lnTo>
                  <a:lnTo>
                    <a:pt x="0" y="8838"/>
                  </a:lnTo>
                  <a:lnTo>
                    <a:pt x="2529" y="10831"/>
                  </a:lnTo>
                  <a:lnTo>
                    <a:pt x="30627" y="19099"/>
                  </a:lnTo>
                  <a:lnTo>
                    <a:pt x="53339" y="22599"/>
                  </a:lnTo>
                  <a:lnTo>
                    <a:pt x="79896" y="24155"/>
                  </a:lnTo>
                  <a:lnTo>
                    <a:pt x="102518" y="24847"/>
                  </a:lnTo>
                  <a:lnTo>
                    <a:pt x="129239" y="25236"/>
                  </a:lnTo>
                  <a:lnTo>
                    <a:pt x="151518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2" name="SMARTInkShape-3374"/>
            <p:cNvSpPr/>
            <p:nvPr>
              <p:custDataLst>
                <p:tags r:id="rId14"/>
              </p:custDataLst>
            </p:nvPr>
          </p:nvSpPr>
          <p:spPr>
            <a:xfrm>
              <a:off x="7544584" y="2889250"/>
              <a:ext cx="56367" cy="67255"/>
            </a:xfrm>
            <a:custGeom>
              <a:avLst/>
              <a:gdLst/>
              <a:ahLst/>
              <a:cxnLst/>
              <a:rect l="0" t="0" r="0" b="0"/>
              <a:pathLst>
                <a:path w="56367" h="67255">
                  <a:moveTo>
                    <a:pt x="18266" y="0"/>
                  </a:moveTo>
                  <a:lnTo>
                    <a:pt x="18266" y="0"/>
                  </a:lnTo>
                  <a:lnTo>
                    <a:pt x="18266" y="3371"/>
                  </a:lnTo>
                  <a:lnTo>
                    <a:pt x="5174" y="20970"/>
                  </a:lnTo>
                  <a:lnTo>
                    <a:pt x="393" y="42948"/>
                  </a:lnTo>
                  <a:lnTo>
                    <a:pt x="0" y="47682"/>
                  </a:lnTo>
                  <a:lnTo>
                    <a:pt x="1855" y="52249"/>
                  </a:lnTo>
                  <a:lnTo>
                    <a:pt x="9561" y="61087"/>
                  </a:lnTo>
                  <a:lnTo>
                    <a:pt x="18161" y="65955"/>
                  </a:lnTo>
                  <a:lnTo>
                    <a:pt x="22429" y="67254"/>
                  </a:lnTo>
                  <a:lnTo>
                    <a:pt x="38549" y="65710"/>
                  </a:lnTo>
                  <a:lnTo>
                    <a:pt x="46801" y="60719"/>
                  </a:lnTo>
                  <a:lnTo>
                    <a:pt x="56366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6" name="SMARTInkShape-Group919"/>
          <p:cNvGrpSpPr/>
          <p:nvPr/>
        </p:nvGrpSpPr>
        <p:grpSpPr>
          <a:xfrm>
            <a:off x="6985000" y="3412291"/>
            <a:ext cx="171683" cy="244865"/>
            <a:chOff x="6985000" y="3412291"/>
            <a:chExt cx="171683" cy="244865"/>
          </a:xfrm>
        </p:grpSpPr>
        <p:sp>
          <p:nvSpPr>
            <p:cNvPr id="374" name="SMARTInkShape-3375"/>
            <p:cNvSpPr/>
            <p:nvPr>
              <p:custDataLst>
                <p:tags r:id="rId9"/>
              </p:custDataLst>
            </p:nvPr>
          </p:nvSpPr>
          <p:spPr>
            <a:xfrm>
              <a:off x="7049382" y="3447083"/>
              <a:ext cx="24519" cy="147018"/>
            </a:xfrm>
            <a:custGeom>
              <a:avLst/>
              <a:gdLst/>
              <a:ahLst/>
              <a:cxnLst/>
              <a:rect l="0" t="0" r="0" b="0"/>
              <a:pathLst>
                <a:path w="24519" h="147018">
                  <a:moveTo>
                    <a:pt x="5468" y="7317"/>
                  </a:moveTo>
                  <a:lnTo>
                    <a:pt x="5468" y="7317"/>
                  </a:lnTo>
                  <a:lnTo>
                    <a:pt x="5468" y="0"/>
                  </a:lnTo>
                  <a:lnTo>
                    <a:pt x="5468" y="22930"/>
                  </a:lnTo>
                  <a:lnTo>
                    <a:pt x="3586" y="45065"/>
                  </a:lnTo>
                  <a:lnTo>
                    <a:pt x="1104" y="70660"/>
                  </a:lnTo>
                  <a:lnTo>
                    <a:pt x="0" y="96147"/>
                  </a:lnTo>
                  <a:lnTo>
                    <a:pt x="2750" y="124184"/>
                  </a:lnTo>
                  <a:lnTo>
                    <a:pt x="8034" y="142525"/>
                  </a:lnTo>
                  <a:lnTo>
                    <a:pt x="10706" y="145433"/>
                  </a:lnTo>
                  <a:lnTo>
                    <a:pt x="13898" y="146667"/>
                  </a:lnTo>
                  <a:lnTo>
                    <a:pt x="24518" y="1470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5" name="SMARTInkShape-3376"/>
            <p:cNvSpPr/>
            <p:nvPr>
              <p:custDataLst>
                <p:tags r:id="rId10"/>
              </p:custDataLst>
            </p:nvPr>
          </p:nvSpPr>
          <p:spPr>
            <a:xfrm>
              <a:off x="6985000" y="3412291"/>
              <a:ext cx="171683" cy="244865"/>
            </a:xfrm>
            <a:custGeom>
              <a:avLst/>
              <a:gdLst/>
              <a:ahLst/>
              <a:cxnLst/>
              <a:rect l="0" t="0" r="0" b="0"/>
              <a:pathLst>
                <a:path w="171683" h="244865">
                  <a:moveTo>
                    <a:pt x="25400" y="29409"/>
                  </a:moveTo>
                  <a:lnTo>
                    <a:pt x="25400" y="29409"/>
                  </a:lnTo>
                  <a:lnTo>
                    <a:pt x="29764" y="19270"/>
                  </a:lnTo>
                  <a:lnTo>
                    <a:pt x="30868" y="11732"/>
                  </a:lnTo>
                  <a:lnTo>
                    <a:pt x="32573" y="8452"/>
                  </a:lnTo>
                  <a:lnTo>
                    <a:pt x="38230" y="2927"/>
                  </a:lnTo>
                  <a:lnTo>
                    <a:pt x="49212" y="0"/>
                  </a:lnTo>
                  <a:lnTo>
                    <a:pt x="64911" y="111"/>
                  </a:lnTo>
                  <a:lnTo>
                    <a:pt x="85999" y="4863"/>
                  </a:lnTo>
                  <a:lnTo>
                    <a:pt x="107601" y="15442"/>
                  </a:lnTo>
                  <a:lnTo>
                    <a:pt x="128962" y="30963"/>
                  </a:lnTo>
                  <a:lnTo>
                    <a:pt x="150214" y="51972"/>
                  </a:lnTo>
                  <a:lnTo>
                    <a:pt x="163893" y="77301"/>
                  </a:lnTo>
                  <a:lnTo>
                    <a:pt x="170914" y="104317"/>
                  </a:lnTo>
                  <a:lnTo>
                    <a:pt x="171682" y="130435"/>
                  </a:lnTo>
                  <a:lnTo>
                    <a:pt x="165909" y="158035"/>
                  </a:lnTo>
                  <a:lnTo>
                    <a:pt x="154170" y="185354"/>
                  </a:lnTo>
                  <a:lnTo>
                    <a:pt x="134842" y="209255"/>
                  </a:lnTo>
                  <a:lnTo>
                    <a:pt x="112141" y="225992"/>
                  </a:lnTo>
                  <a:lnTo>
                    <a:pt x="89351" y="237429"/>
                  </a:lnTo>
                  <a:lnTo>
                    <a:pt x="69815" y="244864"/>
                  </a:lnTo>
                  <a:lnTo>
                    <a:pt x="60655" y="243601"/>
                  </a:lnTo>
                  <a:lnTo>
                    <a:pt x="42950" y="232791"/>
                  </a:lnTo>
                  <a:lnTo>
                    <a:pt x="29437" y="214345"/>
                  </a:lnTo>
                  <a:lnTo>
                    <a:pt x="18728" y="192742"/>
                  </a:lnTo>
                  <a:lnTo>
                    <a:pt x="6176" y="164274"/>
                  </a:lnTo>
                  <a:lnTo>
                    <a:pt x="0" y="1500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82" name="SMARTInkShape-Group920"/>
          <p:cNvGrpSpPr/>
          <p:nvPr/>
        </p:nvGrpSpPr>
        <p:grpSpPr>
          <a:xfrm>
            <a:off x="7435962" y="3343079"/>
            <a:ext cx="1015889" cy="300858"/>
            <a:chOff x="7435962" y="3343079"/>
            <a:chExt cx="1015889" cy="300858"/>
          </a:xfrm>
        </p:grpSpPr>
        <p:sp>
          <p:nvSpPr>
            <p:cNvPr id="377" name="SMARTInkShape-3377"/>
            <p:cNvSpPr/>
            <p:nvPr>
              <p:custDataLst>
                <p:tags r:id="rId4"/>
              </p:custDataLst>
            </p:nvPr>
          </p:nvSpPr>
          <p:spPr>
            <a:xfrm>
              <a:off x="7721600" y="34290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8" name="SMARTInkShape-3378"/>
            <p:cNvSpPr/>
            <p:nvPr>
              <p:custDataLst>
                <p:tags r:id="rId5"/>
              </p:custDataLst>
            </p:nvPr>
          </p:nvSpPr>
          <p:spPr>
            <a:xfrm>
              <a:off x="7435962" y="3431389"/>
              <a:ext cx="241189" cy="212548"/>
            </a:xfrm>
            <a:custGeom>
              <a:avLst/>
              <a:gdLst/>
              <a:ahLst/>
              <a:cxnLst/>
              <a:rect l="0" t="0" r="0" b="0"/>
              <a:pathLst>
                <a:path w="241189" h="212548">
                  <a:moveTo>
                    <a:pt x="107838" y="118261"/>
                  </a:moveTo>
                  <a:lnTo>
                    <a:pt x="107838" y="118261"/>
                  </a:lnTo>
                  <a:lnTo>
                    <a:pt x="99000" y="95117"/>
                  </a:lnTo>
                  <a:lnTo>
                    <a:pt x="95595" y="92248"/>
                  </a:lnTo>
                  <a:lnTo>
                    <a:pt x="86169" y="89061"/>
                  </a:lnTo>
                  <a:lnTo>
                    <a:pt x="62220" y="90637"/>
                  </a:lnTo>
                  <a:lnTo>
                    <a:pt x="42878" y="103162"/>
                  </a:lnTo>
                  <a:lnTo>
                    <a:pt x="24639" y="122839"/>
                  </a:lnTo>
                  <a:lnTo>
                    <a:pt x="11829" y="145696"/>
                  </a:lnTo>
                  <a:lnTo>
                    <a:pt x="3313" y="169965"/>
                  </a:lnTo>
                  <a:lnTo>
                    <a:pt x="55" y="182364"/>
                  </a:lnTo>
                  <a:lnTo>
                    <a:pt x="0" y="192041"/>
                  </a:lnTo>
                  <a:lnTo>
                    <a:pt x="2079" y="199903"/>
                  </a:lnTo>
                  <a:lnTo>
                    <a:pt x="5582" y="206556"/>
                  </a:lnTo>
                  <a:lnTo>
                    <a:pt x="11445" y="210285"/>
                  </a:lnTo>
                  <a:lnTo>
                    <a:pt x="27367" y="212547"/>
                  </a:lnTo>
                  <a:lnTo>
                    <a:pt x="49966" y="205557"/>
                  </a:lnTo>
                  <a:lnTo>
                    <a:pt x="75767" y="190220"/>
                  </a:lnTo>
                  <a:lnTo>
                    <a:pt x="101345" y="164589"/>
                  </a:lnTo>
                  <a:lnTo>
                    <a:pt x="123062" y="134382"/>
                  </a:lnTo>
                  <a:lnTo>
                    <a:pt x="132804" y="118425"/>
                  </a:lnTo>
                  <a:lnTo>
                    <a:pt x="141415" y="102143"/>
                  </a:lnTo>
                  <a:lnTo>
                    <a:pt x="149273" y="85643"/>
                  </a:lnTo>
                  <a:lnTo>
                    <a:pt x="156628" y="68999"/>
                  </a:lnTo>
                  <a:lnTo>
                    <a:pt x="166682" y="39217"/>
                  </a:lnTo>
                  <a:lnTo>
                    <a:pt x="174427" y="8057"/>
                  </a:lnTo>
                  <a:lnTo>
                    <a:pt x="175533" y="137"/>
                  </a:lnTo>
                  <a:lnTo>
                    <a:pt x="174840" y="0"/>
                  </a:lnTo>
                  <a:lnTo>
                    <a:pt x="170778" y="6434"/>
                  </a:lnTo>
                  <a:lnTo>
                    <a:pt x="156590" y="35268"/>
                  </a:lnTo>
                  <a:lnTo>
                    <a:pt x="145028" y="63501"/>
                  </a:lnTo>
                  <a:lnTo>
                    <a:pt x="134715" y="92983"/>
                  </a:lnTo>
                  <a:lnTo>
                    <a:pt x="128250" y="121137"/>
                  </a:lnTo>
                  <a:lnTo>
                    <a:pt x="130080" y="145410"/>
                  </a:lnTo>
                  <a:lnTo>
                    <a:pt x="135598" y="162312"/>
                  </a:lnTo>
                  <a:lnTo>
                    <a:pt x="139044" y="168795"/>
                  </a:lnTo>
                  <a:lnTo>
                    <a:pt x="150400" y="177880"/>
                  </a:lnTo>
                  <a:lnTo>
                    <a:pt x="157379" y="181290"/>
                  </a:lnTo>
                  <a:lnTo>
                    <a:pt x="172660" y="181316"/>
                  </a:lnTo>
                  <a:lnTo>
                    <a:pt x="180686" y="179348"/>
                  </a:lnTo>
                  <a:lnTo>
                    <a:pt x="195248" y="169635"/>
                  </a:lnTo>
                  <a:lnTo>
                    <a:pt x="221843" y="143775"/>
                  </a:lnTo>
                  <a:lnTo>
                    <a:pt x="239164" y="115684"/>
                  </a:lnTo>
                  <a:lnTo>
                    <a:pt x="239839" y="115837"/>
                  </a:lnTo>
                  <a:lnTo>
                    <a:pt x="240589" y="119771"/>
                  </a:lnTo>
                  <a:lnTo>
                    <a:pt x="235668" y="150701"/>
                  </a:lnTo>
                  <a:lnTo>
                    <a:pt x="235708" y="174136"/>
                  </a:lnTo>
                  <a:lnTo>
                    <a:pt x="241188" y="1881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9" name="SMARTInkShape-3379"/>
            <p:cNvSpPr/>
            <p:nvPr>
              <p:custDataLst>
                <p:tags r:id="rId6"/>
              </p:custDataLst>
            </p:nvPr>
          </p:nvSpPr>
          <p:spPr>
            <a:xfrm>
              <a:off x="7770516" y="3495479"/>
              <a:ext cx="107811" cy="104972"/>
            </a:xfrm>
            <a:custGeom>
              <a:avLst/>
              <a:gdLst/>
              <a:ahLst/>
              <a:cxnLst/>
              <a:rect l="0" t="0" r="0" b="0"/>
              <a:pathLst>
                <a:path w="107811" h="104972">
                  <a:moveTo>
                    <a:pt x="97134" y="3371"/>
                  </a:moveTo>
                  <a:lnTo>
                    <a:pt x="97134" y="3371"/>
                  </a:lnTo>
                  <a:lnTo>
                    <a:pt x="90392" y="0"/>
                  </a:lnTo>
                  <a:lnTo>
                    <a:pt x="65973" y="1275"/>
                  </a:lnTo>
                  <a:lnTo>
                    <a:pt x="35298" y="16234"/>
                  </a:lnTo>
                  <a:lnTo>
                    <a:pt x="10608" y="41911"/>
                  </a:lnTo>
                  <a:lnTo>
                    <a:pt x="2234" y="59776"/>
                  </a:lnTo>
                  <a:lnTo>
                    <a:pt x="0" y="68491"/>
                  </a:lnTo>
                  <a:lnTo>
                    <a:pt x="628" y="75712"/>
                  </a:lnTo>
                  <a:lnTo>
                    <a:pt x="6971" y="87498"/>
                  </a:lnTo>
                  <a:lnTo>
                    <a:pt x="18726" y="95559"/>
                  </a:lnTo>
                  <a:lnTo>
                    <a:pt x="25812" y="98696"/>
                  </a:lnTo>
                  <a:lnTo>
                    <a:pt x="41211" y="98419"/>
                  </a:lnTo>
                  <a:lnTo>
                    <a:pt x="56757" y="92887"/>
                  </a:lnTo>
                  <a:lnTo>
                    <a:pt x="77409" y="77166"/>
                  </a:lnTo>
                  <a:lnTo>
                    <a:pt x="99587" y="48809"/>
                  </a:lnTo>
                  <a:lnTo>
                    <a:pt x="105280" y="35560"/>
                  </a:lnTo>
                  <a:lnTo>
                    <a:pt x="107810" y="22616"/>
                  </a:lnTo>
                  <a:lnTo>
                    <a:pt x="107779" y="18317"/>
                  </a:lnTo>
                  <a:lnTo>
                    <a:pt x="107053" y="15452"/>
                  </a:lnTo>
                  <a:lnTo>
                    <a:pt x="105863" y="13542"/>
                  </a:lnTo>
                  <a:lnTo>
                    <a:pt x="104365" y="14385"/>
                  </a:lnTo>
                  <a:lnTo>
                    <a:pt x="91484" y="39942"/>
                  </a:lnTo>
                  <a:lnTo>
                    <a:pt x="86522" y="66810"/>
                  </a:lnTo>
                  <a:lnTo>
                    <a:pt x="89125" y="83072"/>
                  </a:lnTo>
                  <a:lnTo>
                    <a:pt x="97134" y="1049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0" name="SMARTInkShape-3380"/>
            <p:cNvSpPr/>
            <p:nvPr>
              <p:custDataLst>
                <p:tags r:id="rId7"/>
              </p:custDataLst>
            </p:nvPr>
          </p:nvSpPr>
          <p:spPr>
            <a:xfrm>
              <a:off x="8230392" y="3343079"/>
              <a:ext cx="221459" cy="214760"/>
            </a:xfrm>
            <a:custGeom>
              <a:avLst/>
              <a:gdLst/>
              <a:ahLst/>
              <a:cxnLst/>
              <a:rect l="0" t="0" r="0" b="0"/>
              <a:pathLst>
                <a:path w="221459" h="214760">
                  <a:moveTo>
                    <a:pt x="94458" y="3371"/>
                  </a:moveTo>
                  <a:lnTo>
                    <a:pt x="94458" y="3371"/>
                  </a:lnTo>
                  <a:lnTo>
                    <a:pt x="97829" y="0"/>
                  </a:lnTo>
                  <a:lnTo>
                    <a:pt x="98117" y="1123"/>
                  </a:lnTo>
                  <a:lnTo>
                    <a:pt x="96554" y="8016"/>
                  </a:lnTo>
                  <a:lnTo>
                    <a:pt x="81595" y="37281"/>
                  </a:lnTo>
                  <a:lnTo>
                    <a:pt x="65223" y="67126"/>
                  </a:lnTo>
                  <a:lnTo>
                    <a:pt x="55918" y="83974"/>
                  </a:lnTo>
                  <a:lnTo>
                    <a:pt x="46187" y="101556"/>
                  </a:lnTo>
                  <a:lnTo>
                    <a:pt x="36172" y="119627"/>
                  </a:lnTo>
                  <a:lnTo>
                    <a:pt x="25967" y="138026"/>
                  </a:lnTo>
                  <a:lnTo>
                    <a:pt x="12747" y="165993"/>
                  </a:lnTo>
                  <a:lnTo>
                    <a:pt x="3219" y="195724"/>
                  </a:lnTo>
                  <a:lnTo>
                    <a:pt x="0" y="214619"/>
                  </a:lnTo>
                  <a:lnTo>
                    <a:pt x="442" y="214759"/>
                  </a:lnTo>
                  <a:lnTo>
                    <a:pt x="2814" y="211151"/>
                  </a:lnTo>
                  <a:lnTo>
                    <a:pt x="15523" y="179415"/>
                  </a:lnTo>
                  <a:lnTo>
                    <a:pt x="17043" y="170748"/>
                  </a:lnTo>
                  <a:lnTo>
                    <a:pt x="18859" y="167166"/>
                  </a:lnTo>
                  <a:lnTo>
                    <a:pt x="24640" y="161306"/>
                  </a:lnTo>
                  <a:lnTo>
                    <a:pt x="33793" y="158231"/>
                  </a:lnTo>
                  <a:lnTo>
                    <a:pt x="63787" y="156095"/>
                  </a:lnTo>
                  <a:lnTo>
                    <a:pt x="84821" y="155161"/>
                  </a:lnTo>
                  <a:lnTo>
                    <a:pt x="93232" y="152443"/>
                  </a:lnTo>
                  <a:lnTo>
                    <a:pt x="101934" y="146945"/>
                  </a:lnTo>
                  <a:lnTo>
                    <a:pt x="102970" y="145654"/>
                  </a:lnTo>
                  <a:lnTo>
                    <a:pt x="102955" y="144793"/>
                  </a:lnTo>
                  <a:lnTo>
                    <a:pt x="102239" y="144219"/>
                  </a:lnTo>
                  <a:lnTo>
                    <a:pt x="91119" y="146782"/>
                  </a:lnTo>
                  <a:lnTo>
                    <a:pt x="77790" y="155381"/>
                  </a:lnTo>
                  <a:lnTo>
                    <a:pt x="64903" y="166866"/>
                  </a:lnTo>
                  <a:lnTo>
                    <a:pt x="62761" y="170929"/>
                  </a:lnTo>
                  <a:lnTo>
                    <a:pt x="62037" y="175049"/>
                  </a:lnTo>
                  <a:lnTo>
                    <a:pt x="62262" y="179206"/>
                  </a:lnTo>
                  <a:lnTo>
                    <a:pt x="63821" y="182683"/>
                  </a:lnTo>
                  <a:lnTo>
                    <a:pt x="69318" y="188428"/>
                  </a:lnTo>
                  <a:lnTo>
                    <a:pt x="80346" y="195629"/>
                  </a:lnTo>
                  <a:lnTo>
                    <a:pt x="92550" y="198860"/>
                  </a:lnTo>
                  <a:lnTo>
                    <a:pt x="123819" y="195588"/>
                  </a:lnTo>
                  <a:lnTo>
                    <a:pt x="148705" y="194380"/>
                  </a:lnTo>
                  <a:lnTo>
                    <a:pt x="176434" y="195853"/>
                  </a:lnTo>
                  <a:lnTo>
                    <a:pt x="192125" y="200808"/>
                  </a:lnTo>
                  <a:lnTo>
                    <a:pt x="201243" y="204863"/>
                  </a:lnTo>
                  <a:lnTo>
                    <a:pt x="203747" y="205433"/>
                  </a:lnTo>
                  <a:lnTo>
                    <a:pt x="206123" y="205106"/>
                  </a:lnTo>
                  <a:lnTo>
                    <a:pt x="210645" y="202863"/>
                  </a:lnTo>
                  <a:lnTo>
                    <a:pt x="217156" y="194262"/>
                  </a:lnTo>
                  <a:lnTo>
                    <a:pt x="220184" y="179405"/>
                  </a:lnTo>
                  <a:lnTo>
                    <a:pt x="221290" y="149188"/>
                  </a:lnTo>
                  <a:lnTo>
                    <a:pt x="221458" y="1240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1" name="SMARTInkShape-3381"/>
            <p:cNvSpPr/>
            <p:nvPr>
              <p:custDataLst>
                <p:tags r:id="rId8"/>
              </p:custDataLst>
            </p:nvPr>
          </p:nvSpPr>
          <p:spPr>
            <a:xfrm>
              <a:off x="7938799" y="3494265"/>
              <a:ext cx="271752" cy="95099"/>
            </a:xfrm>
            <a:custGeom>
              <a:avLst/>
              <a:gdLst/>
              <a:ahLst/>
              <a:cxnLst/>
              <a:rect l="0" t="0" r="0" b="0"/>
              <a:pathLst>
                <a:path w="271752" h="95099">
                  <a:moveTo>
                    <a:pt x="24101" y="10935"/>
                  </a:moveTo>
                  <a:lnTo>
                    <a:pt x="24101" y="10935"/>
                  </a:lnTo>
                  <a:lnTo>
                    <a:pt x="24101" y="0"/>
                  </a:lnTo>
                  <a:lnTo>
                    <a:pt x="17359" y="5500"/>
                  </a:lnTo>
                  <a:lnTo>
                    <a:pt x="7508" y="30140"/>
                  </a:lnTo>
                  <a:lnTo>
                    <a:pt x="650" y="60302"/>
                  </a:lnTo>
                  <a:lnTo>
                    <a:pt x="0" y="67130"/>
                  </a:lnTo>
                  <a:lnTo>
                    <a:pt x="3041" y="78479"/>
                  </a:lnTo>
                  <a:lnTo>
                    <a:pt x="5828" y="83481"/>
                  </a:lnTo>
                  <a:lnTo>
                    <a:pt x="9096" y="86816"/>
                  </a:lnTo>
                  <a:lnTo>
                    <a:pt x="16491" y="90521"/>
                  </a:lnTo>
                  <a:lnTo>
                    <a:pt x="21145" y="89392"/>
                  </a:lnTo>
                  <a:lnTo>
                    <a:pt x="31959" y="82494"/>
                  </a:lnTo>
                  <a:lnTo>
                    <a:pt x="46577" y="66710"/>
                  </a:lnTo>
                  <a:lnTo>
                    <a:pt x="59794" y="41708"/>
                  </a:lnTo>
                  <a:lnTo>
                    <a:pt x="74229" y="12301"/>
                  </a:lnTo>
                  <a:lnTo>
                    <a:pt x="74453" y="12551"/>
                  </a:lnTo>
                  <a:lnTo>
                    <a:pt x="74702" y="14710"/>
                  </a:lnTo>
                  <a:lnTo>
                    <a:pt x="71204" y="31985"/>
                  </a:lnTo>
                  <a:lnTo>
                    <a:pt x="72080" y="55780"/>
                  </a:lnTo>
                  <a:lnTo>
                    <a:pt x="70825" y="66849"/>
                  </a:lnTo>
                  <a:lnTo>
                    <a:pt x="74225" y="78811"/>
                  </a:lnTo>
                  <a:lnTo>
                    <a:pt x="75155" y="79469"/>
                  </a:lnTo>
                  <a:lnTo>
                    <a:pt x="78071" y="80200"/>
                  </a:lnTo>
                  <a:lnTo>
                    <a:pt x="83601" y="76762"/>
                  </a:lnTo>
                  <a:lnTo>
                    <a:pt x="90057" y="70530"/>
                  </a:lnTo>
                  <a:lnTo>
                    <a:pt x="111572" y="39436"/>
                  </a:lnTo>
                  <a:lnTo>
                    <a:pt x="116599" y="34186"/>
                  </a:lnTo>
                  <a:lnTo>
                    <a:pt x="121186" y="31852"/>
                  </a:lnTo>
                  <a:lnTo>
                    <a:pt x="121985" y="32641"/>
                  </a:lnTo>
                  <a:lnTo>
                    <a:pt x="119567" y="60814"/>
                  </a:lnTo>
                  <a:lnTo>
                    <a:pt x="121297" y="76043"/>
                  </a:lnTo>
                  <a:lnTo>
                    <a:pt x="122765" y="81857"/>
                  </a:lnTo>
                  <a:lnTo>
                    <a:pt x="125860" y="86439"/>
                  </a:lnTo>
                  <a:lnTo>
                    <a:pt x="134944" y="93411"/>
                  </a:lnTo>
                  <a:lnTo>
                    <a:pt x="147918" y="95098"/>
                  </a:lnTo>
                  <a:lnTo>
                    <a:pt x="162386" y="92791"/>
                  </a:lnTo>
                  <a:lnTo>
                    <a:pt x="188921" y="79811"/>
                  </a:lnTo>
                  <a:lnTo>
                    <a:pt x="201777" y="70475"/>
                  </a:lnTo>
                  <a:lnTo>
                    <a:pt x="225395" y="43366"/>
                  </a:lnTo>
                  <a:lnTo>
                    <a:pt x="240486" y="17419"/>
                  </a:lnTo>
                  <a:lnTo>
                    <a:pt x="241736" y="13141"/>
                  </a:lnTo>
                  <a:lnTo>
                    <a:pt x="241863" y="10289"/>
                  </a:lnTo>
                  <a:lnTo>
                    <a:pt x="241243" y="8388"/>
                  </a:lnTo>
                  <a:lnTo>
                    <a:pt x="238712" y="9237"/>
                  </a:lnTo>
                  <a:lnTo>
                    <a:pt x="216966" y="28063"/>
                  </a:lnTo>
                  <a:lnTo>
                    <a:pt x="207463" y="43997"/>
                  </a:lnTo>
                  <a:lnTo>
                    <a:pt x="203549" y="62123"/>
                  </a:lnTo>
                  <a:lnTo>
                    <a:pt x="204515" y="70845"/>
                  </a:lnTo>
                  <a:lnTo>
                    <a:pt x="205760" y="74158"/>
                  </a:lnTo>
                  <a:lnTo>
                    <a:pt x="208707" y="76367"/>
                  </a:lnTo>
                  <a:lnTo>
                    <a:pt x="217626" y="78822"/>
                  </a:lnTo>
                  <a:lnTo>
                    <a:pt x="237918" y="76832"/>
                  </a:lnTo>
                  <a:lnTo>
                    <a:pt x="251775" y="67974"/>
                  </a:lnTo>
                  <a:lnTo>
                    <a:pt x="271751" y="490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41975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Rayleighs</a:t>
            </a:r>
            <a:r>
              <a:rPr lang="nb-NO" dirty="0" smtClean="0"/>
              <a:t> oppløsningskriterium</a:t>
            </a:r>
            <a:endParaRPr lang="nb-NO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36" r="50000" b="16243"/>
          <a:stretch/>
        </p:blipFill>
        <p:spPr bwMode="auto">
          <a:xfrm>
            <a:off x="207211" y="1319893"/>
            <a:ext cx="4112109" cy="2041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64" t="57845" b="1"/>
          <a:stretch/>
        </p:blipFill>
        <p:spPr bwMode="auto">
          <a:xfrm>
            <a:off x="1718163" y="1798864"/>
            <a:ext cx="2544192" cy="1421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581" y="4265242"/>
            <a:ext cx="447675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27" y="4511366"/>
            <a:ext cx="1807468" cy="1527051"/>
          </a:xfrm>
          <a:prstGeom prst="rect">
            <a:avLst/>
          </a:prstGeom>
        </p:spPr>
      </p:pic>
      <p:grpSp>
        <p:nvGrpSpPr>
          <p:cNvPr id="3116" name="SMARTInkShape-Group921"/>
          <p:cNvGrpSpPr/>
          <p:nvPr/>
        </p:nvGrpSpPr>
        <p:grpSpPr>
          <a:xfrm>
            <a:off x="7300778" y="2062729"/>
            <a:ext cx="299291" cy="210572"/>
            <a:chOff x="7300778" y="2062729"/>
            <a:chExt cx="299291" cy="210572"/>
          </a:xfrm>
        </p:grpSpPr>
        <p:sp>
          <p:nvSpPr>
            <p:cNvPr id="3112" name="SMARTInkShape-3382"/>
            <p:cNvSpPr/>
            <p:nvPr>
              <p:custDataLst>
                <p:tags r:id="rId79"/>
              </p:custDataLst>
            </p:nvPr>
          </p:nvSpPr>
          <p:spPr>
            <a:xfrm>
              <a:off x="7454900" y="2178050"/>
              <a:ext cx="114301" cy="12701"/>
            </a:xfrm>
            <a:custGeom>
              <a:avLst/>
              <a:gdLst/>
              <a:ahLst/>
              <a:cxnLst/>
              <a:rect l="0" t="0" r="0" b="0"/>
              <a:pathLst>
                <a:path w="114301" h="12701">
                  <a:moveTo>
                    <a:pt x="0" y="0"/>
                  </a:moveTo>
                  <a:lnTo>
                    <a:pt x="0" y="0"/>
                  </a:lnTo>
                  <a:lnTo>
                    <a:pt x="27789" y="0"/>
                  </a:lnTo>
                  <a:lnTo>
                    <a:pt x="52998" y="3371"/>
                  </a:lnTo>
                  <a:lnTo>
                    <a:pt x="78340" y="5467"/>
                  </a:lnTo>
                  <a:lnTo>
                    <a:pt x="1143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13" name="SMARTInkShape-3383"/>
            <p:cNvSpPr/>
            <p:nvPr>
              <p:custDataLst>
                <p:tags r:id="rId80"/>
              </p:custDataLst>
            </p:nvPr>
          </p:nvSpPr>
          <p:spPr>
            <a:xfrm>
              <a:off x="7300778" y="2197100"/>
              <a:ext cx="71573" cy="57151"/>
            </a:xfrm>
            <a:custGeom>
              <a:avLst/>
              <a:gdLst/>
              <a:ahLst/>
              <a:cxnLst/>
              <a:rect l="0" t="0" r="0" b="0"/>
              <a:pathLst>
                <a:path w="71573" h="57151">
                  <a:moveTo>
                    <a:pt x="71572" y="0"/>
                  </a:moveTo>
                  <a:lnTo>
                    <a:pt x="71572" y="0"/>
                  </a:lnTo>
                  <a:lnTo>
                    <a:pt x="46930" y="11550"/>
                  </a:lnTo>
                  <a:lnTo>
                    <a:pt x="17916" y="35782"/>
                  </a:lnTo>
                  <a:lnTo>
                    <a:pt x="197" y="53186"/>
                  </a:lnTo>
                  <a:lnTo>
                    <a:pt x="0" y="54508"/>
                  </a:lnTo>
                  <a:lnTo>
                    <a:pt x="1722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14" name="SMARTInkShape-3384"/>
            <p:cNvSpPr/>
            <p:nvPr>
              <p:custDataLst>
                <p:tags r:id="rId81"/>
              </p:custDataLst>
            </p:nvPr>
          </p:nvSpPr>
          <p:spPr>
            <a:xfrm>
              <a:off x="7321550" y="2101850"/>
              <a:ext cx="76201" cy="171451"/>
            </a:xfrm>
            <a:custGeom>
              <a:avLst/>
              <a:gdLst/>
              <a:ahLst/>
              <a:cxnLst/>
              <a:rect l="0" t="0" r="0" b="0"/>
              <a:pathLst>
                <a:path w="76201" h="171451">
                  <a:moveTo>
                    <a:pt x="0" y="0"/>
                  </a:moveTo>
                  <a:lnTo>
                    <a:pt x="0" y="0"/>
                  </a:lnTo>
                  <a:lnTo>
                    <a:pt x="8838" y="21048"/>
                  </a:lnTo>
                  <a:lnTo>
                    <a:pt x="11556" y="48805"/>
                  </a:lnTo>
                  <a:lnTo>
                    <a:pt x="19717" y="71785"/>
                  </a:lnTo>
                  <a:lnTo>
                    <a:pt x="32046" y="95405"/>
                  </a:lnTo>
                  <a:lnTo>
                    <a:pt x="50182" y="126419"/>
                  </a:lnTo>
                  <a:lnTo>
                    <a:pt x="70352" y="155442"/>
                  </a:lnTo>
                  <a:lnTo>
                    <a:pt x="76200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15" name="SMARTInkShape-3385"/>
            <p:cNvSpPr/>
            <p:nvPr>
              <p:custDataLst>
                <p:tags r:id="rId82"/>
              </p:custDataLst>
            </p:nvPr>
          </p:nvSpPr>
          <p:spPr>
            <a:xfrm>
              <a:off x="7492117" y="2062729"/>
              <a:ext cx="107952" cy="185172"/>
            </a:xfrm>
            <a:custGeom>
              <a:avLst/>
              <a:gdLst/>
              <a:ahLst/>
              <a:cxnLst/>
              <a:rect l="0" t="0" r="0" b="0"/>
              <a:pathLst>
                <a:path w="107952" h="185172">
                  <a:moveTo>
                    <a:pt x="102483" y="51821"/>
                  </a:moveTo>
                  <a:lnTo>
                    <a:pt x="102483" y="51821"/>
                  </a:lnTo>
                  <a:lnTo>
                    <a:pt x="107509" y="21047"/>
                  </a:lnTo>
                  <a:lnTo>
                    <a:pt x="107951" y="14371"/>
                  </a:lnTo>
                  <a:lnTo>
                    <a:pt x="106834" y="9216"/>
                  </a:lnTo>
                  <a:lnTo>
                    <a:pt x="101830" y="1606"/>
                  </a:lnTo>
                  <a:lnTo>
                    <a:pt x="97814" y="0"/>
                  </a:lnTo>
                  <a:lnTo>
                    <a:pt x="87707" y="97"/>
                  </a:lnTo>
                  <a:lnTo>
                    <a:pt x="63376" y="14231"/>
                  </a:lnTo>
                  <a:lnTo>
                    <a:pt x="45826" y="34174"/>
                  </a:lnTo>
                  <a:lnTo>
                    <a:pt x="29325" y="59500"/>
                  </a:lnTo>
                  <a:lnTo>
                    <a:pt x="14935" y="87219"/>
                  </a:lnTo>
                  <a:lnTo>
                    <a:pt x="5246" y="112239"/>
                  </a:lnTo>
                  <a:lnTo>
                    <a:pt x="0" y="134412"/>
                  </a:lnTo>
                  <a:lnTo>
                    <a:pt x="20" y="153674"/>
                  </a:lnTo>
                  <a:lnTo>
                    <a:pt x="4263" y="165999"/>
                  </a:lnTo>
                  <a:lnTo>
                    <a:pt x="10822" y="176903"/>
                  </a:lnTo>
                  <a:lnTo>
                    <a:pt x="13583" y="1851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26" name="SMARTInkShape-Group922"/>
          <p:cNvGrpSpPr/>
          <p:nvPr/>
        </p:nvGrpSpPr>
        <p:grpSpPr>
          <a:xfrm>
            <a:off x="6432550" y="2135006"/>
            <a:ext cx="1162051" cy="531995"/>
            <a:chOff x="6432550" y="2135006"/>
            <a:chExt cx="1162051" cy="531995"/>
          </a:xfrm>
        </p:grpSpPr>
        <p:sp>
          <p:nvSpPr>
            <p:cNvPr id="3117" name="SMARTInkShape-3386"/>
            <p:cNvSpPr/>
            <p:nvPr>
              <p:custDataLst>
                <p:tags r:id="rId70"/>
              </p:custDataLst>
            </p:nvPr>
          </p:nvSpPr>
          <p:spPr>
            <a:xfrm>
              <a:off x="6432550" y="234950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0"/>
                  </a:moveTo>
                  <a:lnTo>
                    <a:pt x="0" y="0"/>
                  </a:lnTo>
                  <a:lnTo>
                    <a:pt x="5775" y="5069"/>
                  </a:lnTo>
                  <a:lnTo>
                    <a:pt x="12209" y="8838"/>
                  </a:lnTo>
                  <a:lnTo>
                    <a:pt x="43690" y="12361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18" name="SMARTInkShape-3387"/>
            <p:cNvSpPr/>
            <p:nvPr>
              <p:custDataLst>
                <p:tags r:id="rId71"/>
              </p:custDataLst>
            </p:nvPr>
          </p:nvSpPr>
          <p:spPr>
            <a:xfrm>
              <a:off x="6451600" y="2305311"/>
              <a:ext cx="82551" cy="12440"/>
            </a:xfrm>
            <a:custGeom>
              <a:avLst/>
              <a:gdLst/>
              <a:ahLst/>
              <a:cxnLst/>
              <a:rect l="0" t="0" r="0" b="0"/>
              <a:pathLst>
                <a:path w="82551" h="12440">
                  <a:moveTo>
                    <a:pt x="0" y="6089"/>
                  </a:moveTo>
                  <a:lnTo>
                    <a:pt x="0" y="6089"/>
                  </a:lnTo>
                  <a:lnTo>
                    <a:pt x="0" y="622"/>
                  </a:lnTo>
                  <a:lnTo>
                    <a:pt x="6742" y="0"/>
                  </a:lnTo>
                  <a:lnTo>
                    <a:pt x="34519" y="6681"/>
                  </a:lnTo>
                  <a:lnTo>
                    <a:pt x="62792" y="11301"/>
                  </a:lnTo>
                  <a:lnTo>
                    <a:pt x="82550" y="124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19" name="SMARTInkShape-3388"/>
            <p:cNvSpPr/>
            <p:nvPr>
              <p:custDataLst>
                <p:tags r:id="rId72"/>
              </p:custDataLst>
            </p:nvPr>
          </p:nvSpPr>
          <p:spPr>
            <a:xfrm>
              <a:off x="7092950" y="2493585"/>
              <a:ext cx="165101" cy="173416"/>
            </a:xfrm>
            <a:custGeom>
              <a:avLst/>
              <a:gdLst/>
              <a:ahLst/>
              <a:cxnLst/>
              <a:rect l="0" t="0" r="0" b="0"/>
              <a:pathLst>
                <a:path w="165101" h="173416">
                  <a:moveTo>
                    <a:pt x="0" y="21015"/>
                  </a:moveTo>
                  <a:lnTo>
                    <a:pt x="0" y="21015"/>
                  </a:lnTo>
                  <a:lnTo>
                    <a:pt x="0" y="14273"/>
                  </a:lnTo>
                  <a:lnTo>
                    <a:pt x="2116" y="11581"/>
                  </a:lnTo>
                  <a:lnTo>
                    <a:pt x="10113" y="6709"/>
                  </a:lnTo>
                  <a:lnTo>
                    <a:pt x="36627" y="0"/>
                  </a:lnTo>
                  <a:lnTo>
                    <a:pt x="67925" y="285"/>
                  </a:lnTo>
                  <a:lnTo>
                    <a:pt x="96169" y="8209"/>
                  </a:lnTo>
                  <a:lnTo>
                    <a:pt x="110004" y="17440"/>
                  </a:lnTo>
                  <a:lnTo>
                    <a:pt x="120152" y="28598"/>
                  </a:lnTo>
                  <a:lnTo>
                    <a:pt x="127014" y="40613"/>
                  </a:lnTo>
                  <a:lnTo>
                    <a:pt x="127715" y="46075"/>
                  </a:lnTo>
                  <a:lnTo>
                    <a:pt x="124731" y="55906"/>
                  </a:lnTo>
                  <a:lnTo>
                    <a:pt x="101178" y="78785"/>
                  </a:lnTo>
                  <a:lnTo>
                    <a:pt x="71162" y="103255"/>
                  </a:lnTo>
                  <a:lnTo>
                    <a:pt x="62399" y="111312"/>
                  </a:lnTo>
                  <a:lnTo>
                    <a:pt x="61355" y="113669"/>
                  </a:lnTo>
                  <a:lnTo>
                    <a:pt x="61364" y="115945"/>
                  </a:lnTo>
                  <a:lnTo>
                    <a:pt x="62077" y="118169"/>
                  </a:lnTo>
                  <a:lnTo>
                    <a:pt x="78428" y="131876"/>
                  </a:lnTo>
                  <a:lnTo>
                    <a:pt x="96615" y="143311"/>
                  </a:lnTo>
                  <a:lnTo>
                    <a:pt x="125806" y="153854"/>
                  </a:lnTo>
                  <a:lnTo>
                    <a:pt x="148792" y="162731"/>
                  </a:lnTo>
                  <a:lnTo>
                    <a:pt x="154325" y="167020"/>
                  </a:lnTo>
                  <a:lnTo>
                    <a:pt x="155800" y="169152"/>
                  </a:lnTo>
                  <a:lnTo>
                    <a:pt x="159321" y="171520"/>
                  </a:lnTo>
                  <a:lnTo>
                    <a:pt x="165100" y="17341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20" name="SMARTInkShape-3389"/>
            <p:cNvSpPr/>
            <p:nvPr>
              <p:custDataLst>
                <p:tags r:id="rId73"/>
              </p:custDataLst>
            </p:nvPr>
          </p:nvSpPr>
          <p:spPr>
            <a:xfrm>
              <a:off x="7118350" y="2517291"/>
              <a:ext cx="25401" cy="114957"/>
            </a:xfrm>
            <a:custGeom>
              <a:avLst/>
              <a:gdLst/>
              <a:ahLst/>
              <a:cxnLst/>
              <a:rect l="0" t="0" r="0" b="0"/>
              <a:pathLst>
                <a:path w="25401" h="114957">
                  <a:moveTo>
                    <a:pt x="25400" y="3659"/>
                  </a:moveTo>
                  <a:lnTo>
                    <a:pt x="25400" y="3659"/>
                  </a:lnTo>
                  <a:lnTo>
                    <a:pt x="25400" y="0"/>
                  </a:lnTo>
                  <a:lnTo>
                    <a:pt x="24695" y="24229"/>
                  </a:lnTo>
                  <a:lnTo>
                    <a:pt x="21036" y="51225"/>
                  </a:lnTo>
                  <a:lnTo>
                    <a:pt x="18932" y="76706"/>
                  </a:lnTo>
                  <a:lnTo>
                    <a:pt x="13660" y="107823"/>
                  </a:lnTo>
                  <a:lnTo>
                    <a:pt x="12635" y="111201"/>
                  </a:lnTo>
                  <a:lnTo>
                    <a:pt x="11246" y="113454"/>
                  </a:lnTo>
                  <a:lnTo>
                    <a:pt x="9613" y="114956"/>
                  </a:lnTo>
                  <a:lnTo>
                    <a:pt x="8525" y="114546"/>
                  </a:lnTo>
                  <a:lnTo>
                    <a:pt x="0" y="862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21" name="SMARTInkShape-3390"/>
            <p:cNvSpPr/>
            <p:nvPr>
              <p:custDataLst>
                <p:tags r:id="rId74"/>
              </p:custDataLst>
            </p:nvPr>
          </p:nvSpPr>
          <p:spPr>
            <a:xfrm>
              <a:off x="6788150" y="2375968"/>
              <a:ext cx="806451" cy="37033"/>
            </a:xfrm>
            <a:custGeom>
              <a:avLst/>
              <a:gdLst/>
              <a:ahLst/>
              <a:cxnLst/>
              <a:rect l="0" t="0" r="0" b="0"/>
              <a:pathLst>
                <a:path w="806451" h="37033">
                  <a:moveTo>
                    <a:pt x="0" y="37032"/>
                  </a:moveTo>
                  <a:lnTo>
                    <a:pt x="0" y="37032"/>
                  </a:lnTo>
                  <a:lnTo>
                    <a:pt x="24419" y="33661"/>
                  </a:lnTo>
                  <a:lnTo>
                    <a:pt x="54272" y="31565"/>
                  </a:lnTo>
                  <a:lnTo>
                    <a:pt x="81507" y="29193"/>
                  </a:lnTo>
                  <a:lnTo>
                    <a:pt x="96670" y="27572"/>
                  </a:lnTo>
                  <a:lnTo>
                    <a:pt x="113836" y="25787"/>
                  </a:lnTo>
                  <a:lnTo>
                    <a:pt x="132335" y="23891"/>
                  </a:lnTo>
                  <a:lnTo>
                    <a:pt x="151723" y="21921"/>
                  </a:lnTo>
                  <a:lnTo>
                    <a:pt x="172410" y="19197"/>
                  </a:lnTo>
                  <a:lnTo>
                    <a:pt x="193962" y="15970"/>
                  </a:lnTo>
                  <a:lnTo>
                    <a:pt x="216091" y="12407"/>
                  </a:lnTo>
                  <a:lnTo>
                    <a:pt x="240016" y="10032"/>
                  </a:lnTo>
                  <a:lnTo>
                    <a:pt x="265139" y="8449"/>
                  </a:lnTo>
                  <a:lnTo>
                    <a:pt x="291059" y="7393"/>
                  </a:lnTo>
                  <a:lnTo>
                    <a:pt x="318218" y="5984"/>
                  </a:lnTo>
                  <a:lnTo>
                    <a:pt x="346201" y="4339"/>
                  </a:lnTo>
                  <a:lnTo>
                    <a:pt x="374734" y="2536"/>
                  </a:lnTo>
                  <a:lnTo>
                    <a:pt x="402928" y="1335"/>
                  </a:lnTo>
                  <a:lnTo>
                    <a:pt x="430896" y="534"/>
                  </a:lnTo>
                  <a:lnTo>
                    <a:pt x="458715" y="0"/>
                  </a:lnTo>
                  <a:lnTo>
                    <a:pt x="485726" y="349"/>
                  </a:lnTo>
                  <a:lnTo>
                    <a:pt x="512201" y="1288"/>
                  </a:lnTo>
                  <a:lnTo>
                    <a:pt x="538318" y="2619"/>
                  </a:lnTo>
                  <a:lnTo>
                    <a:pt x="562078" y="4918"/>
                  </a:lnTo>
                  <a:lnTo>
                    <a:pt x="584268" y="7861"/>
                  </a:lnTo>
                  <a:lnTo>
                    <a:pt x="605413" y="11235"/>
                  </a:lnTo>
                  <a:lnTo>
                    <a:pt x="625859" y="13484"/>
                  </a:lnTo>
                  <a:lnTo>
                    <a:pt x="645839" y="14983"/>
                  </a:lnTo>
                  <a:lnTo>
                    <a:pt x="665509" y="15983"/>
                  </a:lnTo>
                  <a:lnTo>
                    <a:pt x="684267" y="16649"/>
                  </a:lnTo>
                  <a:lnTo>
                    <a:pt x="702418" y="17093"/>
                  </a:lnTo>
                  <a:lnTo>
                    <a:pt x="720161" y="17390"/>
                  </a:lnTo>
                  <a:lnTo>
                    <a:pt x="749284" y="15837"/>
                  </a:lnTo>
                  <a:lnTo>
                    <a:pt x="772576" y="12795"/>
                  </a:lnTo>
                  <a:lnTo>
                    <a:pt x="806450" y="52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22" name="SMARTInkShape-3391"/>
            <p:cNvSpPr/>
            <p:nvPr>
              <p:custDataLst>
                <p:tags r:id="rId75"/>
              </p:custDataLst>
            </p:nvPr>
          </p:nvSpPr>
          <p:spPr>
            <a:xfrm>
              <a:off x="6737350" y="2145522"/>
              <a:ext cx="98575" cy="121429"/>
            </a:xfrm>
            <a:custGeom>
              <a:avLst/>
              <a:gdLst/>
              <a:ahLst/>
              <a:cxnLst/>
              <a:rect l="0" t="0" r="0" b="0"/>
              <a:pathLst>
                <a:path w="98575" h="121429">
                  <a:moveTo>
                    <a:pt x="0" y="121428"/>
                  </a:moveTo>
                  <a:lnTo>
                    <a:pt x="0" y="121428"/>
                  </a:lnTo>
                  <a:lnTo>
                    <a:pt x="0" y="118057"/>
                  </a:lnTo>
                  <a:lnTo>
                    <a:pt x="15208" y="94683"/>
                  </a:lnTo>
                  <a:lnTo>
                    <a:pt x="33904" y="66858"/>
                  </a:lnTo>
                  <a:lnTo>
                    <a:pt x="59748" y="36977"/>
                  </a:lnTo>
                  <a:lnTo>
                    <a:pt x="86278" y="6883"/>
                  </a:lnTo>
                  <a:lnTo>
                    <a:pt x="94790" y="669"/>
                  </a:lnTo>
                  <a:lnTo>
                    <a:pt x="97060" y="0"/>
                  </a:lnTo>
                  <a:lnTo>
                    <a:pt x="98574" y="259"/>
                  </a:lnTo>
                  <a:lnTo>
                    <a:pt x="98374" y="8073"/>
                  </a:lnTo>
                  <a:lnTo>
                    <a:pt x="90531" y="32102"/>
                  </a:lnTo>
                  <a:lnTo>
                    <a:pt x="78565" y="62270"/>
                  </a:lnTo>
                  <a:lnTo>
                    <a:pt x="72433" y="87202"/>
                  </a:lnTo>
                  <a:lnTo>
                    <a:pt x="69850" y="1214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23" name="SMARTInkShape-3392"/>
            <p:cNvSpPr/>
            <p:nvPr>
              <p:custDataLst>
                <p:tags r:id="rId76"/>
              </p:custDataLst>
            </p:nvPr>
          </p:nvSpPr>
          <p:spPr>
            <a:xfrm>
              <a:off x="6837521" y="2279650"/>
              <a:ext cx="14130" cy="44451"/>
            </a:xfrm>
            <a:custGeom>
              <a:avLst/>
              <a:gdLst/>
              <a:ahLst/>
              <a:cxnLst/>
              <a:rect l="0" t="0" r="0" b="0"/>
              <a:pathLst>
                <a:path w="14130" h="44451">
                  <a:moveTo>
                    <a:pt x="14129" y="0"/>
                  </a:moveTo>
                  <a:lnTo>
                    <a:pt x="14129" y="0"/>
                  </a:lnTo>
                  <a:lnTo>
                    <a:pt x="345" y="31082"/>
                  </a:lnTo>
                  <a:lnTo>
                    <a:pt x="0" y="34832"/>
                  </a:lnTo>
                  <a:lnTo>
                    <a:pt x="1429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24" name="SMARTInkShape-3393"/>
            <p:cNvSpPr/>
            <p:nvPr>
              <p:custDataLst>
                <p:tags r:id="rId77"/>
              </p:custDataLst>
            </p:nvPr>
          </p:nvSpPr>
          <p:spPr>
            <a:xfrm>
              <a:off x="6914380" y="2147706"/>
              <a:ext cx="96021" cy="117481"/>
            </a:xfrm>
            <a:custGeom>
              <a:avLst/>
              <a:gdLst/>
              <a:ahLst/>
              <a:cxnLst/>
              <a:rect l="0" t="0" r="0" b="0"/>
              <a:pathLst>
                <a:path w="96021" h="117481">
                  <a:moveTo>
                    <a:pt x="19820" y="17644"/>
                  </a:moveTo>
                  <a:lnTo>
                    <a:pt x="19820" y="17644"/>
                  </a:lnTo>
                  <a:lnTo>
                    <a:pt x="33635" y="5711"/>
                  </a:lnTo>
                  <a:lnTo>
                    <a:pt x="41482" y="1757"/>
                  </a:lnTo>
                  <a:lnTo>
                    <a:pt x="49673" y="0"/>
                  </a:lnTo>
                  <a:lnTo>
                    <a:pt x="53128" y="942"/>
                  </a:lnTo>
                  <a:lnTo>
                    <a:pt x="58847" y="5752"/>
                  </a:lnTo>
                  <a:lnTo>
                    <a:pt x="61860" y="14476"/>
                  </a:lnTo>
                  <a:lnTo>
                    <a:pt x="62663" y="19765"/>
                  </a:lnTo>
                  <a:lnTo>
                    <a:pt x="57052" y="40693"/>
                  </a:lnTo>
                  <a:lnTo>
                    <a:pt x="43081" y="64769"/>
                  </a:lnTo>
                  <a:lnTo>
                    <a:pt x="12080" y="92412"/>
                  </a:lnTo>
                  <a:lnTo>
                    <a:pt x="2740" y="102850"/>
                  </a:lnTo>
                  <a:lnTo>
                    <a:pt x="672" y="106904"/>
                  </a:lnTo>
                  <a:lnTo>
                    <a:pt x="0" y="110312"/>
                  </a:lnTo>
                  <a:lnTo>
                    <a:pt x="256" y="113289"/>
                  </a:lnTo>
                  <a:lnTo>
                    <a:pt x="2544" y="115274"/>
                  </a:lnTo>
                  <a:lnTo>
                    <a:pt x="10731" y="117480"/>
                  </a:lnTo>
                  <a:lnTo>
                    <a:pt x="39008" y="113826"/>
                  </a:lnTo>
                  <a:lnTo>
                    <a:pt x="66271" y="109015"/>
                  </a:lnTo>
                  <a:lnTo>
                    <a:pt x="91684" y="106869"/>
                  </a:lnTo>
                  <a:lnTo>
                    <a:pt x="93129" y="107466"/>
                  </a:lnTo>
                  <a:lnTo>
                    <a:pt x="94093" y="108570"/>
                  </a:lnTo>
                  <a:lnTo>
                    <a:pt x="96020" y="1128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25" name="SMARTInkShape-3394"/>
            <p:cNvSpPr/>
            <p:nvPr>
              <p:custDataLst>
                <p:tags r:id="rId78"/>
              </p:custDataLst>
            </p:nvPr>
          </p:nvSpPr>
          <p:spPr>
            <a:xfrm>
              <a:off x="7048500" y="2135006"/>
              <a:ext cx="69851" cy="125595"/>
            </a:xfrm>
            <a:custGeom>
              <a:avLst/>
              <a:gdLst/>
              <a:ahLst/>
              <a:cxnLst/>
              <a:rect l="0" t="0" r="0" b="0"/>
              <a:pathLst>
                <a:path w="69851" h="125595">
                  <a:moveTo>
                    <a:pt x="0" y="17644"/>
                  </a:moveTo>
                  <a:lnTo>
                    <a:pt x="0" y="17644"/>
                  </a:lnTo>
                  <a:lnTo>
                    <a:pt x="3371" y="10902"/>
                  </a:lnTo>
                  <a:lnTo>
                    <a:pt x="8789" y="5710"/>
                  </a:lnTo>
                  <a:lnTo>
                    <a:pt x="12209" y="3338"/>
                  </a:lnTo>
                  <a:lnTo>
                    <a:pt x="27136" y="0"/>
                  </a:lnTo>
                  <a:lnTo>
                    <a:pt x="31497" y="942"/>
                  </a:lnTo>
                  <a:lnTo>
                    <a:pt x="49347" y="13023"/>
                  </a:lnTo>
                  <a:lnTo>
                    <a:pt x="51242" y="17385"/>
                  </a:lnTo>
                  <a:lnTo>
                    <a:pt x="51467" y="29759"/>
                  </a:lnTo>
                  <a:lnTo>
                    <a:pt x="44255" y="52591"/>
                  </a:lnTo>
                  <a:lnTo>
                    <a:pt x="26439" y="77231"/>
                  </a:lnTo>
                  <a:lnTo>
                    <a:pt x="7602" y="108616"/>
                  </a:lnTo>
                  <a:lnTo>
                    <a:pt x="5068" y="112158"/>
                  </a:lnTo>
                  <a:lnTo>
                    <a:pt x="4790" y="115226"/>
                  </a:lnTo>
                  <a:lnTo>
                    <a:pt x="6015" y="117976"/>
                  </a:lnTo>
                  <a:lnTo>
                    <a:pt x="8243" y="120515"/>
                  </a:lnTo>
                  <a:lnTo>
                    <a:pt x="16363" y="123337"/>
                  </a:lnTo>
                  <a:lnTo>
                    <a:pt x="44227" y="125297"/>
                  </a:lnTo>
                  <a:lnTo>
                    <a:pt x="69850" y="1255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29" name="SMARTInkShape-Group923"/>
          <p:cNvGrpSpPr/>
          <p:nvPr/>
        </p:nvGrpSpPr>
        <p:grpSpPr>
          <a:xfrm>
            <a:off x="6108700" y="2223383"/>
            <a:ext cx="170017" cy="224280"/>
            <a:chOff x="6108700" y="2223383"/>
            <a:chExt cx="170017" cy="224280"/>
          </a:xfrm>
        </p:grpSpPr>
        <p:sp>
          <p:nvSpPr>
            <p:cNvPr id="3127" name="SMARTInkShape-3395"/>
            <p:cNvSpPr/>
            <p:nvPr>
              <p:custDataLst>
                <p:tags r:id="rId68"/>
              </p:custDataLst>
            </p:nvPr>
          </p:nvSpPr>
          <p:spPr>
            <a:xfrm>
              <a:off x="6192495" y="2260600"/>
              <a:ext cx="24156" cy="93091"/>
            </a:xfrm>
            <a:custGeom>
              <a:avLst/>
              <a:gdLst/>
              <a:ahLst/>
              <a:cxnLst/>
              <a:rect l="0" t="0" r="0" b="0"/>
              <a:pathLst>
                <a:path w="24156" h="93091">
                  <a:moveTo>
                    <a:pt x="24155" y="0"/>
                  </a:moveTo>
                  <a:lnTo>
                    <a:pt x="24155" y="0"/>
                  </a:lnTo>
                  <a:lnTo>
                    <a:pt x="15318" y="24418"/>
                  </a:lnTo>
                  <a:lnTo>
                    <a:pt x="9228" y="50901"/>
                  </a:lnTo>
                  <a:lnTo>
                    <a:pt x="1556" y="79904"/>
                  </a:lnTo>
                  <a:lnTo>
                    <a:pt x="0" y="87959"/>
                  </a:lnTo>
                  <a:lnTo>
                    <a:pt x="291" y="90389"/>
                  </a:lnTo>
                  <a:lnTo>
                    <a:pt x="1191" y="92010"/>
                  </a:lnTo>
                  <a:lnTo>
                    <a:pt x="2495" y="93090"/>
                  </a:lnTo>
                  <a:lnTo>
                    <a:pt x="3365" y="92399"/>
                  </a:lnTo>
                  <a:lnTo>
                    <a:pt x="5105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28" name="SMARTInkShape-3396"/>
            <p:cNvSpPr/>
            <p:nvPr>
              <p:custDataLst>
                <p:tags r:id="rId69"/>
              </p:custDataLst>
            </p:nvPr>
          </p:nvSpPr>
          <p:spPr>
            <a:xfrm>
              <a:off x="6108700" y="2223383"/>
              <a:ext cx="170017" cy="224280"/>
            </a:xfrm>
            <a:custGeom>
              <a:avLst/>
              <a:gdLst/>
              <a:ahLst/>
              <a:cxnLst/>
              <a:rect l="0" t="0" r="0" b="0"/>
              <a:pathLst>
                <a:path w="170017" h="224280">
                  <a:moveTo>
                    <a:pt x="38100" y="5467"/>
                  </a:moveTo>
                  <a:lnTo>
                    <a:pt x="38100" y="5467"/>
                  </a:lnTo>
                  <a:lnTo>
                    <a:pt x="38100" y="2096"/>
                  </a:lnTo>
                  <a:lnTo>
                    <a:pt x="40217" y="1103"/>
                  </a:lnTo>
                  <a:lnTo>
                    <a:pt x="48213" y="0"/>
                  </a:lnTo>
                  <a:lnTo>
                    <a:pt x="71357" y="6120"/>
                  </a:lnTo>
                  <a:lnTo>
                    <a:pt x="92392" y="14930"/>
                  </a:lnTo>
                  <a:lnTo>
                    <a:pt x="115852" y="28017"/>
                  </a:lnTo>
                  <a:lnTo>
                    <a:pt x="140390" y="47945"/>
                  </a:lnTo>
                  <a:lnTo>
                    <a:pt x="157880" y="70913"/>
                  </a:lnTo>
                  <a:lnTo>
                    <a:pt x="164520" y="82964"/>
                  </a:lnTo>
                  <a:lnTo>
                    <a:pt x="170016" y="111406"/>
                  </a:lnTo>
                  <a:lnTo>
                    <a:pt x="168696" y="140746"/>
                  </a:lnTo>
                  <a:lnTo>
                    <a:pt x="161053" y="165544"/>
                  </a:lnTo>
                  <a:lnTo>
                    <a:pt x="141480" y="195968"/>
                  </a:lnTo>
                  <a:lnTo>
                    <a:pt x="114435" y="216115"/>
                  </a:lnTo>
                  <a:lnTo>
                    <a:pt x="92488" y="222560"/>
                  </a:lnTo>
                  <a:lnTo>
                    <a:pt x="80707" y="224279"/>
                  </a:lnTo>
                  <a:lnTo>
                    <a:pt x="58213" y="220545"/>
                  </a:lnTo>
                  <a:lnTo>
                    <a:pt x="37161" y="210418"/>
                  </a:lnTo>
                  <a:lnTo>
                    <a:pt x="0" y="1769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130" name="SMARTInkShape-3397"/>
          <p:cNvSpPr/>
          <p:nvPr>
            <p:custDataLst>
              <p:tags r:id="rId1"/>
            </p:custDataLst>
          </p:nvPr>
        </p:nvSpPr>
        <p:spPr>
          <a:xfrm>
            <a:off x="5670550" y="2287111"/>
            <a:ext cx="232367" cy="94140"/>
          </a:xfrm>
          <a:custGeom>
            <a:avLst/>
            <a:gdLst/>
            <a:ahLst/>
            <a:cxnLst/>
            <a:rect l="0" t="0" r="0" b="0"/>
            <a:pathLst>
              <a:path w="232367" h="94140">
                <a:moveTo>
                  <a:pt x="0" y="81439"/>
                </a:moveTo>
                <a:lnTo>
                  <a:pt x="0" y="81439"/>
                </a:lnTo>
                <a:lnTo>
                  <a:pt x="6481" y="70594"/>
                </a:lnTo>
                <a:lnTo>
                  <a:pt x="32603" y="42747"/>
                </a:lnTo>
                <a:lnTo>
                  <a:pt x="57795" y="30855"/>
                </a:lnTo>
                <a:lnTo>
                  <a:pt x="84231" y="26235"/>
                </a:lnTo>
                <a:lnTo>
                  <a:pt x="109937" y="31607"/>
                </a:lnTo>
                <a:lnTo>
                  <a:pt x="138133" y="46065"/>
                </a:lnTo>
                <a:lnTo>
                  <a:pt x="148646" y="54193"/>
                </a:lnTo>
                <a:lnTo>
                  <a:pt x="154260" y="62509"/>
                </a:lnTo>
                <a:lnTo>
                  <a:pt x="157863" y="72604"/>
                </a:lnTo>
                <a:lnTo>
                  <a:pt x="156749" y="73433"/>
                </a:lnTo>
                <a:lnTo>
                  <a:pt x="151745" y="74353"/>
                </a:lnTo>
                <a:lnTo>
                  <a:pt x="146700" y="72880"/>
                </a:lnTo>
                <a:lnTo>
                  <a:pt x="144366" y="71500"/>
                </a:lnTo>
                <a:lnTo>
                  <a:pt x="137711" y="59444"/>
                </a:lnTo>
                <a:lnTo>
                  <a:pt x="134642" y="39095"/>
                </a:lnTo>
                <a:lnTo>
                  <a:pt x="138546" y="9279"/>
                </a:lnTo>
                <a:lnTo>
                  <a:pt x="138930" y="5816"/>
                </a:lnTo>
                <a:lnTo>
                  <a:pt x="140598" y="3507"/>
                </a:lnTo>
                <a:lnTo>
                  <a:pt x="143121" y="1967"/>
                </a:lnTo>
                <a:lnTo>
                  <a:pt x="150392" y="257"/>
                </a:lnTo>
                <a:lnTo>
                  <a:pt x="167093" y="0"/>
                </a:lnTo>
                <a:lnTo>
                  <a:pt x="190305" y="4784"/>
                </a:lnTo>
                <a:lnTo>
                  <a:pt x="216391" y="14825"/>
                </a:lnTo>
                <a:lnTo>
                  <a:pt x="226231" y="22670"/>
                </a:lnTo>
                <a:lnTo>
                  <a:pt x="231075" y="32742"/>
                </a:lnTo>
                <a:lnTo>
                  <a:pt x="232366" y="38391"/>
                </a:lnTo>
                <a:lnTo>
                  <a:pt x="230405" y="44979"/>
                </a:lnTo>
                <a:lnTo>
                  <a:pt x="214867" y="66324"/>
                </a:lnTo>
                <a:lnTo>
                  <a:pt x="184150" y="9413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140" name="SMARTInkShape-Group925"/>
          <p:cNvGrpSpPr/>
          <p:nvPr/>
        </p:nvGrpSpPr>
        <p:grpSpPr>
          <a:xfrm>
            <a:off x="8223250" y="1320800"/>
            <a:ext cx="577851" cy="514332"/>
            <a:chOff x="8223250" y="1320800"/>
            <a:chExt cx="577851" cy="514332"/>
          </a:xfrm>
        </p:grpSpPr>
        <p:sp>
          <p:nvSpPr>
            <p:cNvPr id="3131" name="SMARTInkShape-3398"/>
            <p:cNvSpPr/>
            <p:nvPr>
              <p:custDataLst>
                <p:tags r:id="rId59"/>
              </p:custDataLst>
            </p:nvPr>
          </p:nvSpPr>
          <p:spPr>
            <a:xfrm>
              <a:off x="8413750" y="1651136"/>
              <a:ext cx="173363" cy="183996"/>
            </a:xfrm>
            <a:custGeom>
              <a:avLst/>
              <a:gdLst/>
              <a:ahLst/>
              <a:cxnLst/>
              <a:rect l="0" t="0" r="0" b="0"/>
              <a:pathLst>
                <a:path w="173363" h="183996">
                  <a:moveTo>
                    <a:pt x="82550" y="31614"/>
                  </a:moveTo>
                  <a:lnTo>
                    <a:pt x="82550" y="31614"/>
                  </a:lnTo>
                  <a:lnTo>
                    <a:pt x="75808" y="34985"/>
                  </a:lnTo>
                  <a:lnTo>
                    <a:pt x="74528" y="38800"/>
                  </a:lnTo>
                  <a:lnTo>
                    <a:pt x="77543" y="67083"/>
                  </a:lnTo>
                  <a:lnTo>
                    <a:pt x="82948" y="94335"/>
                  </a:lnTo>
                  <a:lnTo>
                    <a:pt x="87724" y="125456"/>
                  </a:lnTo>
                  <a:lnTo>
                    <a:pt x="88551" y="142126"/>
                  </a:lnTo>
                  <a:lnTo>
                    <a:pt x="87256" y="144800"/>
                  </a:lnTo>
                  <a:lnTo>
                    <a:pt x="84982" y="145877"/>
                  </a:lnTo>
                  <a:lnTo>
                    <a:pt x="82055" y="145889"/>
                  </a:lnTo>
                  <a:lnTo>
                    <a:pt x="75039" y="140259"/>
                  </a:lnTo>
                  <a:lnTo>
                    <a:pt x="67218" y="129289"/>
                  </a:lnTo>
                  <a:lnTo>
                    <a:pt x="54175" y="102575"/>
                  </a:lnTo>
                  <a:lnTo>
                    <a:pt x="43128" y="80085"/>
                  </a:lnTo>
                  <a:lnTo>
                    <a:pt x="34925" y="57860"/>
                  </a:lnTo>
                  <a:lnTo>
                    <a:pt x="30338" y="37635"/>
                  </a:lnTo>
                  <a:lnTo>
                    <a:pt x="30652" y="21590"/>
                  </a:lnTo>
                  <a:lnTo>
                    <a:pt x="34546" y="15053"/>
                  </a:lnTo>
                  <a:lnTo>
                    <a:pt x="48279" y="4028"/>
                  </a:lnTo>
                  <a:lnTo>
                    <a:pt x="68024" y="68"/>
                  </a:lnTo>
                  <a:lnTo>
                    <a:pt x="79216" y="0"/>
                  </a:lnTo>
                  <a:lnTo>
                    <a:pt x="89500" y="4188"/>
                  </a:lnTo>
                  <a:lnTo>
                    <a:pt x="118162" y="30308"/>
                  </a:lnTo>
                  <a:lnTo>
                    <a:pt x="138359" y="52906"/>
                  </a:lnTo>
                  <a:lnTo>
                    <a:pt x="155332" y="77060"/>
                  </a:lnTo>
                  <a:lnTo>
                    <a:pt x="167814" y="101201"/>
                  </a:lnTo>
                  <a:lnTo>
                    <a:pt x="173362" y="123690"/>
                  </a:lnTo>
                  <a:lnTo>
                    <a:pt x="172064" y="143562"/>
                  </a:lnTo>
                  <a:lnTo>
                    <a:pt x="169743" y="152813"/>
                  </a:lnTo>
                  <a:lnTo>
                    <a:pt x="159637" y="166854"/>
                  </a:lnTo>
                  <a:lnTo>
                    <a:pt x="152991" y="172574"/>
                  </a:lnTo>
                  <a:lnTo>
                    <a:pt x="123413" y="183995"/>
                  </a:lnTo>
                  <a:lnTo>
                    <a:pt x="100006" y="183771"/>
                  </a:lnTo>
                  <a:lnTo>
                    <a:pt x="75492" y="178261"/>
                  </a:lnTo>
                  <a:lnTo>
                    <a:pt x="50485" y="168757"/>
                  </a:lnTo>
                  <a:lnTo>
                    <a:pt x="19348" y="154877"/>
                  </a:lnTo>
                  <a:lnTo>
                    <a:pt x="0" y="1459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32" name="SMARTInkShape-3399"/>
            <p:cNvSpPr/>
            <p:nvPr>
              <p:custDataLst>
                <p:tags r:id="rId60"/>
              </p:custDataLst>
            </p:nvPr>
          </p:nvSpPr>
          <p:spPr>
            <a:xfrm>
              <a:off x="8328130" y="1447800"/>
              <a:ext cx="9421" cy="25401"/>
            </a:xfrm>
            <a:custGeom>
              <a:avLst/>
              <a:gdLst/>
              <a:ahLst/>
              <a:cxnLst/>
              <a:rect l="0" t="0" r="0" b="0"/>
              <a:pathLst>
                <a:path w="9421" h="25401">
                  <a:moveTo>
                    <a:pt x="9420" y="0"/>
                  </a:moveTo>
                  <a:lnTo>
                    <a:pt x="9420" y="0"/>
                  </a:lnTo>
                  <a:lnTo>
                    <a:pt x="0" y="16593"/>
                  </a:lnTo>
                  <a:lnTo>
                    <a:pt x="318" y="18823"/>
                  </a:lnTo>
                  <a:lnTo>
                    <a:pt x="307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33" name="SMARTInkShape-3400"/>
            <p:cNvSpPr/>
            <p:nvPr>
              <p:custDataLst>
                <p:tags r:id="rId61"/>
              </p:custDataLst>
            </p:nvPr>
          </p:nvSpPr>
          <p:spPr>
            <a:xfrm>
              <a:off x="8223250" y="1328305"/>
              <a:ext cx="95973" cy="144896"/>
            </a:xfrm>
            <a:custGeom>
              <a:avLst/>
              <a:gdLst/>
              <a:ahLst/>
              <a:cxnLst/>
              <a:rect l="0" t="0" r="0" b="0"/>
              <a:pathLst>
                <a:path w="95973" h="144896">
                  <a:moveTo>
                    <a:pt x="0" y="125845"/>
                  </a:moveTo>
                  <a:lnTo>
                    <a:pt x="0" y="125845"/>
                  </a:lnTo>
                  <a:lnTo>
                    <a:pt x="0" y="119103"/>
                  </a:lnTo>
                  <a:lnTo>
                    <a:pt x="10113" y="101426"/>
                  </a:lnTo>
                  <a:lnTo>
                    <a:pt x="36628" y="71573"/>
                  </a:lnTo>
                  <a:lnTo>
                    <a:pt x="55555" y="49983"/>
                  </a:lnTo>
                  <a:lnTo>
                    <a:pt x="78315" y="21758"/>
                  </a:lnTo>
                  <a:lnTo>
                    <a:pt x="95276" y="0"/>
                  </a:lnTo>
                  <a:lnTo>
                    <a:pt x="95972" y="321"/>
                  </a:lnTo>
                  <a:lnTo>
                    <a:pt x="83189" y="26758"/>
                  </a:lnTo>
                  <a:lnTo>
                    <a:pt x="70840" y="50762"/>
                  </a:lnTo>
                  <a:lnTo>
                    <a:pt x="60647" y="75541"/>
                  </a:lnTo>
                  <a:lnTo>
                    <a:pt x="53718" y="106550"/>
                  </a:lnTo>
                  <a:lnTo>
                    <a:pt x="51377" y="135126"/>
                  </a:lnTo>
                  <a:lnTo>
                    <a:pt x="50800" y="1448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34" name="SMARTInkShape-3401"/>
            <p:cNvSpPr/>
            <p:nvPr>
              <p:custDataLst>
                <p:tags r:id="rId62"/>
              </p:custDataLst>
            </p:nvPr>
          </p:nvSpPr>
          <p:spPr>
            <a:xfrm>
              <a:off x="8293100" y="1562100"/>
              <a:ext cx="508001" cy="15770"/>
            </a:xfrm>
            <a:custGeom>
              <a:avLst/>
              <a:gdLst/>
              <a:ahLst/>
              <a:cxnLst/>
              <a:rect l="0" t="0" r="0" b="0"/>
              <a:pathLst>
                <a:path w="508001" h="15770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28156" y="5762"/>
                  </a:lnTo>
                  <a:lnTo>
                    <a:pt x="51555" y="6088"/>
                  </a:lnTo>
                  <a:lnTo>
                    <a:pt x="67531" y="6176"/>
                  </a:lnTo>
                  <a:lnTo>
                    <a:pt x="85943" y="6234"/>
                  </a:lnTo>
                  <a:lnTo>
                    <a:pt x="105979" y="6272"/>
                  </a:lnTo>
                  <a:lnTo>
                    <a:pt x="128508" y="6298"/>
                  </a:lnTo>
                  <a:lnTo>
                    <a:pt x="152699" y="6316"/>
                  </a:lnTo>
                  <a:lnTo>
                    <a:pt x="178000" y="6327"/>
                  </a:lnTo>
                  <a:lnTo>
                    <a:pt x="206155" y="7040"/>
                  </a:lnTo>
                  <a:lnTo>
                    <a:pt x="236215" y="8221"/>
                  </a:lnTo>
                  <a:lnTo>
                    <a:pt x="267543" y="9714"/>
                  </a:lnTo>
                  <a:lnTo>
                    <a:pt x="298307" y="11415"/>
                  </a:lnTo>
                  <a:lnTo>
                    <a:pt x="328693" y="13254"/>
                  </a:lnTo>
                  <a:lnTo>
                    <a:pt x="358829" y="15186"/>
                  </a:lnTo>
                  <a:lnTo>
                    <a:pt x="385974" y="15769"/>
                  </a:lnTo>
                  <a:lnTo>
                    <a:pt x="411128" y="15451"/>
                  </a:lnTo>
                  <a:lnTo>
                    <a:pt x="434952" y="14534"/>
                  </a:lnTo>
                  <a:lnTo>
                    <a:pt x="453656" y="13217"/>
                  </a:lnTo>
                  <a:lnTo>
                    <a:pt x="481966" y="9872"/>
                  </a:lnTo>
                  <a:lnTo>
                    <a:pt x="5080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35" name="SMARTInkShape-3402"/>
            <p:cNvSpPr/>
            <p:nvPr>
              <p:custDataLst>
                <p:tags r:id="rId63"/>
              </p:custDataLst>
            </p:nvPr>
          </p:nvSpPr>
          <p:spPr>
            <a:xfrm>
              <a:off x="8757794" y="1320800"/>
              <a:ext cx="34505" cy="165101"/>
            </a:xfrm>
            <a:custGeom>
              <a:avLst/>
              <a:gdLst/>
              <a:ahLst/>
              <a:cxnLst/>
              <a:rect l="0" t="0" r="0" b="0"/>
              <a:pathLst>
                <a:path w="34505" h="165101">
                  <a:moveTo>
                    <a:pt x="11556" y="0"/>
                  </a:moveTo>
                  <a:lnTo>
                    <a:pt x="11556" y="0"/>
                  </a:lnTo>
                  <a:lnTo>
                    <a:pt x="2718" y="29886"/>
                  </a:lnTo>
                  <a:lnTo>
                    <a:pt x="0" y="56990"/>
                  </a:lnTo>
                  <a:lnTo>
                    <a:pt x="1247" y="78951"/>
                  </a:lnTo>
                  <a:lnTo>
                    <a:pt x="5563" y="100706"/>
                  </a:lnTo>
                  <a:lnTo>
                    <a:pt x="23699" y="131919"/>
                  </a:lnTo>
                  <a:lnTo>
                    <a:pt x="31063" y="144708"/>
                  </a:lnTo>
                  <a:lnTo>
                    <a:pt x="34338" y="155096"/>
                  </a:lnTo>
                  <a:lnTo>
                    <a:pt x="34504" y="158431"/>
                  </a:lnTo>
                  <a:lnTo>
                    <a:pt x="33910" y="160654"/>
                  </a:lnTo>
                  <a:lnTo>
                    <a:pt x="30606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36" name="SMARTInkShape-3403"/>
            <p:cNvSpPr/>
            <p:nvPr>
              <p:custDataLst>
                <p:tags r:id="rId64"/>
              </p:custDataLst>
            </p:nvPr>
          </p:nvSpPr>
          <p:spPr>
            <a:xfrm>
              <a:off x="8319722" y="1460500"/>
              <a:ext cx="17829" cy="50801"/>
            </a:xfrm>
            <a:custGeom>
              <a:avLst/>
              <a:gdLst/>
              <a:ahLst/>
              <a:cxnLst/>
              <a:rect l="0" t="0" r="0" b="0"/>
              <a:pathLst>
                <a:path w="17829" h="50801">
                  <a:moveTo>
                    <a:pt x="17828" y="0"/>
                  </a:moveTo>
                  <a:lnTo>
                    <a:pt x="17828" y="0"/>
                  </a:lnTo>
                  <a:lnTo>
                    <a:pt x="4962" y="27612"/>
                  </a:lnTo>
                  <a:lnTo>
                    <a:pt x="0" y="44495"/>
                  </a:lnTo>
                  <a:lnTo>
                    <a:pt x="298" y="46597"/>
                  </a:lnTo>
                  <a:lnTo>
                    <a:pt x="1203" y="47998"/>
                  </a:lnTo>
                  <a:lnTo>
                    <a:pt x="5128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37" name="SMARTInkShape-3404"/>
            <p:cNvSpPr/>
            <p:nvPr>
              <p:custDataLst>
                <p:tags r:id="rId65"/>
              </p:custDataLst>
            </p:nvPr>
          </p:nvSpPr>
          <p:spPr>
            <a:xfrm>
              <a:off x="8417190" y="1341517"/>
              <a:ext cx="80223" cy="123193"/>
            </a:xfrm>
            <a:custGeom>
              <a:avLst/>
              <a:gdLst/>
              <a:ahLst/>
              <a:cxnLst/>
              <a:rect l="0" t="0" r="0" b="0"/>
              <a:pathLst>
                <a:path w="80223" h="123193">
                  <a:moveTo>
                    <a:pt x="41010" y="23733"/>
                  </a:moveTo>
                  <a:lnTo>
                    <a:pt x="41010" y="23733"/>
                  </a:lnTo>
                  <a:lnTo>
                    <a:pt x="60782" y="3960"/>
                  </a:lnTo>
                  <a:lnTo>
                    <a:pt x="67672" y="834"/>
                  </a:lnTo>
                  <a:lnTo>
                    <a:pt x="71485" y="0"/>
                  </a:lnTo>
                  <a:lnTo>
                    <a:pt x="74732" y="1561"/>
                  </a:lnTo>
                  <a:lnTo>
                    <a:pt x="80222" y="8940"/>
                  </a:lnTo>
                  <a:lnTo>
                    <a:pt x="79851" y="13871"/>
                  </a:lnTo>
                  <a:lnTo>
                    <a:pt x="62166" y="42638"/>
                  </a:lnTo>
                  <a:lnTo>
                    <a:pt x="37871" y="72609"/>
                  </a:lnTo>
                  <a:lnTo>
                    <a:pt x="13974" y="97481"/>
                  </a:lnTo>
                  <a:lnTo>
                    <a:pt x="1720" y="114494"/>
                  </a:lnTo>
                  <a:lnTo>
                    <a:pt x="0" y="118107"/>
                  </a:lnTo>
                  <a:lnTo>
                    <a:pt x="970" y="120515"/>
                  </a:lnTo>
                  <a:lnTo>
                    <a:pt x="3733" y="122121"/>
                  </a:lnTo>
                  <a:lnTo>
                    <a:pt x="7693" y="123192"/>
                  </a:lnTo>
                  <a:lnTo>
                    <a:pt x="33618" y="120546"/>
                  </a:lnTo>
                  <a:lnTo>
                    <a:pt x="51990" y="118741"/>
                  </a:lnTo>
                  <a:lnTo>
                    <a:pt x="66410" y="1126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38" name="SMARTInkShape-3405"/>
            <p:cNvSpPr/>
            <p:nvPr>
              <p:custDataLst>
                <p:tags r:id="rId66"/>
              </p:custDataLst>
            </p:nvPr>
          </p:nvSpPr>
          <p:spPr>
            <a:xfrm>
              <a:off x="8557564" y="1328090"/>
              <a:ext cx="73062" cy="126061"/>
            </a:xfrm>
            <a:custGeom>
              <a:avLst/>
              <a:gdLst/>
              <a:ahLst/>
              <a:cxnLst/>
              <a:rect l="0" t="0" r="0" b="0"/>
              <a:pathLst>
                <a:path w="73062" h="126061">
                  <a:moveTo>
                    <a:pt x="21286" y="30810"/>
                  </a:moveTo>
                  <a:lnTo>
                    <a:pt x="21286" y="30810"/>
                  </a:lnTo>
                  <a:lnTo>
                    <a:pt x="45705" y="9762"/>
                  </a:lnTo>
                  <a:lnTo>
                    <a:pt x="57068" y="3817"/>
                  </a:lnTo>
                  <a:lnTo>
                    <a:pt x="72491" y="0"/>
                  </a:lnTo>
                  <a:lnTo>
                    <a:pt x="73061" y="2509"/>
                  </a:lnTo>
                  <a:lnTo>
                    <a:pt x="63838" y="26814"/>
                  </a:lnTo>
                  <a:lnTo>
                    <a:pt x="54309" y="43145"/>
                  </a:lnTo>
                  <a:lnTo>
                    <a:pt x="29816" y="70762"/>
                  </a:lnTo>
                  <a:lnTo>
                    <a:pt x="7194" y="92272"/>
                  </a:lnTo>
                  <a:lnTo>
                    <a:pt x="912" y="103047"/>
                  </a:lnTo>
                  <a:lnTo>
                    <a:pt x="0" y="112539"/>
                  </a:lnTo>
                  <a:lnTo>
                    <a:pt x="745" y="117046"/>
                  </a:lnTo>
                  <a:lnTo>
                    <a:pt x="4065" y="119345"/>
                  </a:lnTo>
                  <a:lnTo>
                    <a:pt x="29669" y="119847"/>
                  </a:lnTo>
                  <a:lnTo>
                    <a:pt x="55734" y="120434"/>
                  </a:lnTo>
                  <a:lnTo>
                    <a:pt x="72086" y="1260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39" name="SMARTInkShape-3406"/>
            <p:cNvSpPr/>
            <p:nvPr>
              <p:custDataLst>
                <p:tags r:id="rId67"/>
              </p:custDataLst>
            </p:nvPr>
          </p:nvSpPr>
          <p:spPr>
            <a:xfrm>
              <a:off x="8712200" y="1422400"/>
              <a:ext cx="44451" cy="57151"/>
            </a:xfrm>
            <a:custGeom>
              <a:avLst/>
              <a:gdLst/>
              <a:ahLst/>
              <a:cxnLst/>
              <a:rect l="0" t="0" r="0" b="0"/>
              <a:pathLst>
                <a:path w="44451" h="57151">
                  <a:moveTo>
                    <a:pt x="44450" y="0"/>
                  </a:moveTo>
                  <a:lnTo>
                    <a:pt x="44450" y="0"/>
                  </a:lnTo>
                  <a:lnTo>
                    <a:pt x="16321" y="28129"/>
                  </a:lnTo>
                  <a:lnTo>
                    <a:pt x="2014" y="43848"/>
                  </a:lnTo>
                  <a:lnTo>
                    <a:pt x="637" y="47576"/>
                  </a:lnTo>
                  <a:lnTo>
                    <a:pt x="0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43" name="SMARTInkShape-Group926"/>
          <p:cNvGrpSpPr/>
          <p:nvPr/>
        </p:nvGrpSpPr>
        <p:grpSpPr>
          <a:xfrm>
            <a:off x="7893050" y="1543050"/>
            <a:ext cx="76201" cy="44451"/>
            <a:chOff x="7893050" y="1543050"/>
            <a:chExt cx="76201" cy="44451"/>
          </a:xfrm>
        </p:grpSpPr>
        <p:sp>
          <p:nvSpPr>
            <p:cNvPr id="3141" name="SMARTInkShape-3407"/>
            <p:cNvSpPr/>
            <p:nvPr>
              <p:custDataLst>
                <p:tags r:id="rId57"/>
              </p:custDataLst>
            </p:nvPr>
          </p:nvSpPr>
          <p:spPr>
            <a:xfrm>
              <a:off x="7893050" y="1584129"/>
              <a:ext cx="76201" cy="3372"/>
            </a:xfrm>
            <a:custGeom>
              <a:avLst/>
              <a:gdLst/>
              <a:ahLst/>
              <a:cxnLst/>
              <a:rect l="0" t="0" r="0" b="0"/>
              <a:pathLst>
                <a:path w="76201" h="3372">
                  <a:moveTo>
                    <a:pt x="0" y="3371"/>
                  </a:moveTo>
                  <a:lnTo>
                    <a:pt x="0" y="3371"/>
                  </a:lnTo>
                  <a:lnTo>
                    <a:pt x="6480" y="2665"/>
                  </a:lnTo>
                  <a:lnTo>
                    <a:pt x="15580" y="0"/>
                  </a:lnTo>
                  <a:lnTo>
                    <a:pt x="43738" y="1973"/>
                  </a:lnTo>
                  <a:lnTo>
                    <a:pt x="7620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42" name="SMARTInkShape-3408"/>
            <p:cNvSpPr/>
            <p:nvPr>
              <p:custDataLst>
                <p:tags r:id="rId58"/>
              </p:custDataLst>
            </p:nvPr>
          </p:nvSpPr>
          <p:spPr>
            <a:xfrm>
              <a:off x="7899400" y="154305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10139" y="705"/>
                  </a:lnTo>
                  <a:lnTo>
                    <a:pt x="27611" y="5026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48" name="SMARTInkShape-Group927"/>
          <p:cNvGrpSpPr/>
          <p:nvPr/>
        </p:nvGrpSpPr>
        <p:grpSpPr>
          <a:xfrm>
            <a:off x="7308850" y="1492250"/>
            <a:ext cx="387351" cy="138743"/>
            <a:chOff x="7308850" y="1492250"/>
            <a:chExt cx="387351" cy="138743"/>
          </a:xfrm>
        </p:grpSpPr>
        <p:sp>
          <p:nvSpPr>
            <p:cNvPr id="3144" name="SMARTInkShape-3409"/>
            <p:cNvSpPr/>
            <p:nvPr>
              <p:custDataLst>
                <p:tags r:id="rId53"/>
              </p:custDataLst>
            </p:nvPr>
          </p:nvSpPr>
          <p:spPr>
            <a:xfrm>
              <a:off x="7588250" y="1574800"/>
              <a:ext cx="107951" cy="6351"/>
            </a:xfrm>
            <a:custGeom>
              <a:avLst/>
              <a:gdLst/>
              <a:ahLst/>
              <a:cxnLst/>
              <a:rect l="0" t="0" r="0" b="0"/>
              <a:pathLst>
                <a:path w="107951" h="6351">
                  <a:moveTo>
                    <a:pt x="0" y="6350"/>
                  </a:moveTo>
                  <a:lnTo>
                    <a:pt x="0" y="6350"/>
                  </a:lnTo>
                  <a:lnTo>
                    <a:pt x="6741" y="2979"/>
                  </a:lnTo>
                  <a:lnTo>
                    <a:pt x="32507" y="588"/>
                  </a:lnTo>
                  <a:lnTo>
                    <a:pt x="59334" y="174"/>
                  </a:lnTo>
                  <a:lnTo>
                    <a:pt x="88078" y="34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45" name="SMARTInkShape-3410"/>
            <p:cNvSpPr/>
            <p:nvPr>
              <p:custDataLst>
                <p:tags r:id="rId54"/>
              </p:custDataLst>
            </p:nvPr>
          </p:nvSpPr>
          <p:spPr>
            <a:xfrm>
              <a:off x="7576911" y="1492250"/>
              <a:ext cx="103134" cy="138743"/>
            </a:xfrm>
            <a:custGeom>
              <a:avLst/>
              <a:gdLst/>
              <a:ahLst/>
              <a:cxnLst/>
              <a:rect l="0" t="0" r="0" b="0"/>
              <a:pathLst>
                <a:path w="103134" h="138743">
                  <a:moveTo>
                    <a:pt x="62139" y="19050"/>
                  </a:moveTo>
                  <a:lnTo>
                    <a:pt x="62139" y="19050"/>
                  </a:lnTo>
                  <a:lnTo>
                    <a:pt x="62139" y="15679"/>
                  </a:lnTo>
                  <a:lnTo>
                    <a:pt x="60728" y="14686"/>
                  </a:lnTo>
                  <a:lnTo>
                    <a:pt x="55397" y="13583"/>
                  </a:lnTo>
                  <a:lnTo>
                    <a:pt x="37720" y="23074"/>
                  </a:lnTo>
                  <a:lnTo>
                    <a:pt x="14609" y="49405"/>
                  </a:lnTo>
                  <a:lnTo>
                    <a:pt x="0" y="80647"/>
                  </a:lnTo>
                  <a:lnTo>
                    <a:pt x="1361" y="101695"/>
                  </a:lnTo>
                  <a:lnTo>
                    <a:pt x="4687" y="112247"/>
                  </a:lnTo>
                  <a:lnTo>
                    <a:pt x="17790" y="127734"/>
                  </a:lnTo>
                  <a:lnTo>
                    <a:pt x="26223" y="133839"/>
                  </a:lnTo>
                  <a:lnTo>
                    <a:pt x="45001" y="138742"/>
                  </a:lnTo>
                  <a:lnTo>
                    <a:pt x="63694" y="137863"/>
                  </a:lnTo>
                  <a:lnTo>
                    <a:pt x="79057" y="132769"/>
                  </a:lnTo>
                  <a:lnTo>
                    <a:pt x="91060" y="122038"/>
                  </a:lnTo>
                  <a:lnTo>
                    <a:pt x="96236" y="115225"/>
                  </a:lnTo>
                  <a:lnTo>
                    <a:pt x="101988" y="98248"/>
                  </a:lnTo>
                  <a:lnTo>
                    <a:pt x="103133" y="78238"/>
                  </a:lnTo>
                  <a:lnTo>
                    <a:pt x="98938" y="55234"/>
                  </a:lnTo>
                  <a:lnTo>
                    <a:pt x="85272" y="25224"/>
                  </a:lnTo>
                  <a:lnTo>
                    <a:pt x="73831" y="12857"/>
                  </a:lnTo>
                  <a:lnTo>
                    <a:pt x="5578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46" name="SMARTInkShape-3411"/>
            <p:cNvSpPr/>
            <p:nvPr>
              <p:custDataLst>
                <p:tags r:id="rId55"/>
              </p:custDataLst>
            </p:nvPr>
          </p:nvSpPr>
          <p:spPr>
            <a:xfrm>
              <a:off x="7308850" y="1593850"/>
              <a:ext cx="133351" cy="31751"/>
            </a:xfrm>
            <a:custGeom>
              <a:avLst/>
              <a:gdLst/>
              <a:ahLst/>
              <a:cxnLst/>
              <a:rect l="0" t="0" r="0" b="0"/>
              <a:pathLst>
                <a:path w="133351" h="31751">
                  <a:moveTo>
                    <a:pt x="0" y="31750"/>
                  </a:moveTo>
                  <a:lnTo>
                    <a:pt x="0" y="31750"/>
                  </a:lnTo>
                  <a:lnTo>
                    <a:pt x="20265" y="16555"/>
                  </a:lnTo>
                  <a:lnTo>
                    <a:pt x="45586" y="4462"/>
                  </a:lnTo>
                  <a:lnTo>
                    <a:pt x="60465" y="1322"/>
                  </a:lnTo>
                  <a:lnTo>
                    <a:pt x="77182" y="3763"/>
                  </a:lnTo>
                  <a:lnTo>
                    <a:pt x="103053" y="16061"/>
                  </a:lnTo>
                  <a:lnTo>
                    <a:pt x="117174" y="18460"/>
                  </a:lnTo>
                  <a:lnTo>
                    <a:pt x="119038" y="17951"/>
                  </a:lnTo>
                  <a:lnTo>
                    <a:pt x="122991" y="15504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47" name="SMARTInkShape-3412"/>
            <p:cNvSpPr/>
            <p:nvPr>
              <p:custDataLst>
                <p:tags r:id="rId56"/>
              </p:custDataLst>
            </p:nvPr>
          </p:nvSpPr>
          <p:spPr>
            <a:xfrm>
              <a:off x="7308850" y="1511300"/>
              <a:ext cx="104534" cy="57151"/>
            </a:xfrm>
            <a:custGeom>
              <a:avLst/>
              <a:gdLst/>
              <a:ahLst/>
              <a:cxnLst/>
              <a:rect l="0" t="0" r="0" b="0"/>
              <a:pathLst>
                <a:path w="104534" h="57151">
                  <a:moveTo>
                    <a:pt x="0" y="57150"/>
                  </a:moveTo>
                  <a:lnTo>
                    <a:pt x="0" y="57150"/>
                  </a:lnTo>
                  <a:lnTo>
                    <a:pt x="0" y="50408"/>
                  </a:lnTo>
                  <a:lnTo>
                    <a:pt x="6742" y="32731"/>
                  </a:lnTo>
                  <a:lnTo>
                    <a:pt x="17676" y="16362"/>
                  </a:lnTo>
                  <a:lnTo>
                    <a:pt x="29853" y="5945"/>
                  </a:lnTo>
                  <a:lnTo>
                    <a:pt x="34719" y="5375"/>
                  </a:lnTo>
                  <a:lnTo>
                    <a:pt x="45769" y="8503"/>
                  </a:lnTo>
                  <a:lnTo>
                    <a:pt x="53973" y="14598"/>
                  </a:lnTo>
                  <a:lnTo>
                    <a:pt x="75152" y="42444"/>
                  </a:lnTo>
                  <a:lnTo>
                    <a:pt x="83024" y="47086"/>
                  </a:lnTo>
                  <a:lnTo>
                    <a:pt x="87100" y="48324"/>
                  </a:lnTo>
                  <a:lnTo>
                    <a:pt x="90522" y="48444"/>
                  </a:lnTo>
                  <a:lnTo>
                    <a:pt x="96206" y="46695"/>
                  </a:lnTo>
                  <a:lnTo>
                    <a:pt x="98003" y="44536"/>
                  </a:lnTo>
                  <a:lnTo>
                    <a:pt x="104497" y="23600"/>
                  </a:lnTo>
                  <a:lnTo>
                    <a:pt x="104533" y="13781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56" name="SMARTInkShape-Group928"/>
          <p:cNvGrpSpPr/>
          <p:nvPr/>
        </p:nvGrpSpPr>
        <p:grpSpPr>
          <a:xfrm>
            <a:off x="6419850" y="1465662"/>
            <a:ext cx="732675" cy="221781"/>
            <a:chOff x="6419850" y="1465662"/>
            <a:chExt cx="732675" cy="221781"/>
          </a:xfrm>
        </p:grpSpPr>
        <p:sp>
          <p:nvSpPr>
            <p:cNvPr id="3149" name="SMARTInkShape-3413"/>
            <p:cNvSpPr/>
            <p:nvPr>
              <p:custDataLst>
                <p:tags r:id="rId46"/>
              </p:custDataLst>
            </p:nvPr>
          </p:nvSpPr>
          <p:spPr>
            <a:xfrm>
              <a:off x="7023100" y="1574800"/>
              <a:ext cx="114301" cy="5027"/>
            </a:xfrm>
            <a:custGeom>
              <a:avLst/>
              <a:gdLst/>
              <a:ahLst/>
              <a:cxnLst/>
              <a:rect l="0" t="0" r="0" b="0"/>
              <a:pathLst>
                <a:path w="114301" h="5027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5417" y="5026"/>
                  </a:lnTo>
                  <a:lnTo>
                    <a:pt x="52687" y="4076"/>
                  </a:lnTo>
                  <a:lnTo>
                    <a:pt x="83109" y="1208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50" name="SMARTInkShape-3414"/>
            <p:cNvSpPr/>
            <p:nvPr>
              <p:custDataLst>
                <p:tags r:id="rId47"/>
              </p:custDataLst>
            </p:nvPr>
          </p:nvSpPr>
          <p:spPr>
            <a:xfrm>
              <a:off x="7051205" y="1465662"/>
              <a:ext cx="101320" cy="193181"/>
            </a:xfrm>
            <a:custGeom>
              <a:avLst/>
              <a:gdLst/>
              <a:ahLst/>
              <a:cxnLst/>
              <a:rect l="0" t="0" r="0" b="0"/>
              <a:pathLst>
                <a:path w="101320" h="193181">
                  <a:moveTo>
                    <a:pt x="41745" y="20238"/>
                  </a:moveTo>
                  <a:lnTo>
                    <a:pt x="41745" y="20238"/>
                  </a:lnTo>
                  <a:lnTo>
                    <a:pt x="41745" y="465"/>
                  </a:lnTo>
                  <a:lnTo>
                    <a:pt x="40333" y="0"/>
                  </a:lnTo>
                  <a:lnTo>
                    <a:pt x="35003" y="3247"/>
                  </a:lnTo>
                  <a:lnTo>
                    <a:pt x="20697" y="26493"/>
                  </a:lnTo>
                  <a:lnTo>
                    <a:pt x="10989" y="50299"/>
                  </a:lnTo>
                  <a:lnTo>
                    <a:pt x="3381" y="78754"/>
                  </a:lnTo>
                  <a:lnTo>
                    <a:pt x="1352" y="95232"/>
                  </a:lnTo>
                  <a:lnTo>
                    <a:pt x="0" y="112567"/>
                  </a:lnTo>
                  <a:lnTo>
                    <a:pt x="2260" y="141236"/>
                  </a:lnTo>
                  <a:lnTo>
                    <a:pt x="8674" y="164326"/>
                  </a:lnTo>
                  <a:lnTo>
                    <a:pt x="18581" y="181644"/>
                  </a:lnTo>
                  <a:lnTo>
                    <a:pt x="24890" y="187108"/>
                  </a:lnTo>
                  <a:lnTo>
                    <a:pt x="39428" y="193180"/>
                  </a:lnTo>
                  <a:lnTo>
                    <a:pt x="47256" y="192683"/>
                  </a:lnTo>
                  <a:lnTo>
                    <a:pt x="63479" y="186486"/>
                  </a:lnTo>
                  <a:lnTo>
                    <a:pt x="76334" y="171031"/>
                  </a:lnTo>
                  <a:lnTo>
                    <a:pt x="86752" y="149346"/>
                  </a:lnTo>
                  <a:lnTo>
                    <a:pt x="96085" y="123245"/>
                  </a:lnTo>
                  <a:lnTo>
                    <a:pt x="99138" y="107960"/>
                  </a:lnTo>
                  <a:lnTo>
                    <a:pt x="101174" y="91419"/>
                  </a:lnTo>
                  <a:lnTo>
                    <a:pt x="101319" y="61046"/>
                  </a:lnTo>
                  <a:lnTo>
                    <a:pt x="94328" y="42843"/>
                  </a:lnTo>
                  <a:lnTo>
                    <a:pt x="88089" y="38836"/>
                  </a:lnTo>
                  <a:lnTo>
                    <a:pt x="80402" y="37576"/>
                  </a:lnTo>
                  <a:lnTo>
                    <a:pt x="54445" y="392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51" name="SMARTInkShape-3415"/>
            <p:cNvSpPr/>
            <p:nvPr>
              <p:custDataLst>
                <p:tags r:id="rId48"/>
              </p:custDataLst>
            </p:nvPr>
          </p:nvSpPr>
          <p:spPr>
            <a:xfrm>
              <a:off x="6804448" y="1587500"/>
              <a:ext cx="142453" cy="74219"/>
            </a:xfrm>
            <a:custGeom>
              <a:avLst/>
              <a:gdLst/>
              <a:ahLst/>
              <a:cxnLst/>
              <a:rect l="0" t="0" r="0" b="0"/>
              <a:pathLst>
                <a:path w="142453" h="74219">
                  <a:moveTo>
                    <a:pt x="9102" y="0"/>
                  </a:moveTo>
                  <a:lnTo>
                    <a:pt x="9102" y="0"/>
                  </a:lnTo>
                  <a:lnTo>
                    <a:pt x="8397" y="10845"/>
                  </a:lnTo>
                  <a:lnTo>
                    <a:pt x="264" y="38692"/>
                  </a:lnTo>
                  <a:lnTo>
                    <a:pt x="0" y="51063"/>
                  </a:lnTo>
                  <a:lnTo>
                    <a:pt x="2234" y="62206"/>
                  </a:lnTo>
                  <a:lnTo>
                    <a:pt x="5580" y="69510"/>
                  </a:lnTo>
                  <a:lnTo>
                    <a:pt x="8869" y="71740"/>
                  </a:lnTo>
                  <a:lnTo>
                    <a:pt x="18171" y="74218"/>
                  </a:lnTo>
                  <a:lnTo>
                    <a:pt x="23615" y="72762"/>
                  </a:lnTo>
                  <a:lnTo>
                    <a:pt x="35308" y="65500"/>
                  </a:lnTo>
                  <a:lnTo>
                    <a:pt x="54991" y="39227"/>
                  </a:lnTo>
                  <a:lnTo>
                    <a:pt x="73376" y="9869"/>
                  </a:lnTo>
                  <a:lnTo>
                    <a:pt x="77299" y="2924"/>
                  </a:lnTo>
                  <a:lnTo>
                    <a:pt x="77851" y="3361"/>
                  </a:lnTo>
                  <a:lnTo>
                    <a:pt x="78462" y="7608"/>
                  </a:lnTo>
                  <a:lnTo>
                    <a:pt x="73441" y="33301"/>
                  </a:lnTo>
                  <a:lnTo>
                    <a:pt x="74856" y="41376"/>
                  </a:lnTo>
                  <a:lnTo>
                    <a:pt x="76222" y="44517"/>
                  </a:lnTo>
                  <a:lnTo>
                    <a:pt x="78543" y="46611"/>
                  </a:lnTo>
                  <a:lnTo>
                    <a:pt x="84885" y="48938"/>
                  </a:lnTo>
                  <a:lnTo>
                    <a:pt x="92407" y="48091"/>
                  </a:lnTo>
                  <a:lnTo>
                    <a:pt x="106457" y="41766"/>
                  </a:lnTo>
                  <a:lnTo>
                    <a:pt x="127877" y="26869"/>
                  </a:lnTo>
                  <a:lnTo>
                    <a:pt x="129208" y="27790"/>
                  </a:lnTo>
                  <a:lnTo>
                    <a:pt x="132567" y="32577"/>
                  </a:lnTo>
                  <a:lnTo>
                    <a:pt x="140259" y="63789"/>
                  </a:lnTo>
                  <a:lnTo>
                    <a:pt x="142452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52" name="SMARTInkShape-3416"/>
            <p:cNvSpPr/>
            <p:nvPr>
              <p:custDataLst>
                <p:tags r:id="rId49"/>
              </p:custDataLst>
            </p:nvPr>
          </p:nvSpPr>
          <p:spPr>
            <a:xfrm>
              <a:off x="6845300" y="147320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6350" y="12700"/>
                  </a:moveTo>
                  <a:lnTo>
                    <a:pt x="6350" y="127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53" name="SMARTInkShape-3417"/>
            <p:cNvSpPr/>
            <p:nvPr>
              <p:custDataLst>
                <p:tags r:id="rId50"/>
              </p:custDataLst>
            </p:nvPr>
          </p:nvSpPr>
          <p:spPr>
            <a:xfrm>
              <a:off x="6673850" y="1552379"/>
              <a:ext cx="82881" cy="135064"/>
            </a:xfrm>
            <a:custGeom>
              <a:avLst/>
              <a:gdLst/>
              <a:ahLst/>
              <a:cxnLst/>
              <a:rect l="0" t="0" r="0" b="0"/>
              <a:pathLst>
                <a:path w="82881" h="135064">
                  <a:moveTo>
                    <a:pt x="76200" y="3371"/>
                  </a:moveTo>
                  <a:lnTo>
                    <a:pt x="76200" y="3371"/>
                  </a:lnTo>
                  <a:lnTo>
                    <a:pt x="66087" y="0"/>
                  </a:lnTo>
                  <a:lnTo>
                    <a:pt x="55477" y="226"/>
                  </a:lnTo>
                  <a:lnTo>
                    <a:pt x="43707" y="3384"/>
                  </a:lnTo>
                  <a:lnTo>
                    <a:pt x="31420" y="9492"/>
                  </a:lnTo>
                  <a:lnTo>
                    <a:pt x="22665" y="18791"/>
                  </a:lnTo>
                  <a:lnTo>
                    <a:pt x="19344" y="24234"/>
                  </a:lnTo>
                  <a:lnTo>
                    <a:pt x="17835" y="29274"/>
                  </a:lnTo>
                  <a:lnTo>
                    <a:pt x="18039" y="38637"/>
                  </a:lnTo>
                  <a:lnTo>
                    <a:pt x="24245" y="49384"/>
                  </a:lnTo>
                  <a:lnTo>
                    <a:pt x="55848" y="79777"/>
                  </a:lnTo>
                  <a:lnTo>
                    <a:pt x="81986" y="107977"/>
                  </a:lnTo>
                  <a:lnTo>
                    <a:pt x="82880" y="112620"/>
                  </a:lnTo>
                  <a:lnTo>
                    <a:pt x="82065" y="117125"/>
                  </a:lnTo>
                  <a:lnTo>
                    <a:pt x="80109" y="121541"/>
                  </a:lnTo>
                  <a:lnTo>
                    <a:pt x="70411" y="128328"/>
                  </a:lnTo>
                  <a:lnTo>
                    <a:pt x="56694" y="132991"/>
                  </a:lnTo>
                  <a:lnTo>
                    <a:pt x="41190" y="135063"/>
                  </a:lnTo>
                  <a:lnTo>
                    <a:pt x="11063" y="127666"/>
                  </a:lnTo>
                  <a:lnTo>
                    <a:pt x="0" y="1240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54" name="SMARTInkShape-3418"/>
            <p:cNvSpPr/>
            <p:nvPr>
              <p:custDataLst>
                <p:tags r:id="rId51"/>
              </p:custDataLst>
            </p:nvPr>
          </p:nvSpPr>
          <p:spPr>
            <a:xfrm>
              <a:off x="6445250" y="1645972"/>
              <a:ext cx="107951" cy="30429"/>
            </a:xfrm>
            <a:custGeom>
              <a:avLst/>
              <a:gdLst/>
              <a:ahLst/>
              <a:cxnLst/>
              <a:rect l="0" t="0" r="0" b="0"/>
              <a:pathLst>
                <a:path w="107951" h="30429">
                  <a:moveTo>
                    <a:pt x="0" y="30428"/>
                  </a:moveTo>
                  <a:lnTo>
                    <a:pt x="0" y="30428"/>
                  </a:lnTo>
                  <a:lnTo>
                    <a:pt x="20265" y="15233"/>
                  </a:lnTo>
                  <a:lnTo>
                    <a:pt x="46487" y="1653"/>
                  </a:lnTo>
                  <a:lnTo>
                    <a:pt x="54998" y="0"/>
                  </a:lnTo>
                  <a:lnTo>
                    <a:pt x="63484" y="1147"/>
                  </a:lnTo>
                  <a:lnTo>
                    <a:pt x="71960" y="4714"/>
                  </a:lnTo>
                  <a:lnTo>
                    <a:pt x="98530" y="26754"/>
                  </a:lnTo>
                  <a:lnTo>
                    <a:pt x="99553" y="26568"/>
                  </a:lnTo>
                  <a:lnTo>
                    <a:pt x="107950" y="177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55" name="SMARTInkShape-3419"/>
            <p:cNvSpPr/>
            <p:nvPr>
              <p:custDataLst>
                <p:tags r:id="rId52"/>
              </p:custDataLst>
            </p:nvPr>
          </p:nvSpPr>
          <p:spPr>
            <a:xfrm>
              <a:off x="6419850" y="1572115"/>
              <a:ext cx="112270" cy="58195"/>
            </a:xfrm>
            <a:custGeom>
              <a:avLst/>
              <a:gdLst/>
              <a:ahLst/>
              <a:cxnLst/>
              <a:rect l="0" t="0" r="0" b="0"/>
              <a:pathLst>
                <a:path w="112270" h="58195">
                  <a:moveTo>
                    <a:pt x="0" y="53485"/>
                  </a:moveTo>
                  <a:lnTo>
                    <a:pt x="0" y="53485"/>
                  </a:lnTo>
                  <a:lnTo>
                    <a:pt x="1882" y="32762"/>
                  </a:lnTo>
                  <a:lnTo>
                    <a:pt x="8838" y="8704"/>
                  </a:lnTo>
                  <a:lnTo>
                    <a:pt x="11537" y="4581"/>
                  </a:lnTo>
                  <a:lnTo>
                    <a:pt x="14746" y="1833"/>
                  </a:lnTo>
                  <a:lnTo>
                    <a:pt x="18298" y="0"/>
                  </a:lnTo>
                  <a:lnTo>
                    <a:pt x="22782" y="189"/>
                  </a:lnTo>
                  <a:lnTo>
                    <a:pt x="33408" y="4163"/>
                  </a:lnTo>
                  <a:lnTo>
                    <a:pt x="61837" y="27234"/>
                  </a:lnTo>
                  <a:lnTo>
                    <a:pt x="93036" y="54298"/>
                  </a:lnTo>
                  <a:lnTo>
                    <a:pt x="99062" y="58194"/>
                  </a:lnTo>
                  <a:lnTo>
                    <a:pt x="101319" y="57330"/>
                  </a:lnTo>
                  <a:lnTo>
                    <a:pt x="107590" y="52607"/>
                  </a:lnTo>
                  <a:lnTo>
                    <a:pt x="111317" y="43922"/>
                  </a:lnTo>
                  <a:lnTo>
                    <a:pt x="112269" y="33713"/>
                  </a:lnTo>
                  <a:lnTo>
                    <a:pt x="107950" y="153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62" name="SMARTInkShape-Group929"/>
          <p:cNvGrpSpPr/>
          <p:nvPr/>
        </p:nvGrpSpPr>
        <p:grpSpPr>
          <a:xfrm>
            <a:off x="5581650" y="1474083"/>
            <a:ext cx="685801" cy="230049"/>
            <a:chOff x="5581650" y="1474083"/>
            <a:chExt cx="685801" cy="230049"/>
          </a:xfrm>
        </p:grpSpPr>
        <p:sp>
          <p:nvSpPr>
            <p:cNvPr id="3157" name="SMARTInkShape-3420"/>
            <p:cNvSpPr/>
            <p:nvPr>
              <p:custDataLst>
                <p:tags r:id="rId41"/>
              </p:custDataLst>
            </p:nvPr>
          </p:nvSpPr>
          <p:spPr>
            <a:xfrm>
              <a:off x="5623561" y="1474083"/>
              <a:ext cx="78740" cy="230049"/>
            </a:xfrm>
            <a:custGeom>
              <a:avLst/>
              <a:gdLst/>
              <a:ahLst/>
              <a:cxnLst/>
              <a:rect l="0" t="0" r="0" b="0"/>
              <a:pathLst>
                <a:path w="78740" h="230049">
                  <a:moveTo>
                    <a:pt x="34289" y="5467"/>
                  </a:moveTo>
                  <a:lnTo>
                    <a:pt x="34289" y="5467"/>
                  </a:lnTo>
                  <a:lnTo>
                    <a:pt x="46222" y="441"/>
                  </a:lnTo>
                  <a:lnTo>
                    <a:pt x="48594" y="0"/>
                  </a:lnTo>
                  <a:lnTo>
                    <a:pt x="49471" y="3233"/>
                  </a:lnTo>
                  <a:lnTo>
                    <a:pt x="46627" y="26756"/>
                  </a:lnTo>
                  <a:lnTo>
                    <a:pt x="40713" y="53499"/>
                  </a:lnTo>
                  <a:lnTo>
                    <a:pt x="31500" y="84200"/>
                  </a:lnTo>
                  <a:lnTo>
                    <a:pt x="26079" y="100289"/>
                  </a:lnTo>
                  <a:lnTo>
                    <a:pt x="20349" y="117365"/>
                  </a:lnTo>
                  <a:lnTo>
                    <a:pt x="14413" y="135099"/>
                  </a:lnTo>
                  <a:lnTo>
                    <a:pt x="8338" y="153272"/>
                  </a:lnTo>
                  <a:lnTo>
                    <a:pt x="1589" y="182871"/>
                  </a:lnTo>
                  <a:lnTo>
                    <a:pt x="0" y="205669"/>
                  </a:lnTo>
                  <a:lnTo>
                    <a:pt x="3997" y="220505"/>
                  </a:lnTo>
                  <a:lnTo>
                    <a:pt x="9156" y="225025"/>
                  </a:lnTo>
                  <a:lnTo>
                    <a:pt x="24293" y="230048"/>
                  </a:lnTo>
                  <a:lnTo>
                    <a:pt x="56022" y="226134"/>
                  </a:lnTo>
                  <a:lnTo>
                    <a:pt x="78739" y="221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58" name="SMARTInkShape-3421"/>
            <p:cNvSpPr/>
            <p:nvPr>
              <p:custDataLst>
                <p:tags r:id="rId42"/>
              </p:custDataLst>
            </p:nvPr>
          </p:nvSpPr>
          <p:spPr>
            <a:xfrm>
              <a:off x="5581650" y="1631950"/>
              <a:ext cx="120651" cy="1"/>
            </a:xfrm>
            <a:custGeom>
              <a:avLst/>
              <a:gdLst/>
              <a:ahLst/>
              <a:cxnLst/>
              <a:rect l="0" t="0" r="0" b="0"/>
              <a:pathLst>
                <a:path w="120651" h="1">
                  <a:moveTo>
                    <a:pt x="0" y="0"/>
                  </a:moveTo>
                  <a:lnTo>
                    <a:pt x="0" y="0"/>
                  </a:lnTo>
                  <a:lnTo>
                    <a:pt x="25417" y="0"/>
                  </a:lnTo>
                  <a:lnTo>
                    <a:pt x="54568" y="0"/>
                  </a:lnTo>
                  <a:lnTo>
                    <a:pt x="77169" y="0"/>
                  </a:lnTo>
                  <a:lnTo>
                    <a:pt x="106199" y="0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59" name="SMARTInkShape-3422"/>
            <p:cNvSpPr/>
            <p:nvPr>
              <p:custDataLst>
                <p:tags r:id="rId43"/>
              </p:custDataLst>
            </p:nvPr>
          </p:nvSpPr>
          <p:spPr>
            <a:xfrm>
              <a:off x="6108700" y="1593850"/>
              <a:ext cx="158751" cy="9722"/>
            </a:xfrm>
            <a:custGeom>
              <a:avLst/>
              <a:gdLst/>
              <a:ahLst/>
              <a:cxnLst/>
              <a:rect l="0" t="0" r="0" b="0"/>
              <a:pathLst>
                <a:path w="158751" h="9722">
                  <a:moveTo>
                    <a:pt x="0" y="6350"/>
                  </a:moveTo>
                  <a:lnTo>
                    <a:pt x="0" y="6350"/>
                  </a:lnTo>
                  <a:lnTo>
                    <a:pt x="3371" y="9721"/>
                  </a:lnTo>
                  <a:lnTo>
                    <a:pt x="10671" y="9494"/>
                  </a:lnTo>
                  <a:lnTo>
                    <a:pt x="39345" y="6971"/>
                  </a:lnTo>
                  <a:lnTo>
                    <a:pt x="68729" y="6534"/>
                  </a:lnTo>
                  <a:lnTo>
                    <a:pt x="99778" y="6404"/>
                  </a:lnTo>
                  <a:lnTo>
                    <a:pt x="124579" y="2995"/>
                  </a:lnTo>
                  <a:lnTo>
                    <a:pt x="158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60" name="SMARTInkShape-3423"/>
            <p:cNvSpPr/>
            <p:nvPr>
              <p:custDataLst>
                <p:tags r:id="rId44"/>
              </p:custDataLst>
            </p:nvPr>
          </p:nvSpPr>
          <p:spPr>
            <a:xfrm>
              <a:off x="6133842" y="1507929"/>
              <a:ext cx="127247" cy="183629"/>
            </a:xfrm>
            <a:custGeom>
              <a:avLst/>
              <a:gdLst/>
              <a:ahLst/>
              <a:cxnLst/>
              <a:rect l="0" t="0" r="0" b="0"/>
              <a:pathLst>
                <a:path w="127247" h="183629">
                  <a:moveTo>
                    <a:pt x="76458" y="3371"/>
                  </a:moveTo>
                  <a:lnTo>
                    <a:pt x="76458" y="3371"/>
                  </a:lnTo>
                  <a:lnTo>
                    <a:pt x="66345" y="0"/>
                  </a:lnTo>
                  <a:lnTo>
                    <a:pt x="61249" y="1124"/>
                  </a:lnTo>
                  <a:lnTo>
                    <a:pt x="49943" y="8017"/>
                  </a:lnTo>
                  <a:lnTo>
                    <a:pt x="28306" y="30539"/>
                  </a:lnTo>
                  <a:lnTo>
                    <a:pt x="16016" y="53311"/>
                  </a:lnTo>
                  <a:lnTo>
                    <a:pt x="6556" y="80600"/>
                  </a:lnTo>
                  <a:lnTo>
                    <a:pt x="0" y="111543"/>
                  </a:lnTo>
                  <a:lnTo>
                    <a:pt x="378" y="138466"/>
                  </a:lnTo>
                  <a:lnTo>
                    <a:pt x="5251" y="160074"/>
                  </a:lnTo>
                  <a:lnTo>
                    <a:pt x="12119" y="174382"/>
                  </a:lnTo>
                  <a:lnTo>
                    <a:pt x="18044" y="178761"/>
                  </a:lnTo>
                  <a:lnTo>
                    <a:pt x="34033" y="183628"/>
                  </a:lnTo>
                  <a:lnTo>
                    <a:pt x="51017" y="180146"/>
                  </a:lnTo>
                  <a:lnTo>
                    <a:pt x="67973" y="170132"/>
                  </a:lnTo>
                  <a:lnTo>
                    <a:pt x="92679" y="143250"/>
                  </a:lnTo>
                  <a:lnTo>
                    <a:pt x="106951" y="118221"/>
                  </a:lnTo>
                  <a:lnTo>
                    <a:pt x="118468" y="88752"/>
                  </a:lnTo>
                  <a:lnTo>
                    <a:pt x="126174" y="58252"/>
                  </a:lnTo>
                  <a:lnTo>
                    <a:pt x="127246" y="30584"/>
                  </a:lnTo>
                  <a:lnTo>
                    <a:pt x="124428" y="20808"/>
                  </a:lnTo>
                  <a:lnTo>
                    <a:pt x="119727" y="13585"/>
                  </a:lnTo>
                  <a:lnTo>
                    <a:pt x="113771" y="8063"/>
                  </a:lnTo>
                  <a:lnTo>
                    <a:pt x="105567" y="5794"/>
                  </a:lnTo>
                  <a:lnTo>
                    <a:pt x="78027" y="7930"/>
                  </a:lnTo>
                  <a:lnTo>
                    <a:pt x="63758" y="9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61" name="SMARTInkShape-3424"/>
            <p:cNvSpPr/>
            <p:nvPr>
              <p:custDataLst>
                <p:tags r:id="rId45"/>
              </p:custDataLst>
            </p:nvPr>
          </p:nvSpPr>
          <p:spPr>
            <a:xfrm>
              <a:off x="5764393" y="1595779"/>
              <a:ext cx="236358" cy="94489"/>
            </a:xfrm>
            <a:custGeom>
              <a:avLst/>
              <a:gdLst/>
              <a:ahLst/>
              <a:cxnLst/>
              <a:rect l="0" t="0" r="0" b="0"/>
              <a:pathLst>
                <a:path w="236358" h="94489">
                  <a:moveTo>
                    <a:pt x="83957" y="29821"/>
                  </a:moveTo>
                  <a:lnTo>
                    <a:pt x="83957" y="29821"/>
                  </a:lnTo>
                  <a:lnTo>
                    <a:pt x="73818" y="11659"/>
                  </a:lnTo>
                  <a:lnTo>
                    <a:pt x="66280" y="4581"/>
                  </a:lnTo>
                  <a:lnTo>
                    <a:pt x="58227" y="964"/>
                  </a:lnTo>
                  <a:lnTo>
                    <a:pt x="54104" y="0"/>
                  </a:lnTo>
                  <a:lnTo>
                    <a:pt x="41996" y="4573"/>
                  </a:lnTo>
                  <a:lnTo>
                    <a:pt x="27913" y="14366"/>
                  </a:lnTo>
                  <a:lnTo>
                    <a:pt x="9496" y="35747"/>
                  </a:lnTo>
                  <a:lnTo>
                    <a:pt x="1945" y="51740"/>
                  </a:lnTo>
                  <a:lnTo>
                    <a:pt x="0" y="66374"/>
                  </a:lnTo>
                  <a:lnTo>
                    <a:pt x="469" y="73239"/>
                  </a:lnTo>
                  <a:lnTo>
                    <a:pt x="2898" y="78522"/>
                  </a:lnTo>
                  <a:lnTo>
                    <a:pt x="11242" y="86273"/>
                  </a:lnTo>
                  <a:lnTo>
                    <a:pt x="23887" y="88307"/>
                  </a:lnTo>
                  <a:lnTo>
                    <a:pt x="37504" y="86154"/>
                  </a:lnTo>
                  <a:lnTo>
                    <a:pt x="48259" y="80493"/>
                  </a:lnTo>
                  <a:lnTo>
                    <a:pt x="62248" y="66002"/>
                  </a:lnTo>
                  <a:lnTo>
                    <a:pt x="71959" y="48302"/>
                  </a:lnTo>
                  <a:lnTo>
                    <a:pt x="77111" y="17463"/>
                  </a:lnTo>
                  <a:lnTo>
                    <a:pt x="77276" y="15938"/>
                  </a:lnTo>
                  <a:lnTo>
                    <a:pt x="77386" y="15627"/>
                  </a:lnTo>
                  <a:lnTo>
                    <a:pt x="77460" y="16125"/>
                  </a:lnTo>
                  <a:lnTo>
                    <a:pt x="72127" y="43548"/>
                  </a:lnTo>
                  <a:lnTo>
                    <a:pt x="68476" y="68124"/>
                  </a:lnTo>
                  <a:lnTo>
                    <a:pt x="72608" y="80711"/>
                  </a:lnTo>
                  <a:lnTo>
                    <a:pt x="79149" y="89598"/>
                  </a:lnTo>
                  <a:lnTo>
                    <a:pt x="82868" y="92956"/>
                  </a:lnTo>
                  <a:lnTo>
                    <a:pt x="86758" y="94488"/>
                  </a:lnTo>
                  <a:lnTo>
                    <a:pt x="94845" y="94310"/>
                  </a:lnTo>
                  <a:lnTo>
                    <a:pt x="101261" y="91879"/>
                  </a:lnTo>
                  <a:lnTo>
                    <a:pt x="117870" y="77828"/>
                  </a:lnTo>
                  <a:lnTo>
                    <a:pt x="132101" y="50305"/>
                  </a:lnTo>
                  <a:lnTo>
                    <a:pt x="146775" y="19175"/>
                  </a:lnTo>
                  <a:lnTo>
                    <a:pt x="147708" y="19901"/>
                  </a:lnTo>
                  <a:lnTo>
                    <a:pt x="156236" y="34978"/>
                  </a:lnTo>
                  <a:lnTo>
                    <a:pt x="158995" y="47028"/>
                  </a:lnTo>
                  <a:lnTo>
                    <a:pt x="157759" y="55343"/>
                  </a:lnTo>
                  <a:lnTo>
                    <a:pt x="154588" y="68807"/>
                  </a:lnTo>
                  <a:lnTo>
                    <a:pt x="155033" y="70629"/>
                  </a:lnTo>
                  <a:lnTo>
                    <a:pt x="156035" y="71843"/>
                  </a:lnTo>
                  <a:lnTo>
                    <a:pt x="157409" y="72652"/>
                  </a:lnTo>
                  <a:lnTo>
                    <a:pt x="159031" y="72486"/>
                  </a:lnTo>
                  <a:lnTo>
                    <a:pt x="162714" y="70420"/>
                  </a:lnTo>
                  <a:lnTo>
                    <a:pt x="172125" y="61919"/>
                  </a:lnTo>
                  <a:lnTo>
                    <a:pt x="195852" y="30355"/>
                  </a:lnTo>
                  <a:lnTo>
                    <a:pt x="212832" y="16573"/>
                  </a:lnTo>
                  <a:lnTo>
                    <a:pt x="216440" y="14639"/>
                  </a:lnTo>
                  <a:lnTo>
                    <a:pt x="220257" y="14055"/>
                  </a:lnTo>
                  <a:lnTo>
                    <a:pt x="228261" y="15288"/>
                  </a:lnTo>
                  <a:lnTo>
                    <a:pt x="230254" y="18016"/>
                  </a:lnTo>
                  <a:lnTo>
                    <a:pt x="230827" y="48801"/>
                  </a:lnTo>
                  <a:lnTo>
                    <a:pt x="233699" y="63745"/>
                  </a:lnTo>
                  <a:lnTo>
                    <a:pt x="232120" y="79854"/>
                  </a:lnTo>
                  <a:lnTo>
                    <a:pt x="236357" y="933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65" name="SMARTInkShape-Group930"/>
          <p:cNvGrpSpPr/>
          <p:nvPr/>
        </p:nvGrpSpPr>
        <p:grpSpPr>
          <a:xfrm>
            <a:off x="5289550" y="1612900"/>
            <a:ext cx="88901" cy="88901"/>
            <a:chOff x="5289550" y="1612900"/>
            <a:chExt cx="88901" cy="88901"/>
          </a:xfrm>
        </p:grpSpPr>
        <p:sp>
          <p:nvSpPr>
            <p:cNvPr id="3163" name="SMARTInkShape-3425"/>
            <p:cNvSpPr/>
            <p:nvPr>
              <p:custDataLst>
                <p:tags r:id="rId39"/>
              </p:custDataLst>
            </p:nvPr>
          </p:nvSpPr>
          <p:spPr>
            <a:xfrm>
              <a:off x="5289550" y="1676400"/>
              <a:ext cx="50801" cy="25401"/>
            </a:xfrm>
            <a:custGeom>
              <a:avLst/>
              <a:gdLst/>
              <a:ahLst/>
              <a:cxnLst/>
              <a:rect l="0" t="0" r="0" b="0"/>
              <a:pathLst>
                <a:path w="50801" h="25401">
                  <a:moveTo>
                    <a:pt x="0" y="0"/>
                  </a:moveTo>
                  <a:lnTo>
                    <a:pt x="0" y="0"/>
                  </a:lnTo>
                  <a:lnTo>
                    <a:pt x="0" y="6742"/>
                  </a:lnTo>
                  <a:lnTo>
                    <a:pt x="1412" y="8728"/>
                  </a:lnTo>
                  <a:lnTo>
                    <a:pt x="3763" y="10052"/>
                  </a:lnTo>
                  <a:lnTo>
                    <a:pt x="30390" y="17421"/>
                  </a:lnTo>
                  <a:lnTo>
                    <a:pt x="5080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64" name="SMARTInkShape-3426"/>
            <p:cNvSpPr/>
            <p:nvPr>
              <p:custDataLst>
                <p:tags r:id="rId40"/>
              </p:custDataLst>
            </p:nvPr>
          </p:nvSpPr>
          <p:spPr>
            <a:xfrm>
              <a:off x="5295900" y="1612900"/>
              <a:ext cx="82551" cy="19051"/>
            </a:xfrm>
            <a:custGeom>
              <a:avLst/>
              <a:gdLst/>
              <a:ahLst/>
              <a:cxnLst/>
              <a:rect l="0" t="0" r="0" b="0"/>
              <a:pathLst>
                <a:path w="82551" h="19051">
                  <a:moveTo>
                    <a:pt x="0" y="0"/>
                  </a:moveTo>
                  <a:lnTo>
                    <a:pt x="0" y="0"/>
                  </a:lnTo>
                  <a:lnTo>
                    <a:pt x="31082" y="10831"/>
                  </a:lnTo>
                  <a:lnTo>
                    <a:pt x="38038" y="14927"/>
                  </a:lnTo>
                  <a:lnTo>
                    <a:pt x="67473" y="18507"/>
                  </a:lnTo>
                  <a:lnTo>
                    <a:pt x="825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68" name="SMARTInkShape-Group931"/>
          <p:cNvGrpSpPr/>
          <p:nvPr/>
        </p:nvGrpSpPr>
        <p:grpSpPr>
          <a:xfrm>
            <a:off x="2146300" y="1274577"/>
            <a:ext cx="222251" cy="326039"/>
            <a:chOff x="2146300" y="1274577"/>
            <a:chExt cx="222251" cy="326039"/>
          </a:xfrm>
        </p:grpSpPr>
        <p:sp>
          <p:nvSpPr>
            <p:cNvPr id="3166" name="SMARTInkShape-3427"/>
            <p:cNvSpPr/>
            <p:nvPr>
              <p:custDataLst>
                <p:tags r:id="rId37"/>
              </p:custDataLst>
            </p:nvPr>
          </p:nvSpPr>
          <p:spPr>
            <a:xfrm>
              <a:off x="2146300" y="1473300"/>
              <a:ext cx="158751" cy="12601"/>
            </a:xfrm>
            <a:custGeom>
              <a:avLst/>
              <a:gdLst/>
              <a:ahLst/>
              <a:cxnLst/>
              <a:rect l="0" t="0" r="0" b="0"/>
              <a:pathLst>
                <a:path w="158751" h="12601">
                  <a:moveTo>
                    <a:pt x="0" y="12600"/>
                  </a:moveTo>
                  <a:lnTo>
                    <a:pt x="0" y="12600"/>
                  </a:lnTo>
                  <a:lnTo>
                    <a:pt x="27790" y="9229"/>
                  </a:lnTo>
                  <a:lnTo>
                    <a:pt x="48334" y="5693"/>
                  </a:lnTo>
                  <a:lnTo>
                    <a:pt x="79938" y="1616"/>
                  </a:lnTo>
                  <a:lnTo>
                    <a:pt x="109058" y="408"/>
                  </a:lnTo>
                  <a:lnTo>
                    <a:pt x="140389" y="0"/>
                  </a:lnTo>
                  <a:lnTo>
                    <a:pt x="148944" y="1826"/>
                  </a:lnTo>
                  <a:lnTo>
                    <a:pt x="158750" y="6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67" name="SMARTInkShape-3428"/>
            <p:cNvSpPr/>
            <p:nvPr>
              <p:custDataLst>
                <p:tags r:id="rId38"/>
              </p:custDataLst>
            </p:nvPr>
          </p:nvSpPr>
          <p:spPr>
            <a:xfrm>
              <a:off x="2209800" y="1274577"/>
              <a:ext cx="158751" cy="326039"/>
            </a:xfrm>
            <a:custGeom>
              <a:avLst/>
              <a:gdLst/>
              <a:ahLst/>
              <a:cxnLst/>
              <a:rect l="0" t="0" r="0" b="0"/>
              <a:pathLst>
                <a:path w="158751" h="326039">
                  <a:moveTo>
                    <a:pt x="158750" y="46223"/>
                  </a:moveTo>
                  <a:lnTo>
                    <a:pt x="158750" y="46223"/>
                  </a:lnTo>
                  <a:lnTo>
                    <a:pt x="155379" y="32739"/>
                  </a:lnTo>
                  <a:lnTo>
                    <a:pt x="139799" y="10870"/>
                  </a:lnTo>
                  <a:lnTo>
                    <a:pt x="125163" y="2288"/>
                  </a:lnTo>
                  <a:lnTo>
                    <a:pt x="117308" y="0"/>
                  </a:lnTo>
                  <a:lnTo>
                    <a:pt x="109250" y="591"/>
                  </a:lnTo>
                  <a:lnTo>
                    <a:pt x="92771" y="6892"/>
                  </a:lnTo>
                  <a:lnTo>
                    <a:pt x="76039" y="26156"/>
                  </a:lnTo>
                  <a:lnTo>
                    <a:pt x="59901" y="55648"/>
                  </a:lnTo>
                  <a:lnTo>
                    <a:pt x="52634" y="74379"/>
                  </a:lnTo>
                  <a:lnTo>
                    <a:pt x="45673" y="94627"/>
                  </a:lnTo>
                  <a:lnTo>
                    <a:pt x="39621" y="115887"/>
                  </a:lnTo>
                  <a:lnTo>
                    <a:pt x="34175" y="137821"/>
                  </a:lnTo>
                  <a:lnTo>
                    <a:pt x="29133" y="160205"/>
                  </a:lnTo>
                  <a:lnTo>
                    <a:pt x="25772" y="181478"/>
                  </a:lnTo>
                  <a:lnTo>
                    <a:pt x="23532" y="202009"/>
                  </a:lnTo>
                  <a:lnTo>
                    <a:pt x="22038" y="222047"/>
                  </a:lnTo>
                  <a:lnTo>
                    <a:pt x="21042" y="239639"/>
                  </a:lnTo>
                  <a:lnTo>
                    <a:pt x="19935" y="270475"/>
                  </a:lnTo>
                  <a:lnTo>
                    <a:pt x="17562" y="294527"/>
                  </a:lnTo>
                  <a:lnTo>
                    <a:pt x="13127" y="326038"/>
                  </a:lnTo>
                  <a:lnTo>
                    <a:pt x="12985" y="325899"/>
                  </a:lnTo>
                  <a:lnTo>
                    <a:pt x="0" y="3002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169" name="SMARTInkShape-3429"/>
          <p:cNvSpPr/>
          <p:nvPr>
            <p:custDataLst>
              <p:tags r:id="rId2"/>
            </p:custDataLst>
          </p:nvPr>
        </p:nvSpPr>
        <p:spPr>
          <a:xfrm>
            <a:off x="3031663" y="1335167"/>
            <a:ext cx="22688" cy="291412"/>
          </a:xfrm>
          <a:custGeom>
            <a:avLst/>
            <a:gdLst/>
            <a:ahLst/>
            <a:cxnLst/>
            <a:rect l="0" t="0" r="0" b="0"/>
            <a:pathLst>
              <a:path w="22688" h="291412">
                <a:moveTo>
                  <a:pt x="22687" y="23733"/>
                </a:moveTo>
                <a:lnTo>
                  <a:pt x="22687" y="23733"/>
                </a:lnTo>
                <a:lnTo>
                  <a:pt x="22687" y="0"/>
                </a:lnTo>
                <a:lnTo>
                  <a:pt x="17618" y="26832"/>
                </a:lnTo>
                <a:lnTo>
                  <a:pt x="13849" y="56155"/>
                </a:lnTo>
                <a:lnTo>
                  <a:pt x="11856" y="72864"/>
                </a:lnTo>
                <a:lnTo>
                  <a:pt x="9822" y="90354"/>
                </a:lnTo>
                <a:lnTo>
                  <a:pt x="7760" y="108363"/>
                </a:lnTo>
                <a:lnTo>
                  <a:pt x="6386" y="125309"/>
                </a:lnTo>
                <a:lnTo>
                  <a:pt x="5469" y="141545"/>
                </a:lnTo>
                <a:lnTo>
                  <a:pt x="4451" y="171344"/>
                </a:lnTo>
                <a:lnTo>
                  <a:pt x="3999" y="196347"/>
                </a:lnTo>
                <a:lnTo>
                  <a:pt x="3744" y="223515"/>
                </a:lnTo>
                <a:lnTo>
                  <a:pt x="1803" y="232469"/>
                </a:lnTo>
                <a:lnTo>
                  <a:pt x="298" y="234857"/>
                </a:lnTo>
                <a:lnTo>
                  <a:pt x="0" y="236449"/>
                </a:lnTo>
                <a:lnTo>
                  <a:pt x="507" y="237510"/>
                </a:lnTo>
                <a:lnTo>
                  <a:pt x="1550" y="238218"/>
                </a:lnTo>
                <a:lnTo>
                  <a:pt x="3225" y="211889"/>
                </a:lnTo>
                <a:lnTo>
                  <a:pt x="3454" y="185204"/>
                </a:lnTo>
                <a:lnTo>
                  <a:pt x="3515" y="168775"/>
                </a:lnTo>
                <a:lnTo>
                  <a:pt x="3556" y="150767"/>
                </a:lnTo>
                <a:lnTo>
                  <a:pt x="3583" y="131705"/>
                </a:lnTo>
                <a:lnTo>
                  <a:pt x="5012" y="114059"/>
                </a:lnTo>
                <a:lnTo>
                  <a:pt x="7376" y="97356"/>
                </a:lnTo>
                <a:lnTo>
                  <a:pt x="12354" y="68449"/>
                </a:lnTo>
                <a:lnTo>
                  <a:pt x="15550" y="38289"/>
                </a:lnTo>
                <a:lnTo>
                  <a:pt x="16182" y="31704"/>
                </a:lnTo>
                <a:lnTo>
                  <a:pt x="12920" y="54160"/>
                </a:lnTo>
                <a:lnTo>
                  <a:pt x="11291" y="80530"/>
                </a:lnTo>
                <a:lnTo>
                  <a:pt x="10856" y="95464"/>
                </a:lnTo>
                <a:lnTo>
                  <a:pt x="9861" y="112476"/>
                </a:lnTo>
                <a:lnTo>
                  <a:pt x="8492" y="130873"/>
                </a:lnTo>
                <a:lnTo>
                  <a:pt x="6874" y="150193"/>
                </a:lnTo>
                <a:lnTo>
                  <a:pt x="6500" y="168717"/>
                </a:lnTo>
                <a:lnTo>
                  <a:pt x="6957" y="186711"/>
                </a:lnTo>
                <a:lnTo>
                  <a:pt x="7967" y="204352"/>
                </a:lnTo>
                <a:lnTo>
                  <a:pt x="9089" y="233360"/>
                </a:lnTo>
                <a:lnTo>
                  <a:pt x="9588" y="256601"/>
                </a:lnTo>
                <a:lnTo>
                  <a:pt x="9908" y="285004"/>
                </a:lnTo>
                <a:lnTo>
                  <a:pt x="9964" y="291411"/>
                </a:lnTo>
                <a:lnTo>
                  <a:pt x="9987" y="29043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70" name="SMARTInkShape-3430"/>
          <p:cNvSpPr/>
          <p:nvPr>
            <p:custDataLst>
              <p:tags r:id="rId3"/>
            </p:custDataLst>
          </p:nvPr>
        </p:nvSpPr>
        <p:spPr>
          <a:xfrm>
            <a:off x="1485901" y="1358900"/>
            <a:ext cx="19050" cy="228601"/>
          </a:xfrm>
          <a:custGeom>
            <a:avLst/>
            <a:gdLst/>
            <a:ahLst/>
            <a:cxnLst/>
            <a:rect l="0" t="0" r="0" b="0"/>
            <a:pathLst>
              <a:path w="19050" h="228601">
                <a:moveTo>
                  <a:pt x="19049" y="0"/>
                </a:moveTo>
                <a:lnTo>
                  <a:pt x="19049" y="0"/>
                </a:lnTo>
                <a:lnTo>
                  <a:pt x="15678" y="6742"/>
                </a:lnTo>
                <a:lnTo>
                  <a:pt x="13582" y="31161"/>
                </a:lnTo>
                <a:lnTo>
                  <a:pt x="11210" y="55242"/>
                </a:lnTo>
                <a:lnTo>
                  <a:pt x="8509" y="82407"/>
                </a:lnTo>
                <a:lnTo>
                  <a:pt x="7309" y="110944"/>
                </a:lnTo>
                <a:lnTo>
                  <a:pt x="4894" y="138208"/>
                </a:lnTo>
                <a:lnTo>
                  <a:pt x="2175" y="163026"/>
                </a:lnTo>
                <a:lnTo>
                  <a:pt x="644" y="191453"/>
                </a:lnTo>
                <a:lnTo>
                  <a:pt x="24" y="220331"/>
                </a:lnTo>
                <a:lnTo>
                  <a:pt x="1" y="194292"/>
                </a:lnTo>
                <a:lnTo>
                  <a:pt x="0" y="170078"/>
                </a:lnTo>
                <a:lnTo>
                  <a:pt x="705" y="141912"/>
                </a:lnTo>
                <a:lnTo>
                  <a:pt x="3370" y="115283"/>
                </a:lnTo>
                <a:lnTo>
                  <a:pt x="5761" y="84678"/>
                </a:lnTo>
                <a:lnTo>
                  <a:pt x="6272" y="71942"/>
                </a:lnTo>
                <a:lnTo>
                  <a:pt x="1970" y="92658"/>
                </a:lnTo>
                <a:lnTo>
                  <a:pt x="875" y="115500"/>
                </a:lnTo>
                <a:lnTo>
                  <a:pt x="2270" y="143996"/>
                </a:lnTo>
                <a:lnTo>
                  <a:pt x="5242" y="174065"/>
                </a:lnTo>
                <a:lnTo>
                  <a:pt x="8914" y="201540"/>
                </a:lnTo>
                <a:lnTo>
                  <a:pt x="12699" y="2286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176" name="SMARTInkShape-Group934"/>
          <p:cNvGrpSpPr/>
          <p:nvPr/>
        </p:nvGrpSpPr>
        <p:grpSpPr>
          <a:xfrm>
            <a:off x="4902200" y="1373083"/>
            <a:ext cx="215901" cy="533940"/>
            <a:chOff x="4902200" y="1373083"/>
            <a:chExt cx="215901" cy="533940"/>
          </a:xfrm>
        </p:grpSpPr>
        <p:sp>
          <p:nvSpPr>
            <p:cNvPr id="3171" name="SMARTInkShape-3431"/>
            <p:cNvSpPr/>
            <p:nvPr>
              <p:custDataLst>
                <p:tags r:id="rId32"/>
              </p:custDataLst>
            </p:nvPr>
          </p:nvSpPr>
          <p:spPr>
            <a:xfrm>
              <a:off x="4984750" y="1397883"/>
              <a:ext cx="12701" cy="183268"/>
            </a:xfrm>
            <a:custGeom>
              <a:avLst/>
              <a:gdLst/>
              <a:ahLst/>
              <a:cxnLst/>
              <a:rect l="0" t="0" r="0" b="0"/>
              <a:pathLst>
                <a:path w="12701" h="183268">
                  <a:moveTo>
                    <a:pt x="12700" y="5467"/>
                  </a:moveTo>
                  <a:lnTo>
                    <a:pt x="12700" y="5467"/>
                  </a:lnTo>
                  <a:lnTo>
                    <a:pt x="12700" y="0"/>
                  </a:lnTo>
                  <a:lnTo>
                    <a:pt x="12700" y="30626"/>
                  </a:lnTo>
                  <a:lnTo>
                    <a:pt x="11995" y="52632"/>
                  </a:lnTo>
                  <a:lnTo>
                    <a:pt x="9329" y="76524"/>
                  </a:lnTo>
                  <a:lnTo>
                    <a:pt x="5793" y="101253"/>
                  </a:lnTo>
                  <a:lnTo>
                    <a:pt x="2575" y="124944"/>
                  </a:lnTo>
                  <a:lnTo>
                    <a:pt x="763" y="153443"/>
                  </a:lnTo>
                  <a:lnTo>
                    <a:pt x="0" y="1832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72" name="SMARTInkShape-3432"/>
            <p:cNvSpPr/>
            <p:nvPr>
              <p:custDataLst>
                <p:tags r:id="rId33"/>
              </p:custDataLst>
            </p:nvPr>
          </p:nvSpPr>
          <p:spPr>
            <a:xfrm>
              <a:off x="4902200" y="1837893"/>
              <a:ext cx="114301" cy="9958"/>
            </a:xfrm>
            <a:custGeom>
              <a:avLst/>
              <a:gdLst/>
              <a:ahLst/>
              <a:cxnLst/>
              <a:rect l="0" t="0" r="0" b="0"/>
              <a:pathLst>
                <a:path w="114301" h="9958">
                  <a:moveTo>
                    <a:pt x="0" y="9957"/>
                  </a:moveTo>
                  <a:lnTo>
                    <a:pt x="0" y="9957"/>
                  </a:lnTo>
                  <a:lnTo>
                    <a:pt x="25693" y="6586"/>
                  </a:lnTo>
                  <a:lnTo>
                    <a:pt x="52377" y="4490"/>
                  </a:lnTo>
                  <a:lnTo>
                    <a:pt x="78157" y="3868"/>
                  </a:lnTo>
                  <a:lnTo>
                    <a:pt x="101307" y="0"/>
                  </a:lnTo>
                  <a:lnTo>
                    <a:pt x="114300" y="36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73" name="SMARTInkShape-3433"/>
            <p:cNvSpPr/>
            <p:nvPr>
              <p:custDataLst>
                <p:tags r:id="rId34"/>
              </p:custDataLst>
            </p:nvPr>
          </p:nvSpPr>
          <p:spPr>
            <a:xfrm>
              <a:off x="4955849" y="1735372"/>
              <a:ext cx="86052" cy="171651"/>
            </a:xfrm>
            <a:custGeom>
              <a:avLst/>
              <a:gdLst/>
              <a:ahLst/>
              <a:cxnLst/>
              <a:rect l="0" t="0" r="0" b="0"/>
              <a:pathLst>
                <a:path w="86052" h="171651">
                  <a:moveTo>
                    <a:pt x="86051" y="36278"/>
                  </a:moveTo>
                  <a:lnTo>
                    <a:pt x="86051" y="36278"/>
                  </a:lnTo>
                  <a:lnTo>
                    <a:pt x="82680" y="29536"/>
                  </a:lnTo>
                  <a:lnTo>
                    <a:pt x="80583" y="15230"/>
                  </a:lnTo>
                  <a:lnTo>
                    <a:pt x="78173" y="10957"/>
                  </a:lnTo>
                  <a:lnTo>
                    <a:pt x="69850" y="4328"/>
                  </a:lnTo>
                  <a:lnTo>
                    <a:pt x="56635" y="0"/>
                  </a:lnTo>
                  <a:lnTo>
                    <a:pt x="51623" y="2215"/>
                  </a:lnTo>
                  <a:lnTo>
                    <a:pt x="40410" y="12202"/>
                  </a:lnTo>
                  <a:lnTo>
                    <a:pt x="22198" y="40433"/>
                  </a:lnTo>
                  <a:lnTo>
                    <a:pt x="11576" y="65406"/>
                  </a:lnTo>
                  <a:lnTo>
                    <a:pt x="3561" y="91557"/>
                  </a:lnTo>
                  <a:lnTo>
                    <a:pt x="0" y="114939"/>
                  </a:lnTo>
                  <a:lnTo>
                    <a:pt x="1366" y="144565"/>
                  </a:lnTo>
                  <a:lnTo>
                    <a:pt x="8781" y="170473"/>
                  </a:lnTo>
                  <a:lnTo>
                    <a:pt x="8432" y="171603"/>
                  </a:lnTo>
                  <a:lnTo>
                    <a:pt x="7494" y="171650"/>
                  </a:lnTo>
                  <a:lnTo>
                    <a:pt x="3501" y="1696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74" name="SMARTInkShape-3434"/>
            <p:cNvSpPr/>
            <p:nvPr>
              <p:custDataLst>
                <p:tags r:id="rId35"/>
              </p:custDataLst>
            </p:nvPr>
          </p:nvSpPr>
          <p:spPr>
            <a:xfrm>
              <a:off x="4914900" y="1631950"/>
              <a:ext cx="203201" cy="12701"/>
            </a:xfrm>
            <a:custGeom>
              <a:avLst/>
              <a:gdLst/>
              <a:ahLst/>
              <a:cxnLst/>
              <a:rect l="0" t="0" r="0" b="0"/>
              <a:pathLst>
                <a:path w="203201" h="12701">
                  <a:moveTo>
                    <a:pt x="0" y="0"/>
                  </a:moveTo>
                  <a:lnTo>
                    <a:pt x="0" y="0"/>
                  </a:lnTo>
                  <a:lnTo>
                    <a:pt x="26759" y="706"/>
                  </a:lnTo>
                  <a:lnTo>
                    <a:pt x="50933" y="3371"/>
                  </a:lnTo>
                  <a:lnTo>
                    <a:pt x="76259" y="5026"/>
                  </a:lnTo>
                  <a:lnTo>
                    <a:pt x="102332" y="5761"/>
                  </a:lnTo>
                  <a:lnTo>
                    <a:pt x="130384" y="6089"/>
                  </a:lnTo>
                  <a:lnTo>
                    <a:pt x="155549" y="8115"/>
                  </a:lnTo>
                  <a:lnTo>
                    <a:pt x="183907" y="11342"/>
                  </a:lnTo>
                  <a:lnTo>
                    <a:pt x="2032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75" name="SMARTInkShape-3435"/>
            <p:cNvSpPr/>
            <p:nvPr>
              <p:custDataLst>
                <p:tags r:id="rId36"/>
              </p:custDataLst>
            </p:nvPr>
          </p:nvSpPr>
          <p:spPr>
            <a:xfrm>
              <a:off x="4928482" y="1373083"/>
              <a:ext cx="157869" cy="208068"/>
            </a:xfrm>
            <a:custGeom>
              <a:avLst/>
              <a:gdLst/>
              <a:ahLst/>
              <a:cxnLst/>
              <a:rect l="0" t="0" r="0" b="0"/>
              <a:pathLst>
                <a:path w="157869" h="208068">
                  <a:moveTo>
                    <a:pt x="5468" y="23917"/>
                  </a:moveTo>
                  <a:lnTo>
                    <a:pt x="5468" y="23917"/>
                  </a:lnTo>
                  <a:lnTo>
                    <a:pt x="2097" y="20546"/>
                  </a:lnTo>
                  <a:lnTo>
                    <a:pt x="442" y="15128"/>
                  </a:lnTo>
                  <a:lnTo>
                    <a:pt x="0" y="11708"/>
                  </a:lnTo>
                  <a:lnTo>
                    <a:pt x="2529" y="8722"/>
                  </a:lnTo>
                  <a:lnTo>
                    <a:pt x="12864" y="3523"/>
                  </a:lnTo>
                  <a:lnTo>
                    <a:pt x="37920" y="0"/>
                  </a:lnTo>
                  <a:lnTo>
                    <a:pt x="59403" y="2939"/>
                  </a:lnTo>
                  <a:lnTo>
                    <a:pt x="81650" y="10360"/>
                  </a:lnTo>
                  <a:lnTo>
                    <a:pt x="109336" y="29700"/>
                  </a:lnTo>
                  <a:lnTo>
                    <a:pt x="129142" y="49149"/>
                  </a:lnTo>
                  <a:lnTo>
                    <a:pt x="134517" y="61942"/>
                  </a:lnTo>
                  <a:lnTo>
                    <a:pt x="131262" y="78447"/>
                  </a:lnTo>
                  <a:lnTo>
                    <a:pt x="120643" y="97541"/>
                  </a:lnTo>
                  <a:lnTo>
                    <a:pt x="93687" y="126008"/>
                  </a:lnTo>
                  <a:lnTo>
                    <a:pt x="66960" y="153614"/>
                  </a:lnTo>
                  <a:lnTo>
                    <a:pt x="64547" y="158701"/>
                  </a:lnTo>
                  <a:lnTo>
                    <a:pt x="66726" y="161751"/>
                  </a:lnTo>
                  <a:lnTo>
                    <a:pt x="76674" y="168902"/>
                  </a:lnTo>
                  <a:lnTo>
                    <a:pt x="105350" y="179922"/>
                  </a:lnTo>
                  <a:lnTo>
                    <a:pt x="132128" y="190774"/>
                  </a:lnTo>
                  <a:lnTo>
                    <a:pt x="157868" y="208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81" name="SMARTInkShape-Group935"/>
          <p:cNvGrpSpPr/>
          <p:nvPr/>
        </p:nvGrpSpPr>
        <p:grpSpPr>
          <a:xfrm>
            <a:off x="6165850" y="3644900"/>
            <a:ext cx="419101" cy="368301"/>
            <a:chOff x="6165850" y="3644900"/>
            <a:chExt cx="419101" cy="368301"/>
          </a:xfrm>
        </p:grpSpPr>
        <p:sp>
          <p:nvSpPr>
            <p:cNvPr id="3177" name="SMARTInkShape-3436"/>
            <p:cNvSpPr/>
            <p:nvPr>
              <p:custDataLst>
                <p:tags r:id="rId28"/>
              </p:custDataLst>
            </p:nvPr>
          </p:nvSpPr>
          <p:spPr>
            <a:xfrm>
              <a:off x="6254750" y="3644900"/>
              <a:ext cx="69851" cy="368301"/>
            </a:xfrm>
            <a:custGeom>
              <a:avLst/>
              <a:gdLst/>
              <a:ahLst/>
              <a:cxnLst/>
              <a:rect l="0" t="0" r="0" b="0"/>
              <a:pathLst>
                <a:path w="69851" h="368301">
                  <a:moveTo>
                    <a:pt x="69850" y="0"/>
                  </a:moveTo>
                  <a:lnTo>
                    <a:pt x="69850" y="0"/>
                  </a:lnTo>
                  <a:lnTo>
                    <a:pt x="62664" y="28170"/>
                  </a:lnTo>
                  <a:lnTo>
                    <a:pt x="50899" y="57676"/>
                  </a:lnTo>
                  <a:lnTo>
                    <a:pt x="45221" y="76550"/>
                  </a:lnTo>
                  <a:lnTo>
                    <a:pt x="40025" y="97600"/>
                  </a:lnTo>
                  <a:lnTo>
                    <a:pt x="35150" y="120100"/>
                  </a:lnTo>
                  <a:lnTo>
                    <a:pt x="30489" y="143567"/>
                  </a:lnTo>
                  <a:lnTo>
                    <a:pt x="25971" y="167678"/>
                  </a:lnTo>
                  <a:lnTo>
                    <a:pt x="21547" y="192218"/>
                  </a:lnTo>
                  <a:lnTo>
                    <a:pt x="18598" y="214223"/>
                  </a:lnTo>
                  <a:lnTo>
                    <a:pt x="16632" y="234538"/>
                  </a:lnTo>
                  <a:lnTo>
                    <a:pt x="15322" y="253725"/>
                  </a:lnTo>
                  <a:lnTo>
                    <a:pt x="13865" y="284452"/>
                  </a:lnTo>
                  <a:lnTo>
                    <a:pt x="13218" y="309162"/>
                  </a:lnTo>
                  <a:lnTo>
                    <a:pt x="12148" y="337529"/>
                  </a:lnTo>
                  <a:lnTo>
                    <a:pt x="7676" y="354792"/>
                  </a:lnTo>
                  <a:lnTo>
                    <a:pt x="0" y="368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78" name="SMARTInkShape-3437"/>
            <p:cNvSpPr/>
            <p:nvPr>
              <p:custDataLst>
                <p:tags r:id="rId29"/>
              </p:custDataLst>
            </p:nvPr>
          </p:nvSpPr>
          <p:spPr>
            <a:xfrm>
              <a:off x="6470650" y="3787176"/>
              <a:ext cx="95251" cy="57144"/>
            </a:xfrm>
            <a:custGeom>
              <a:avLst/>
              <a:gdLst/>
              <a:ahLst/>
              <a:cxnLst/>
              <a:rect l="0" t="0" r="0" b="0"/>
              <a:pathLst>
                <a:path w="95251" h="57144">
                  <a:moveTo>
                    <a:pt x="0" y="54574"/>
                  </a:moveTo>
                  <a:lnTo>
                    <a:pt x="0" y="54574"/>
                  </a:lnTo>
                  <a:lnTo>
                    <a:pt x="705" y="48093"/>
                  </a:lnTo>
                  <a:lnTo>
                    <a:pt x="10831" y="16610"/>
                  </a:lnTo>
                  <a:lnTo>
                    <a:pt x="17007" y="3736"/>
                  </a:lnTo>
                  <a:lnTo>
                    <a:pt x="21199" y="229"/>
                  </a:lnTo>
                  <a:lnTo>
                    <a:pt x="23305" y="0"/>
                  </a:lnTo>
                  <a:lnTo>
                    <a:pt x="27526" y="1626"/>
                  </a:lnTo>
                  <a:lnTo>
                    <a:pt x="31755" y="8464"/>
                  </a:lnTo>
                  <a:lnTo>
                    <a:pt x="46568" y="39660"/>
                  </a:lnTo>
                  <a:lnTo>
                    <a:pt x="52681" y="46299"/>
                  </a:lnTo>
                  <a:lnTo>
                    <a:pt x="68105" y="56310"/>
                  </a:lnTo>
                  <a:lnTo>
                    <a:pt x="70803" y="57143"/>
                  </a:lnTo>
                  <a:lnTo>
                    <a:pt x="72602" y="56992"/>
                  </a:lnTo>
                  <a:lnTo>
                    <a:pt x="85160" y="49117"/>
                  </a:lnTo>
                  <a:lnTo>
                    <a:pt x="90295" y="42506"/>
                  </a:lnTo>
                  <a:lnTo>
                    <a:pt x="93048" y="34864"/>
                  </a:lnTo>
                  <a:lnTo>
                    <a:pt x="95250" y="1012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79" name="SMARTInkShape-3438"/>
            <p:cNvSpPr/>
            <p:nvPr>
              <p:custDataLst>
                <p:tags r:id="rId30"/>
              </p:custDataLst>
            </p:nvPr>
          </p:nvSpPr>
          <p:spPr>
            <a:xfrm>
              <a:off x="6483350" y="3860800"/>
              <a:ext cx="101601" cy="34530"/>
            </a:xfrm>
            <a:custGeom>
              <a:avLst/>
              <a:gdLst/>
              <a:ahLst/>
              <a:cxnLst/>
              <a:rect l="0" t="0" r="0" b="0"/>
              <a:pathLst>
                <a:path w="101601" h="34530">
                  <a:moveTo>
                    <a:pt x="0" y="25400"/>
                  </a:moveTo>
                  <a:lnTo>
                    <a:pt x="0" y="25400"/>
                  </a:lnTo>
                  <a:lnTo>
                    <a:pt x="16606" y="10205"/>
                  </a:lnTo>
                  <a:lnTo>
                    <a:pt x="35109" y="2225"/>
                  </a:lnTo>
                  <a:lnTo>
                    <a:pt x="38222" y="1483"/>
                  </a:lnTo>
                  <a:lnTo>
                    <a:pt x="45445" y="2541"/>
                  </a:lnTo>
                  <a:lnTo>
                    <a:pt x="49347" y="3810"/>
                  </a:lnTo>
                  <a:lnTo>
                    <a:pt x="55563" y="8984"/>
                  </a:lnTo>
                  <a:lnTo>
                    <a:pt x="71874" y="27299"/>
                  </a:lnTo>
                  <a:lnTo>
                    <a:pt x="81660" y="33802"/>
                  </a:lnTo>
                  <a:lnTo>
                    <a:pt x="84074" y="34529"/>
                  </a:lnTo>
                  <a:lnTo>
                    <a:pt x="85682" y="34308"/>
                  </a:lnTo>
                  <a:lnTo>
                    <a:pt x="86754" y="33455"/>
                  </a:lnTo>
                  <a:lnTo>
                    <a:pt x="89828" y="32508"/>
                  </a:lnTo>
                  <a:lnTo>
                    <a:pt x="91635" y="32255"/>
                  </a:lnTo>
                  <a:lnTo>
                    <a:pt x="95524" y="28211"/>
                  </a:lnTo>
                  <a:lnTo>
                    <a:pt x="97550" y="25157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80" name="SMARTInkShape-3439"/>
            <p:cNvSpPr/>
            <p:nvPr>
              <p:custDataLst>
                <p:tags r:id="rId31"/>
              </p:custDataLst>
            </p:nvPr>
          </p:nvSpPr>
          <p:spPr>
            <a:xfrm>
              <a:off x="6165850" y="3721150"/>
              <a:ext cx="184151" cy="140892"/>
            </a:xfrm>
            <a:custGeom>
              <a:avLst/>
              <a:gdLst/>
              <a:ahLst/>
              <a:cxnLst/>
              <a:rect l="0" t="0" r="0" b="0"/>
              <a:pathLst>
                <a:path w="184151" h="140892">
                  <a:moveTo>
                    <a:pt x="0" y="82500"/>
                  </a:moveTo>
                  <a:lnTo>
                    <a:pt x="0" y="82500"/>
                  </a:lnTo>
                  <a:lnTo>
                    <a:pt x="17578" y="52989"/>
                  </a:lnTo>
                  <a:lnTo>
                    <a:pt x="37664" y="27895"/>
                  </a:lnTo>
                  <a:lnTo>
                    <a:pt x="60043" y="3823"/>
                  </a:lnTo>
                  <a:lnTo>
                    <a:pt x="64017" y="1121"/>
                  </a:lnTo>
                  <a:lnTo>
                    <a:pt x="67373" y="26"/>
                  </a:lnTo>
                  <a:lnTo>
                    <a:pt x="70315" y="0"/>
                  </a:lnTo>
                  <a:lnTo>
                    <a:pt x="72277" y="2806"/>
                  </a:lnTo>
                  <a:lnTo>
                    <a:pt x="74456" y="13449"/>
                  </a:lnTo>
                  <a:lnTo>
                    <a:pt x="72312" y="42050"/>
                  </a:lnTo>
                  <a:lnTo>
                    <a:pt x="70945" y="63346"/>
                  </a:lnTo>
                  <a:lnTo>
                    <a:pt x="71042" y="84570"/>
                  </a:lnTo>
                  <a:lnTo>
                    <a:pt x="73437" y="105763"/>
                  </a:lnTo>
                  <a:lnTo>
                    <a:pt x="80616" y="121296"/>
                  </a:lnTo>
                  <a:lnTo>
                    <a:pt x="85495" y="127414"/>
                  </a:lnTo>
                  <a:lnTo>
                    <a:pt x="100322" y="136093"/>
                  </a:lnTo>
                  <a:lnTo>
                    <a:pt x="118671" y="140891"/>
                  </a:lnTo>
                  <a:lnTo>
                    <a:pt x="138585" y="140672"/>
                  </a:lnTo>
                  <a:lnTo>
                    <a:pt x="162888" y="133211"/>
                  </a:lnTo>
                  <a:lnTo>
                    <a:pt x="173054" y="125969"/>
                  </a:lnTo>
                  <a:lnTo>
                    <a:pt x="176752" y="122063"/>
                  </a:lnTo>
                  <a:lnTo>
                    <a:pt x="180862" y="110196"/>
                  </a:lnTo>
                  <a:lnTo>
                    <a:pt x="184150" y="88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88" name="SMARTInkShape-Group936"/>
          <p:cNvGrpSpPr/>
          <p:nvPr/>
        </p:nvGrpSpPr>
        <p:grpSpPr>
          <a:xfrm>
            <a:off x="6819900" y="3570728"/>
            <a:ext cx="311151" cy="679396"/>
            <a:chOff x="6819900" y="3570728"/>
            <a:chExt cx="311151" cy="679396"/>
          </a:xfrm>
        </p:grpSpPr>
        <p:sp>
          <p:nvSpPr>
            <p:cNvPr id="3182" name="SMARTInkShape-3440"/>
            <p:cNvSpPr/>
            <p:nvPr>
              <p:custDataLst>
                <p:tags r:id="rId22"/>
              </p:custDataLst>
            </p:nvPr>
          </p:nvSpPr>
          <p:spPr>
            <a:xfrm>
              <a:off x="6832600" y="3570728"/>
              <a:ext cx="110769" cy="129227"/>
            </a:xfrm>
            <a:custGeom>
              <a:avLst/>
              <a:gdLst/>
              <a:ahLst/>
              <a:cxnLst/>
              <a:rect l="0" t="0" r="0" b="0"/>
              <a:pathLst>
                <a:path w="110769" h="129227">
                  <a:moveTo>
                    <a:pt x="57150" y="36072"/>
                  </a:moveTo>
                  <a:lnTo>
                    <a:pt x="57150" y="36072"/>
                  </a:lnTo>
                  <a:lnTo>
                    <a:pt x="51682" y="30605"/>
                  </a:lnTo>
                  <a:lnTo>
                    <a:pt x="44319" y="43467"/>
                  </a:lnTo>
                  <a:lnTo>
                    <a:pt x="39329" y="73098"/>
                  </a:lnTo>
                  <a:lnTo>
                    <a:pt x="38342" y="104247"/>
                  </a:lnTo>
                  <a:lnTo>
                    <a:pt x="38913" y="116466"/>
                  </a:lnTo>
                  <a:lnTo>
                    <a:pt x="43582" y="129226"/>
                  </a:lnTo>
                  <a:lnTo>
                    <a:pt x="39209" y="119358"/>
                  </a:lnTo>
                  <a:lnTo>
                    <a:pt x="27788" y="91695"/>
                  </a:lnTo>
                  <a:lnTo>
                    <a:pt x="13408" y="67369"/>
                  </a:lnTo>
                  <a:lnTo>
                    <a:pt x="5959" y="51393"/>
                  </a:lnTo>
                  <a:lnTo>
                    <a:pt x="2649" y="37237"/>
                  </a:lnTo>
                  <a:lnTo>
                    <a:pt x="4156" y="17367"/>
                  </a:lnTo>
                  <a:lnTo>
                    <a:pt x="7003" y="12313"/>
                  </a:lnTo>
                  <a:lnTo>
                    <a:pt x="15813" y="4816"/>
                  </a:lnTo>
                  <a:lnTo>
                    <a:pt x="39415" y="0"/>
                  </a:lnTo>
                  <a:lnTo>
                    <a:pt x="54912" y="2636"/>
                  </a:lnTo>
                  <a:lnTo>
                    <a:pt x="69561" y="9922"/>
                  </a:lnTo>
                  <a:lnTo>
                    <a:pt x="98199" y="35715"/>
                  </a:lnTo>
                  <a:lnTo>
                    <a:pt x="103566" y="42184"/>
                  </a:lnTo>
                  <a:lnTo>
                    <a:pt x="109529" y="58779"/>
                  </a:lnTo>
                  <a:lnTo>
                    <a:pt x="110768" y="76503"/>
                  </a:lnTo>
                  <a:lnTo>
                    <a:pt x="106615" y="91436"/>
                  </a:lnTo>
                  <a:lnTo>
                    <a:pt x="94422" y="105128"/>
                  </a:lnTo>
                  <a:lnTo>
                    <a:pt x="69605" y="120974"/>
                  </a:lnTo>
                  <a:lnTo>
                    <a:pt x="44377" y="128256"/>
                  </a:lnTo>
                  <a:lnTo>
                    <a:pt x="28190" y="128548"/>
                  </a:lnTo>
                  <a:lnTo>
                    <a:pt x="13940" y="123974"/>
                  </a:lnTo>
                  <a:lnTo>
                    <a:pt x="9293" y="120779"/>
                  </a:lnTo>
                  <a:lnTo>
                    <a:pt x="0" y="1059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83" name="SMARTInkShape-3441"/>
            <p:cNvSpPr/>
            <p:nvPr>
              <p:custDataLst>
                <p:tags r:id="rId23"/>
              </p:custDataLst>
            </p:nvPr>
          </p:nvSpPr>
          <p:spPr>
            <a:xfrm>
              <a:off x="6898791" y="3624148"/>
              <a:ext cx="149710" cy="135053"/>
            </a:xfrm>
            <a:custGeom>
              <a:avLst/>
              <a:gdLst/>
              <a:ahLst/>
              <a:cxnLst/>
              <a:rect l="0" t="0" r="0" b="0"/>
              <a:pathLst>
                <a:path w="149710" h="135053">
                  <a:moveTo>
                    <a:pt x="3659" y="135052"/>
                  </a:moveTo>
                  <a:lnTo>
                    <a:pt x="3659" y="135052"/>
                  </a:lnTo>
                  <a:lnTo>
                    <a:pt x="288" y="131681"/>
                  </a:lnTo>
                  <a:lnTo>
                    <a:pt x="0" y="129277"/>
                  </a:lnTo>
                  <a:lnTo>
                    <a:pt x="1562" y="122843"/>
                  </a:lnTo>
                  <a:lnTo>
                    <a:pt x="24228" y="97075"/>
                  </a:lnTo>
                  <a:lnTo>
                    <a:pt x="51930" y="73078"/>
                  </a:lnTo>
                  <a:lnTo>
                    <a:pt x="82481" y="48094"/>
                  </a:lnTo>
                  <a:lnTo>
                    <a:pt x="112464" y="24228"/>
                  </a:lnTo>
                  <a:lnTo>
                    <a:pt x="142244" y="1576"/>
                  </a:lnTo>
                  <a:lnTo>
                    <a:pt x="144732" y="207"/>
                  </a:lnTo>
                  <a:lnTo>
                    <a:pt x="146391" y="0"/>
                  </a:lnTo>
                  <a:lnTo>
                    <a:pt x="149709" y="17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84" name="SMARTInkShape-3442"/>
            <p:cNvSpPr/>
            <p:nvPr>
              <p:custDataLst>
                <p:tags r:id="rId24"/>
              </p:custDataLst>
            </p:nvPr>
          </p:nvSpPr>
          <p:spPr>
            <a:xfrm>
              <a:off x="6959600" y="3737254"/>
              <a:ext cx="88901" cy="91797"/>
            </a:xfrm>
            <a:custGeom>
              <a:avLst/>
              <a:gdLst/>
              <a:ahLst/>
              <a:cxnLst/>
              <a:rect l="0" t="0" r="0" b="0"/>
              <a:pathLst>
                <a:path w="88901" h="91797">
                  <a:moveTo>
                    <a:pt x="0" y="15596"/>
                  </a:moveTo>
                  <a:lnTo>
                    <a:pt x="0" y="15596"/>
                  </a:lnTo>
                  <a:lnTo>
                    <a:pt x="3371" y="15596"/>
                  </a:lnTo>
                  <a:lnTo>
                    <a:pt x="32907" y="4765"/>
                  </a:lnTo>
                  <a:lnTo>
                    <a:pt x="50437" y="0"/>
                  </a:lnTo>
                  <a:lnTo>
                    <a:pt x="60282" y="1139"/>
                  </a:lnTo>
                  <a:lnTo>
                    <a:pt x="63471" y="2430"/>
                  </a:lnTo>
                  <a:lnTo>
                    <a:pt x="65598" y="3996"/>
                  </a:lnTo>
                  <a:lnTo>
                    <a:pt x="67015" y="5746"/>
                  </a:lnTo>
                  <a:lnTo>
                    <a:pt x="68590" y="11454"/>
                  </a:lnTo>
                  <a:lnTo>
                    <a:pt x="69010" y="14951"/>
                  </a:lnTo>
                  <a:lnTo>
                    <a:pt x="65714" y="24482"/>
                  </a:lnTo>
                  <a:lnTo>
                    <a:pt x="58840" y="35067"/>
                  </a:lnTo>
                  <a:lnTo>
                    <a:pt x="31136" y="61077"/>
                  </a:lnTo>
                  <a:lnTo>
                    <a:pt x="17779" y="71146"/>
                  </a:lnTo>
                  <a:lnTo>
                    <a:pt x="17497" y="73091"/>
                  </a:lnTo>
                  <a:lnTo>
                    <a:pt x="18014" y="75092"/>
                  </a:lnTo>
                  <a:lnTo>
                    <a:pt x="19771" y="76427"/>
                  </a:lnTo>
                  <a:lnTo>
                    <a:pt x="45721" y="83226"/>
                  </a:lnTo>
                  <a:lnTo>
                    <a:pt x="76367" y="88524"/>
                  </a:lnTo>
                  <a:lnTo>
                    <a:pt x="88900" y="917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85" name="SMARTInkShape-3443"/>
            <p:cNvSpPr/>
            <p:nvPr>
              <p:custDataLst>
                <p:tags r:id="rId25"/>
              </p:custDataLst>
            </p:nvPr>
          </p:nvSpPr>
          <p:spPr>
            <a:xfrm>
              <a:off x="6819900" y="3924300"/>
              <a:ext cx="311151" cy="31751"/>
            </a:xfrm>
            <a:custGeom>
              <a:avLst/>
              <a:gdLst/>
              <a:ahLst/>
              <a:cxnLst/>
              <a:rect l="0" t="0" r="0" b="0"/>
              <a:pathLst>
                <a:path w="311151" h="31751">
                  <a:moveTo>
                    <a:pt x="0" y="0"/>
                  </a:moveTo>
                  <a:lnTo>
                    <a:pt x="0" y="0"/>
                  </a:lnTo>
                  <a:lnTo>
                    <a:pt x="31160" y="3371"/>
                  </a:lnTo>
                  <a:lnTo>
                    <a:pt x="59004" y="6907"/>
                  </a:lnTo>
                  <a:lnTo>
                    <a:pt x="75319" y="8838"/>
                  </a:lnTo>
                  <a:lnTo>
                    <a:pt x="93958" y="10831"/>
                  </a:lnTo>
                  <a:lnTo>
                    <a:pt x="114144" y="12865"/>
                  </a:lnTo>
                  <a:lnTo>
                    <a:pt x="135362" y="14927"/>
                  </a:lnTo>
                  <a:lnTo>
                    <a:pt x="156564" y="17007"/>
                  </a:lnTo>
                  <a:lnTo>
                    <a:pt x="177753" y="19099"/>
                  </a:lnTo>
                  <a:lnTo>
                    <a:pt x="198935" y="21199"/>
                  </a:lnTo>
                  <a:lnTo>
                    <a:pt x="217996" y="23305"/>
                  </a:lnTo>
                  <a:lnTo>
                    <a:pt x="235641" y="25414"/>
                  </a:lnTo>
                  <a:lnTo>
                    <a:pt x="266302" y="28934"/>
                  </a:lnTo>
                  <a:lnTo>
                    <a:pt x="296607" y="30916"/>
                  </a:lnTo>
                  <a:lnTo>
                    <a:pt x="31115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86" name="SMARTInkShape-3444"/>
            <p:cNvSpPr/>
            <p:nvPr>
              <p:custDataLst>
                <p:tags r:id="rId26"/>
              </p:custDataLst>
            </p:nvPr>
          </p:nvSpPr>
          <p:spPr>
            <a:xfrm>
              <a:off x="6898181" y="4067481"/>
              <a:ext cx="90191" cy="182643"/>
            </a:xfrm>
            <a:custGeom>
              <a:avLst/>
              <a:gdLst/>
              <a:ahLst/>
              <a:cxnLst/>
              <a:rect l="0" t="0" r="0" b="0"/>
              <a:pathLst>
                <a:path w="90191" h="182643">
                  <a:moveTo>
                    <a:pt x="86819" y="53669"/>
                  </a:moveTo>
                  <a:lnTo>
                    <a:pt x="86819" y="53669"/>
                  </a:lnTo>
                  <a:lnTo>
                    <a:pt x="90190" y="40185"/>
                  </a:lnTo>
                  <a:lnTo>
                    <a:pt x="89772" y="34802"/>
                  </a:lnTo>
                  <a:lnTo>
                    <a:pt x="82441" y="19778"/>
                  </a:lnTo>
                  <a:lnTo>
                    <a:pt x="75231" y="8267"/>
                  </a:lnTo>
                  <a:lnTo>
                    <a:pt x="70627" y="4351"/>
                  </a:lnTo>
                  <a:lnTo>
                    <a:pt x="59867" y="0"/>
                  </a:lnTo>
                  <a:lnTo>
                    <a:pt x="46147" y="1829"/>
                  </a:lnTo>
                  <a:lnTo>
                    <a:pt x="38538" y="4292"/>
                  </a:lnTo>
                  <a:lnTo>
                    <a:pt x="24438" y="20199"/>
                  </a:lnTo>
                  <a:lnTo>
                    <a:pt x="12527" y="43732"/>
                  </a:lnTo>
                  <a:lnTo>
                    <a:pt x="4882" y="70654"/>
                  </a:lnTo>
                  <a:lnTo>
                    <a:pt x="1014" y="99083"/>
                  </a:lnTo>
                  <a:lnTo>
                    <a:pt x="0" y="126064"/>
                  </a:lnTo>
                  <a:lnTo>
                    <a:pt x="3396" y="156415"/>
                  </a:lnTo>
                  <a:lnTo>
                    <a:pt x="9528" y="182570"/>
                  </a:lnTo>
                  <a:lnTo>
                    <a:pt x="9187" y="182642"/>
                  </a:lnTo>
                  <a:lnTo>
                    <a:pt x="4269" y="1743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87" name="SMARTInkShape-3445"/>
            <p:cNvSpPr/>
            <p:nvPr>
              <p:custDataLst>
                <p:tags r:id="rId27"/>
              </p:custDataLst>
            </p:nvPr>
          </p:nvSpPr>
          <p:spPr>
            <a:xfrm>
              <a:off x="6864350" y="4146550"/>
              <a:ext cx="146051" cy="31751"/>
            </a:xfrm>
            <a:custGeom>
              <a:avLst/>
              <a:gdLst/>
              <a:ahLst/>
              <a:cxnLst/>
              <a:rect l="0" t="0" r="0" b="0"/>
              <a:pathLst>
                <a:path w="146051" h="31751">
                  <a:moveTo>
                    <a:pt x="0" y="0"/>
                  </a:moveTo>
                  <a:lnTo>
                    <a:pt x="0" y="0"/>
                  </a:lnTo>
                  <a:lnTo>
                    <a:pt x="24419" y="3371"/>
                  </a:lnTo>
                  <a:lnTo>
                    <a:pt x="54272" y="8838"/>
                  </a:lnTo>
                  <a:lnTo>
                    <a:pt x="75862" y="12865"/>
                  </a:lnTo>
                  <a:lnTo>
                    <a:pt x="105968" y="19099"/>
                  </a:lnTo>
                  <a:lnTo>
                    <a:pt x="134683" y="27526"/>
                  </a:lnTo>
                  <a:lnTo>
                    <a:pt x="14605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94" name="SMARTInkShape-Group937"/>
          <p:cNvGrpSpPr/>
          <p:nvPr/>
        </p:nvGrpSpPr>
        <p:grpSpPr>
          <a:xfrm>
            <a:off x="5493632" y="5279542"/>
            <a:ext cx="989719" cy="892659"/>
            <a:chOff x="5493632" y="5279542"/>
            <a:chExt cx="989719" cy="892659"/>
          </a:xfrm>
        </p:grpSpPr>
        <p:sp>
          <p:nvSpPr>
            <p:cNvPr id="3189" name="SMARTInkShape-3446"/>
            <p:cNvSpPr/>
            <p:nvPr>
              <p:custDataLst>
                <p:tags r:id="rId17"/>
              </p:custDataLst>
            </p:nvPr>
          </p:nvSpPr>
          <p:spPr>
            <a:xfrm>
              <a:off x="5493632" y="5279542"/>
              <a:ext cx="18146" cy="141504"/>
            </a:xfrm>
            <a:custGeom>
              <a:avLst/>
              <a:gdLst/>
              <a:ahLst/>
              <a:cxnLst/>
              <a:rect l="0" t="0" r="0" b="0"/>
              <a:pathLst>
                <a:path w="18146" h="141504">
                  <a:moveTo>
                    <a:pt x="11818" y="3658"/>
                  </a:moveTo>
                  <a:lnTo>
                    <a:pt x="11818" y="3658"/>
                  </a:lnTo>
                  <a:lnTo>
                    <a:pt x="15189" y="3658"/>
                  </a:lnTo>
                  <a:lnTo>
                    <a:pt x="15477" y="2953"/>
                  </a:lnTo>
                  <a:lnTo>
                    <a:pt x="13914" y="287"/>
                  </a:lnTo>
                  <a:lnTo>
                    <a:pt x="13216" y="0"/>
                  </a:lnTo>
                  <a:lnTo>
                    <a:pt x="12749" y="514"/>
                  </a:lnTo>
                  <a:lnTo>
                    <a:pt x="12232" y="3672"/>
                  </a:lnTo>
                  <a:lnTo>
                    <a:pt x="11854" y="30972"/>
                  </a:lnTo>
                  <a:lnTo>
                    <a:pt x="11825" y="59723"/>
                  </a:lnTo>
                  <a:lnTo>
                    <a:pt x="13702" y="79537"/>
                  </a:lnTo>
                  <a:lnTo>
                    <a:pt x="17776" y="109141"/>
                  </a:lnTo>
                  <a:lnTo>
                    <a:pt x="18145" y="117442"/>
                  </a:lnTo>
                  <a:lnTo>
                    <a:pt x="14791" y="114434"/>
                  </a:lnTo>
                  <a:lnTo>
                    <a:pt x="15021" y="107219"/>
                  </a:lnTo>
                  <a:lnTo>
                    <a:pt x="16063" y="96958"/>
                  </a:lnTo>
                  <a:lnTo>
                    <a:pt x="14747" y="71241"/>
                  </a:lnTo>
                  <a:lnTo>
                    <a:pt x="17492" y="42565"/>
                  </a:lnTo>
                  <a:lnTo>
                    <a:pt x="18109" y="21405"/>
                  </a:lnTo>
                  <a:lnTo>
                    <a:pt x="17423" y="19723"/>
                  </a:lnTo>
                  <a:lnTo>
                    <a:pt x="16260" y="18601"/>
                  </a:lnTo>
                  <a:lnTo>
                    <a:pt x="14779" y="17853"/>
                  </a:lnTo>
                  <a:lnTo>
                    <a:pt x="13792" y="18060"/>
                  </a:lnTo>
                  <a:lnTo>
                    <a:pt x="13134" y="18904"/>
                  </a:lnTo>
                  <a:lnTo>
                    <a:pt x="7627" y="38121"/>
                  </a:lnTo>
                  <a:lnTo>
                    <a:pt x="6108" y="60828"/>
                  </a:lnTo>
                  <a:lnTo>
                    <a:pt x="5657" y="88174"/>
                  </a:lnTo>
                  <a:lnTo>
                    <a:pt x="5493" y="116988"/>
                  </a:lnTo>
                  <a:lnTo>
                    <a:pt x="5470" y="129133"/>
                  </a:lnTo>
                  <a:lnTo>
                    <a:pt x="3587" y="103918"/>
                  </a:lnTo>
                  <a:lnTo>
                    <a:pt x="0" y="76223"/>
                  </a:lnTo>
                  <a:lnTo>
                    <a:pt x="2750" y="58633"/>
                  </a:lnTo>
                  <a:lnTo>
                    <a:pt x="11486" y="36205"/>
                  </a:lnTo>
                  <a:lnTo>
                    <a:pt x="16163" y="63598"/>
                  </a:lnTo>
                  <a:lnTo>
                    <a:pt x="16868" y="89700"/>
                  </a:lnTo>
                  <a:lnTo>
                    <a:pt x="13024" y="120398"/>
                  </a:lnTo>
                  <a:lnTo>
                    <a:pt x="11889" y="141503"/>
                  </a:lnTo>
                  <a:lnTo>
                    <a:pt x="11818" y="130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90" name="SMARTInkShape-3447"/>
            <p:cNvSpPr/>
            <p:nvPr>
              <p:custDataLst>
                <p:tags r:id="rId18"/>
              </p:custDataLst>
            </p:nvPr>
          </p:nvSpPr>
          <p:spPr>
            <a:xfrm>
              <a:off x="5511800" y="5353933"/>
              <a:ext cx="569040" cy="570618"/>
            </a:xfrm>
            <a:custGeom>
              <a:avLst/>
              <a:gdLst/>
              <a:ahLst/>
              <a:cxnLst/>
              <a:rect l="0" t="0" r="0" b="0"/>
              <a:pathLst>
                <a:path w="569040" h="570618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705" y="1103"/>
                  </a:lnTo>
                  <a:lnTo>
                    <a:pt x="1881" y="441"/>
                  </a:lnTo>
                  <a:lnTo>
                    <a:pt x="3371" y="0"/>
                  </a:lnTo>
                  <a:lnTo>
                    <a:pt x="5069" y="1116"/>
                  </a:lnTo>
                  <a:lnTo>
                    <a:pt x="27888" y="28645"/>
                  </a:lnTo>
                  <a:lnTo>
                    <a:pt x="54663" y="59199"/>
                  </a:lnTo>
                  <a:lnTo>
                    <a:pt x="82205" y="87396"/>
                  </a:lnTo>
                  <a:lnTo>
                    <a:pt x="102388" y="109613"/>
                  </a:lnTo>
                  <a:lnTo>
                    <a:pt x="123822" y="134304"/>
                  </a:lnTo>
                  <a:lnTo>
                    <a:pt x="147460" y="161741"/>
                  </a:lnTo>
                  <a:lnTo>
                    <a:pt x="170195" y="186635"/>
                  </a:lnTo>
                  <a:lnTo>
                    <a:pt x="192059" y="208752"/>
                  </a:lnTo>
                  <a:lnTo>
                    <a:pt x="222790" y="237071"/>
                  </a:lnTo>
                  <a:lnTo>
                    <a:pt x="250971" y="268161"/>
                  </a:lnTo>
                  <a:lnTo>
                    <a:pt x="266964" y="284938"/>
                  </a:lnTo>
                  <a:lnTo>
                    <a:pt x="268288" y="287737"/>
                  </a:lnTo>
                  <a:lnTo>
                    <a:pt x="268464" y="290308"/>
                  </a:lnTo>
                  <a:lnTo>
                    <a:pt x="267876" y="292728"/>
                  </a:lnTo>
                  <a:lnTo>
                    <a:pt x="266778" y="294340"/>
                  </a:lnTo>
                  <a:lnTo>
                    <a:pt x="265341" y="295416"/>
                  </a:lnTo>
                  <a:lnTo>
                    <a:pt x="234127" y="309650"/>
                  </a:lnTo>
                  <a:lnTo>
                    <a:pt x="203520" y="324844"/>
                  </a:lnTo>
                  <a:lnTo>
                    <a:pt x="199814" y="329210"/>
                  </a:lnTo>
                  <a:lnTo>
                    <a:pt x="198826" y="331363"/>
                  </a:lnTo>
                  <a:lnTo>
                    <a:pt x="199610" y="337516"/>
                  </a:lnTo>
                  <a:lnTo>
                    <a:pt x="200806" y="341133"/>
                  </a:lnTo>
                  <a:lnTo>
                    <a:pt x="212603" y="356336"/>
                  </a:lnTo>
                  <a:lnTo>
                    <a:pt x="239618" y="377618"/>
                  </a:lnTo>
                  <a:lnTo>
                    <a:pt x="264306" y="395469"/>
                  </a:lnTo>
                  <a:lnTo>
                    <a:pt x="291742" y="415163"/>
                  </a:lnTo>
                  <a:lnTo>
                    <a:pt x="320398" y="435674"/>
                  </a:lnTo>
                  <a:lnTo>
                    <a:pt x="336365" y="446789"/>
                  </a:lnTo>
                  <a:lnTo>
                    <a:pt x="353360" y="458432"/>
                  </a:lnTo>
                  <a:lnTo>
                    <a:pt x="371040" y="470427"/>
                  </a:lnTo>
                  <a:lnTo>
                    <a:pt x="388471" y="481246"/>
                  </a:lnTo>
                  <a:lnTo>
                    <a:pt x="405736" y="491281"/>
                  </a:lnTo>
                  <a:lnTo>
                    <a:pt x="422890" y="500793"/>
                  </a:lnTo>
                  <a:lnTo>
                    <a:pt x="439266" y="508545"/>
                  </a:lnTo>
                  <a:lnTo>
                    <a:pt x="470631" y="520922"/>
                  </a:lnTo>
                  <a:lnTo>
                    <a:pt x="499153" y="531126"/>
                  </a:lnTo>
                  <a:lnTo>
                    <a:pt x="524529" y="538955"/>
                  </a:lnTo>
                  <a:lnTo>
                    <a:pt x="552565" y="544067"/>
                  </a:lnTo>
                  <a:lnTo>
                    <a:pt x="562614" y="547763"/>
                  </a:lnTo>
                  <a:lnTo>
                    <a:pt x="565576" y="550442"/>
                  </a:lnTo>
                  <a:lnTo>
                    <a:pt x="568867" y="557182"/>
                  </a:lnTo>
                  <a:lnTo>
                    <a:pt x="569039" y="560249"/>
                  </a:lnTo>
                  <a:lnTo>
                    <a:pt x="565150" y="5706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91" name="SMARTInkShape-3448"/>
            <p:cNvSpPr/>
            <p:nvPr>
              <p:custDataLst>
                <p:tags r:id="rId19"/>
              </p:custDataLst>
            </p:nvPr>
          </p:nvSpPr>
          <p:spPr>
            <a:xfrm>
              <a:off x="6203950" y="5834895"/>
              <a:ext cx="99516" cy="178524"/>
            </a:xfrm>
            <a:custGeom>
              <a:avLst/>
              <a:gdLst/>
              <a:ahLst/>
              <a:cxnLst/>
              <a:rect l="0" t="0" r="0" b="0"/>
              <a:pathLst>
                <a:path w="99516" h="178524">
                  <a:moveTo>
                    <a:pt x="12700" y="76955"/>
                  </a:moveTo>
                  <a:lnTo>
                    <a:pt x="12700" y="76955"/>
                  </a:lnTo>
                  <a:lnTo>
                    <a:pt x="7233" y="71488"/>
                  </a:lnTo>
                  <a:lnTo>
                    <a:pt x="15266" y="98472"/>
                  </a:lnTo>
                  <a:lnTo>
                    <a:pt x="21299" y="126996"/>
                  </a:lnTo>
                  <a:lnTo>
                    <a:pt x="25295" y="156690"/>
                  </a:lnTo>
                  <a:lnTo>
                    <a:pt x="30761" y="170022"/>
                  </a:lnTo>
                  <a:lnTo>
                    <a:pt x="31090" y="169339"/>
                  </a:lnTo>
                  <a:lnTo>
                    <a:pt x="31457" y="164816"/>
                  </a:lnTo>
                  <a:lnTo>
                    <a:pt x="24922" y="140853"/>
                  </a:lnTo>
                  <a:lnTo>
                    <a:pt x="19778" y="116878"/>
                  </a:lnTo>
                  <a:lnTo>
                    <a:pt x="15140" y="89760"/>
                  </a:lnTo>
                  <a:lnTo>
                    <a:pt x="10727" y="61244"/>
                  </a:lnTo>
                  <a:lnTo>
                    <a:pt x="7646" y="30907"/>
                  </a:lnTo>
                  <a:lnTo>
                    <a:pt x="10105" y="11884"/>
                  </a:lnTo>
                  <a:lnTo>
                    <a:pt x="15310" y="3820"/>
                  </a:lnTo>
                  <a:lnTo>
                    <a:pt x="18673" y="681"/>
                  </a:lnTo>
                  <a:lnTo>
                    <a:pt x="23738" y="0"/>
                  </a:lnTo>
                  <a:lnTo>
                    <a:pt x="36891" y="3007"/>
                  </a:lnTo>
                  <a:lnTo>
                    <a:pt x="60163" y="19374"/>
                  </a:lnTo>
                  <a:lnTo>
                    <a:pt x="81561" y="45469"/>
                  </a:lnTo>
                  <a:lnTo>
                    <a:pt x="91048" y="69076"/>
                  </a:lnTo>
                  <a:lnTo>
                    <a:pt x="96910" y="94620"/>
                  </a:lnTo>
                  <a:lnTo>
                    <a:pt x="99515" y="117732"/>
                  </a:lnTo>
                  <a:lnTo>
                    <a:pt x="95029" y="137881"/>
                  </a:lnTo>
                  <a:lnTo>
                    <a:pt x="85979" y="154833"/>
                  </a:lnTo>
                  <a:lnTo>
                    <a:pt x="74902" y="167071"/>
                  </a:lnTo>
                  <a:lnTo>
                    <a:pt x="50023" y="178523"/>
                  </a:lnTo>
                  <a:lnTo>
                    <a:pt x="34227" y="178305"/>
                  </a:lnTo>
                  <a:lnTo>
                    <a:pt x="20857" y="173505"/>
                  </a:lnTo>
                  <a:lnTo>
                    <a:pt x="6807" y="163575"/>
                  </a:lnTo>
                  <a:lnTo>
                    <a:pt x="0" y="15315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92" name="SMARTInkShape-3449"/>
            <p:cNvSpPr/>
            <p:nvPr>
              <p:custDataLst>
                <p:tags r:id="rId20"/>
              </p:custDataLst>
            </p:nvPr>
          </p:nvSpPr>
          <p:spPr>
            <a:xfrm>
              <a:off x="6267450" y="5952195"/>
              <a:ext cx="137591" cy="181906"/>
            </a:xfrm>
            <a:custGeom>
              <a:avLst/>
              <a:gdLst/>
              <a:ahLst/>
              <a:cxnLst/>
              <a:rect l="0" t="0" r="0" b="0"/>
              <a:pathLst>
                <a:path w="137591" h="181906">
                  <a:moveTo>
                    <a:pt x="0" y="181905"/>
                  </a:moveTo>
                  <a:lnTo>
                    <a:pt x="0" y="181905"/>
                  </a:lnTo>
                  <a:lnTo>
                    <a:pt x="0" y="178534"/>
                  </a:lnTo>
                  <a:lnTo>
                    <a:pt x="21048" y="148027"/>
                  </a:lnTo>
                  <a:lnTo>
                    <a:pt x="36401" y="127337"/>
                  </a:lnTo>
                  <a:lnTo>
                    <a:pt x="54278" y="104030"/>
                  </a:lnTo>
                  <a:lnTo>
                    <a:pt x="71631" y="79561"/>
                  </a:lnTo>
                  <a:lnTo>
                    <a:pt x="88750" y="56456"/>
                  </a:lnTo>
                  <a:lnTo>
                    <a:pt x="112374" y="27377"/>
                  </a:lnTo>
                  <a:lnTo>
                    <a:pt x="137590" y="0"/>
                  </a:lnTo>
                  <a:lnTo>
                    <a:pt x="127000" y="1045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93" name="SMARTInkShape-3450"/>
            <p:cNvSpPr/>
            <p:nvPr>
              <p:custDataLst>
                <p:tags r:id="rId21"/>
              </p:custDataLst>
            </p:nvPr>
          </p:nvSpPr>
          <p:spPr>
            <a:xfrm>
              <a:off x="6350000" y="6064626"/>
              <a:ext cx="133351" cy="107575"/>
            </a:xfrm>
            <a:custGeom>
              <a:avLst/>
              <a:gdLst/>
              <a:ahLst/>
              <a:cxnLst/>
              <a:rect l="0" t="0" r="0" b="0"/>
              <a:pathLst>
                <a:path w="133351" h="107575">
                  <a:moveTo>
                    <a:pt x="0" y="31374"/>
                  </a:moveTo>
                  <a:lnTo>
                    <a:pt x="0" y="31374"/>
                  </a:lnTo>
                  <a:lnTo>
                    <a:pt x="3371" y="24632"/>
                  </a:lnTo>
                  <a:lnTo>
                    <a:pt x="8789" y="19441"/>
                  </a:lnTo>
                  <a:lnTo>
                    <a:pt x="33845" y="6041"/>
                  </a:lnTo>
                  <a:lnTo>
                    <a:pt x="51421" y="1525"/>
                  </a:lnTo>
                  <a:lnTo>
                    <a:pt x="69581" y="0"/>
                  </a:lnTo>
                  <a:lnTo>
                    <a:pt x="71787" y="1285"/>
                  </a:lnTo>
                  <a:lnTo>
                    <a:pt x="73258" y="3554"/>
                  </a:lnTo>
                  <a:lnTo>
                    <a:pt x="74239" y="6477"/>
                  </a:lnTo>
                  <a:lnTo>
                    <a:pt x="72248" y="24075"/>
                  </a:lnTo>
                  <a:lnTo>
                    <a:pt x="60447" y="47164"/>
                  </a:lnTo>
                  <a:lnTo>
                    <a:pt x="38908" y="75180"/>
                  </a:lnTo>
                  <a:lnTo>
                    <a:pt x="28277" y="97334"/>
                  </a:lnTo>
                  <a:lnTo>
                    <a:pt x="27318" y="100747"/>
                  </a:lnTo>
                  <a:lnTo>
                    <a:pt x="27384" y="103022"/>
                  </a:lnTo>
                  <a:lnTo>
                    <a:pt x="28134" y="104539"/>
                  </a:lnTo>
                  <a:lnTo>
                    <a:pt x="29339" y="105551"/>
                  </a:lnTo>
                  <a:lnTo>
                    <a:pt x="41149" y="106975"/>
                  </a:lnTo>
                  <a:lnTo>
                    <a:pt x="69172" y="103092"/>
                  </a:lnTo>
                  <a:lnTo>
                    <a:pt x="100003" y="101592"/>
                  </a:lnTo>
                  <a:lnTo>
                    <a:pt x="119942" y="101297"/>
                  </a:lnTo>
                  <a:lnTo>
                    <a:pt x="125744" y="103138"/>
                  </a:lnTo>
                  <a:lnTo>
                    <a:pt x="133350" y="1075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97" name="SMARTInkShape-Group938"/>
          <p:cNvGrpSpPr/>
          <p:nvPr/>
        </p:nvGrpSpPr>
        <p:grpSpPr>
          <a:xfrm>
            <a:off x="7423150" y="3873500"/>
            <a:ext cx="88901" cy="57151"/>
            <a:chOff x="7423150" y="3873500"/>
            <a:chExt cx="88901" cy="57151"/>
          </a:xfrm>
        </p:grpSpPr>
        <p:sp>
          <p:nvSpPr>
            <p:cNvPr id="3195" name="SMARTInkShape-3451"/>
            <p:cNvSpPr/>
            <p:nvPr>
              <p:custDataLst>
                <p:tags r:id="rId15"/>
              </p:custDataLst>
            </p:nvPr>
          </p:nvSpPr>
          <p:spPr>
            <a:xfrm>
              <a:off x="7448550" y="39243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20956" y="705"/>
                  </a:lnTo>
                  <a:lnTo>
                    <a:pt x="26483" y="3371"/>
                  </a:lnTo>
                  <a:lnTo>
                    <a:pt x="29649" y="3658"/>
                  </a:lnTo>
                  <a:lnTo>
                    <a:pt x="58096" y="184"/>
                  </a:lnTo>
                  <a:lnTo>
                    <a:pt x="59897" y="828"/>
                  </a:lnTo>
                  <a:lnTo>
                    <a:pt x="61098" y="1963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96" name="SMARTInkShape-3452"/>
            <p:cNvSpPr/>
            <p:nvPr>
              <p:custDataLst>
                <p:tags r:id="rId16"/>
              </p:custDataLst>
            </p:nvPr>
          </p:nvSpPr>
          <p:spPr>
            <a:xfrm>
              <a:off x="7423150" y="3873500"/>
              <a:ext cx="88901" cy="18115"/>
            </a:xfrm>
            <a:custGeom>
              <a:avLst/>
              <a:gdLst/>
              <a:ahLst/>
              <a:cxnLst/>
              <a:rect l="0" t="0" r="0" b="0"/>
              <a:pathLst>
                <a:path w="88901" h="18115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705"/>
                  </a:lnTo>
                  <a:lnTo>
                    <a:pt x="5026" y="1881"/>
                  </a:lnTo>
                  <a:lnTo>
                    <a:pt x="5468" y="3371"/>
                  </a:lnTo>
                  <a:lnTo>
                    <a:pt x="7172" y="4364"/>
                  </a:lnTo>
                  <a:lnTo>
                    <a:pt x="33927" y="13141"/>
                  </a:lnTo>
                  <a:lnTo>
                    <a:pt x="54209" y="17883"/>
                  </a:lnTo>
                  <a:lnTo>
                    <a:pt x="75462" y="18114"/>
                  </a:lnTo>
                  <a:lnTo>
                    <a:pt x="82457" y="15576"/>
                  </a:lnTo>
                  <a:lnTo>
                    <a:pt x="84604" y="13912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07" name="SMARTInkShape-Group939"/>
          <p:cNvGrpSpPr/>
          <p:nvPr/>
        </p:nvGrpSpPr>
        <p:grpSpPr>
          <a:xfrm>
            <a:off x="7740650" y="3524250"/>
            <a:ext cx="869951" cy="768351"/>
            <a:chOff x="7740650" y="3524250"/>
            <a:chExt cx="869951" cy="768351"/>
          </a:xfrm>
        </p:grpSpPr>
        <p:sp>
          <p:nvSpPr>
            <p:cNvPr id="3198" name="SMARTInkShape-3453"/>
            <p:cNvSpPr/>
            <p:nvPr>
              <p:custDataLst>
                <p:tags r:id="rId6"/>
              </p:custDataLst>
            </p:nvPr>
          </p:nvSpPr>
          <p:spPr>
            <a:xfrm>
              <a:off x="7810500" y="3593384"/>
              <a:ext cx="97354" cy="159467"/>
            </a:xfrm>
            <a:custGeom>
              <a:avLst/>
              <a:gdLst/>
              <a:ahLst/>
              <a:cxnLst/>
              <a:rect l="0" t="0" r="0" b="0"/>
              <a:pathLst>
                <a:path w="97354" h="159467">
                  <a:moveTo>
                    <a:pt x="0" y="159466"/>
                  </a:moveTo>
                  <a:lnTo>
                    <a:pt x="0" y="159466"/>
                  </a:lnTo>
                  <a:lnTo>
                    <a:pt x="11550" y="134118"/>
                  </a:lnTo>
                  <a:lnTo>
                    <a:pt x="31801" y="104605"/>
                  </a:lnTo>
                  <a:lnTo>
                    <a:pt x="47530" y="81461"/>
                  </a:lnTo>
                  <a:lnTo>
                    <a:pt x="63928" y="58945"/>
                  </a:lnTo>
                  <a:lnTo>
                    <a:pt x="78507" y="37179"/>
                  </a:lnTo>
                  <a:lnTo>
                    <a:pt x="90681" y="8619"/>
                  </a:lnTo>
                  <a:lnTo>
                    <a:pt x="96276" y="700"/>
                  </a:lnTo>
                  <a:lnTo>
                    <a:pt x="97345" y="0"/>
                  </a:lnTo>
                  <a:lnTo>
                    <a:pt x="97353" y="944"/>
                  </a:lnTo>
                  <a:lnTo>
                    <a:pt x="89752" y="32313"/>
                  </a:lnTo>
                  <a:lnTo>
                    <a:pt x="83164" y="54270"/>
                  </a:lnTo>
                  <a:lnTo>
                    <a:pt x="75532" y="76259"/>
                  </a:lnTo>
                  <a:lnTo>
                    <a:pt x="68848" y="97790"/>
                  </a:lnTo>
                  <a:lnTo>
                    <a:pt x="65790" y="127629"/>
                  </a:lnTo>
                  <a:lnTo>
                    <a:pt x="69850" y="1594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99" name="SMARTInkShape-3454"/>
            <p:cNvSpPr/>
            <p:nvPr>
              <p:custDataLst>
                <p:tags r:id="rId7"/>
              </p:custDataLst>
            </p:nvPr>
          </p:nvSpPr>
          <p:spPr>
            <a:xfrm>
              <a:off x="8231919" y="4038099"/>
              <a:ext cx="175482" cy="254502"/>
            </a:xfrm>
            <a:custGeom>
              <a:avLst/>
              <a:gdLst/>
              <a:ahLst/>
              <a:cxnLst/>
              <a:rect l="0" t="0" r="0" b="0"/>
              <a:pathLst>
                <a:path w="175482" h="254502">
                  <a:moveTo>
                    <a:pt x="61181" y="76701"/>
                  </a:moveTo>
                  <a:lnTo>
                    <a:pt x="61181" y="76701"/>
                  </a:lnTo>
                  <a:lnTo>
                    <a:pt x="54274" y="103068"/>
                  </a:lnTo>
                  <a:lnTo>
                    <a:pt x="49644" y="125109"/>
                  </a:lnTo>
                  <a:lnTo>
                    <a:pt x="42884" y="151367"/>
                  </a:lnTo>
                  <a:lnTo>
                    <a:pt x="37057" y="175738"/>
                  </a:lnTo>
                  <a:lnTo>
                    <a:pt x="31690" y="205529"/>
                  </a:lnTo>
                  <a:lnTo>
                    <a:pt x="29877" y="224445"/>
                  </a:lnTo>
                  <a:lnTo>
                    <a:pt x="30434" y="224586"/>
                  </a:lnTo>
                  <a:lnTo>
                    <a:pt x="32934" y="220979"/>
                  </a:lnTo>
                  <a:lnTo>
                    <a:pt x="30753" y="210910"/>
                  </a:lnTo>
                  <a:lnTo>
                    <a:pt x="21591" y="181848"/>
                  </a:lnTo>
                  <a:lnTo>
                    <a:pt x="13952" y="153066"/>
                  </a:lnTo>
                  <a:lnTo>
                    <a:pt x="5853" y="121460"/>
                  </a:lnTo>
                  <a:lnTo>
                    <a:pt x="3129" y="105129"/>
                  </a:lnTo>
                  <a:lnTo>
                    <a:pt x="1313" y="88597"/>
                  </a:lnTo>
                  <a:lnTo>
                    <a:pt x="0" y="57999"/>
                  </a:lnTo>
                  <a:lnTo>
                    <a:pt x="1769" y="34993"/>
                  </a:lnTo>
                  <a:lnTo>
                    <a:pt x="8669" y="19124"/>
                  </a:lnTo>
                  <a:lnTo>
                    <a:pt x="13474" y="12916"/>
                  </a:lnTo>
                  <a:lnTo>
                    <a:pt x="26337" y="4137"/>
                  </a:lnTo>
                  <a:lnTo>
                    <a:pt x="33718" y="809"/>
                  </a:lnTo>
                  <a:lnTo>
                    <a:pt x="40756" y="0"/>
                  </a:lnTo>
                  <a:lnTo>
                    <a:pt x="54220" y="2865"/>
                  </a:lnTo>
                  <a:lnTo>
                    <a:pt x="65378" y="10724"/>
                  </a:lnTo>
                  <a:lnTo>
                    <a:pt x="87410" y="36387"/>
                  </a:lnTo>
                  <a:lnTo>
                    <a:pt x="94005" y="52199"/>
                  </a:lnTo>
                  <a:lnTo>
                    <a:pt x="95763" y="60366"/>
                  </a:lnTo>
                  <a:lnTo>
                    <a:pt x="91497" y="88716"/>
                  </a:lnTo>
                  <a:lnTo>
                    <a:pt x="77924" y="116087"/>
                  </a:lnTo>
                  <a:lnTo>
                    <a:pt x="57127" y="135329"/>
                  </a:lnTo>
                  <a:lnTo>
                    <a:pt x="27146" y="157007"/>
                  </a:lnTo>
                  <a:lnTo>
                    <a:pt x="18788" y="163903"/>
                  </a:lnTo>
                  <a:lnTo>
                    <a:pt x="23290" y="168609"/>
                  </a:lnTo>
                  <a:lnTo>
                    <a:pt x="27454" y="171840"/>
                  </a:lnTo>
                  <a:lnTo>
                    <a:pt x="50168" y="179758"/>
                  </a:lnTo>
                  <a:lnTo>
                    <a:pt x="79242" y="189943"/>
                  </a:lnTo>
                  <a:lnTo>
                    <a:pt x="106827" y="201898"/>
                  </a:lnTo>
                  <a:lnTo>
                    <a:pt x="132874" y="217748"/>
                  </a:lnTo>
                  <a:lnTo>
                    <a:pt x="162876" y="242410"/>
                  </a:lnTo>
                  <a:lnTo>
                    <a:pt x="175481" y="2545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00" name="SMARTInkShape-3455"/>
            <p:cNvSpPr/>
            <p:nvPr>
              <p:custDataLst>
                <p:tags r:id="rId8"/>
              </p:custDataLst>
            </p:nvPr>
          </p:nvSpPr>
          <p:spPr>
            <a:xfrm>
              <a:off x="7988074" y="4084374"/>
              <a:ext cx="152627" cy="184956"/>
            </a:xfrm>
            <a:custGeom>
              <a:avLst/>
              <a:gdLst/>
              <a:ahLst/>
              <a:cxnLst/>
              <a:rect l="0" t="0" r="0" b="0"/>
              <a:pathLst>
                <a:path w="152627" h="184956">
                  <a:moveTo>
                    <a:pt x="12926" y="5026"/>
                  </a:moveTo>
                  <a:lnTo>
                    <a:pt x="12926" y="5026"/>
                  </a:lnTo>
                  <a:lnTo>
                    <a:pt x="35530" y="0"/>
                  </a:lnTo>
                  <a:lnTo>
                    <a:pt x="50489" y="675"/>
                  </a:lnTo>
                  <a:lnTo>
                    <a:pt x="66544" y="5679"/>
                  </a:lnTo>
                  <a:lnTo>
                    <a:pt x="88080" y="23172"/>
                  </a:lnTo>
                  <a:lnTo>
                    <a:pt x="101124" y="46229"/>
                  </a:lnTo>
                  <a:lnTo>
                    <a:pt x="101279" y="62614"/>
                  </a:lnTo>
                  <a:lnTo>
                    <a:pt x="99345" y="70935"/>
                  </a:lnTo>
                  <a:lnTo>
                    <a:pt x="76396" y="99500"/>
                  </a:lnTo>
                  <a:lnTo>
                    <a:pt x="52659" y="121803"/>
                  </a:lnTo>
                  <a:lnTo>
                    <a:pt x="20936" y="152515"/>
                  </a:lnTo>
                  <a:lnTo>
                    <a:pt x="946" y="175114"/>
                  </a:lnTo>
                  <a:lnTo>
                    <a:pt x="0" y="178390"/>
                  </a:lnTo>
                  <a:lnTo>
                    <a:pt x="781" y="181280"/>
                  </a:lnTo>
                  <a:lnTo>
                    <a:pt x="2713" y="183912"/>
                  </a:lnTo>
                  <a:lnTo>
                    <a:pt x="18030" y="184955"/>
                  </a:lnTo>
                  <a:lnTo>
                    <a:pt x="42005" y="183067"/>
                  </a:lnTo>
                  <a:lnTo>
                    <a:pt x="71476" y="179876"/>
                  </a:lnTo>
                  <a:lnTo>
                    <a:pt x="97744" y="177987"/>
                  </a:lnTo>
                  <a:lnTo>
                    <a:pt x="126722" y="176924"/>
                  </a:lnTo>
                  <a:lnTo>
                    <a:pt x="138291" y="177381"/>
                  </a:lnTo>
                  <a:lnTo>
                    <a:pt x="152626" y="1828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01" name="SMARTInkShape-3456"/>
            <p:cNvSpPr/>
            <p:nvPr>
              <p:custDataLst>
                <p:tags r:id="rId9"/>
              </p:custDataLst>
            </p:nvPr>
          </p:nvSpPr>
          <p:spPr>
            <a:xfrm>
              <a:off x="7740650" y="3917950"/>
              <a:ext cx="869951" cy="69851"/>
            </a:xfrm>
            <a:custGeom>
              <a:avLst/>
              <a:gdLst/>
              <a:ahLst/>
              <a:cxnLst/>
              <a:rect l="0" t="0" r="0" b="0"/>
              <a:pathLst>
                <a:path w="869951" h="698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1881"/>
                  </a:lnTo>
                  <a:lnTo>
                    <a:pt x="18417" y="10831"/>
                  </a:lnTo>
                  <a:lnTo>
                    <a:pt x="27941" y="14927"/>
                  </a:lnTo>
                  <a:lnTo>
                    <a:pt x="51945" y="17828"/>
                  </a:lnTo>
                  <a:lnTo>
                    <a:pt x="73181" y="20388"/>
                  </a:lnTo>
                  <a:lnTo>
                    <a:pt x="98141" y="22467"/>
                  </a:lnTo>
                  <a:lnTo>
                    <a:pt x="128050" y="21039"/>
                  </a:lnTo>
                  <a:lnTo>
                    <a:pt x="144633" y="21081"/>
                  </a:lnTo>
                  <a:lnTo>
                    <a:pt x="162038" y="21815"/>
                  </a:lnTo>
                  <a:lnTo>
                    <a:pt x="179992" y="23010"/>
                  </a:lnTo>
                  <a:lnTo>
                    <a:pt x="200428" y="24512"/>
                  </a:lnTo>
                  <a:lnTo>
                    <a:pt x="222518" y="26219"/>
                  </a:lnTo>
                  <a:lnTo>
                    <a:pt x="245712" y="28063"/>
                  </a:lnTo>
                  <a:lnTo>
                    <a:pt x="270347" y="29292"/>
                  </a:lnTo>
                  <a:lnTo>
                    <a:pt x="295942" y="30111"/>
                  </a:lnTo>
                  <a:lnTo>
                    <a:pt x="322178" y="30657"/>
                  </a:lnTo>
                  <a:lnTo>
                    <a:pt x="350252" y="31021"/>
                  </a:lnTo>
                  <a:lnTo>
                    <a:pt x="379551" y="31264"/>
                  </a:lnTo>
                  <a:lnTo>
                    <a:pt x="409668" y="31426"/>
                  </a:lnTo>
                  <a:lnTo>
                    <a:pt x="438917" y="31534"/>
                  </a:lnTo>
                  <a:lnTo>
                    <a:pt x="467590" y="31606"/>
                  </a:lnTo>
                  <a:lnTo>
                    <a:pt x="495877" y="31654"/>
                  </a:lnTo>
                  <a:lnTo>
                    <a:pt x="523907" y="33097"/>
                  </a:lnTo>
                  <a:lnTo>
                    <a:pt x="551766" y="35470"/>
                  </a:lnTo>
                  <a:lnTo>
                    <a:pt x="579510" y="38464"/>
                  </a:lnTo>
                  <a:lnTo>
                    <a:pt x="606474" y="41165"/>
                  </a:lnTo>
                  <a:lnTo>
                    <a:pt x="632916" y="43671"/>
                  </a:lnTo>
                  <a:lnTo>
                    <a:pt x="659011" y="46047"/>
                  </a:lnTo>
                  <a:lnTo>
                    <a:pt x="684168" y="47631"/>
                  </a:lnTo>
                  <a:lnTo>
                    <a:pt x="708701" y="48687"/>
                  </a:lnTo>
                  <a:lnTo>
                    <a:pt x="732817" y="49392"/>
                  </a:lnTo>
                  <a:lnTo>
                    <a:pt x="754539" y="50567"/>
                  </a:lnTo>
                  <a:lnTo>
                    <a:pt x="774664" y="52055"/>
                  </a:lnTo>
                  <a:lnTo>
                    <a:pt x="793727" y="53753"/>
                  </a:lnTo>
                  <a:lnTo>
                    <a:pt x="822433" y="57522"/>
                  </a:lnTo>
                  <a:lnTo>
                    <a:pt x="850697" y="63610"/>
                  </a:lnTo>
                  <a:lnTo>
                    <a:pt x="86995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02" name="SMARTInkShape-3457"/>
            <p:cNvSpPr/>
            <p:nvPr>
              <p:custDataLst>
                <p:tags r:id="rId10"/>
              </p:custDataLst>
            </p:nvPr>
          </p:nvSpPr>
          <p:spPr>
            <a:xfrm>
              <a:off x="8420100" y="3524250"/>
              <a:ext cx="107951" cy="229911"/>
            </a:xfrm>
            <a:custGeom>
              <a:avLst/>
              <a:gdLst/>
              <a:ahLst/>
              <a:cxnLst/>
              <a:rect l="0" t="0" r="0" b="0"/>
              <a:pathLst>
                <a:path w="107951" h="229911">
                  <a:moveTo>
                    <a:pt x="0" y="0"/>
                  </a:moveTo>
                  <a:lnTo>
                    <a:pt x="0" y="0"/>
                  </a:lnTo>
                  <a:lnTo>
                    <a:pt x="6741" y="10113"/>
                  </a:lnTo>
                  <a:lnTo>
                    <a:pt x="14305" y="36628"/>
                  </a:lnTo>
                  <a:lnTo>
                    <a:pt x="24467" y="63081"/>
                  </a:lnTo>
                  <a:lnTo>
                    <a:pt x="37685" y="92947"/>
                  </a:lnTo>
                  <a:lnTo>
                    <a:pt x="50616" y="122684"/>
                  </a:lnTo>
                  <a:lnTo>
                    <a:pt x="63418" y="150482"/>
                  </a:lnTo>
                  <a:lnTo>
                    <a:pt x="76164" y="174830"/>
                  </a:lnTo>
                  <a:lnTo>
                    <a:pt x="93828" y="200439"/>
                  </a:lnTo>
                  <a:lnTo>
                    <a:pt x="104951" y="224292"/>
                  </a:lnTo>
                  <a:lnTo>
                    <a:pt x="106618" y="229507"/>
                  </a:lnTo>
                  <a:lnTo>
                    <a:pt x="107062" y="229910"/>
                  </a:lnTo>
                  <a:lnTo>
                    <a:pt x="107950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03" name="SMARTInkShape-3458"/>
            <p:cNvSpPr/>
            <p:nvPr>
              <p:custDataLst>
                <p:tags r:id="rId11"/>
              </p:custDataLst>
            </p:nvPr>
          </p:nvSpPr>
          <p:spPr>
            <a:xfrm>
              <a:off x="8397328" y="3663950"/>
              <a:ext cx="60873" cy="76201"/>
            </a:xfrm>
            <a:custGeom>
              <a:avLst/>
              <a:gdLst/>
              <a:ahLst/>
              <a:cxnLst/>
              <a:rect l="0" t="0" r="0" b="0"/>
              <a:pathLst>
                <a:path w="60873" h="76201">
                  <a:moveTo>
                    <a:pt x="60872" y="0"/>
                  </a:moveTo>
                  <a:lnTo>
                    <a:pt x="60872" y="0"/>
                  </a:lnTo>
                  <a:lnTo>
                    <a:pt x="57501" y="6742"/>
                  </a:lnTo>
                  <a:lnTo>
                    <a:pt x="29165" y="36401"/>
                  </a:lnTo>
                  <a:lnTo>
                    <a:pt x="7102" y="64889"/>
                  </a:lnTo>
                  <a:lnTo>
                    <a:pt x="255" y="72848"/>
                  </a:lnTo>
                  <a:lnTo>
                    <a:pt x="0" y="73966"/>
                  </a:lnTo>
                  <a:lnTo>
                    <a:pt x="535" y="74710"/>
                  </a:lnTo>
                  <a:lnTo>
                    <a:pt x="3722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04" name="SMARTInkShape-3459"/>
            <p:cNvSpPr/>
            <p:nvPr>
              <p:custDataLst>
                <p:tags r:id="rId12"/>
              </p:custDataLst>
            </p:nvPr>
          </p:nvSpPr>
          <p:spPr>
            <a:xfrm>
              <a:off x="8206384" y="3594778"/>
              <a:ext cx="80367" cy="145373"/>
            </a:xfrm>
            <a:custGeom>
              <a:avLst/>
              <a:gdLst/>
              <a:ahLst/>
              <a:cxnLst/>
              <a:rect l="0" t="0" r="0" b="0"/>
              <a:pathLst>
                <a:path w="80367" h="145373">
                  <a:moveTo>
                    <a:pt x="16866" y="24722"/>
                  </a:moveTo>
                  <a:lnTo>
                    <a:pt x="16866" y="24722"/>
                  </a:lnTo>
                  <a:lnTo>
                    <a:pt x="34542" y="7046"/>
                  </a:lnTo>
                  <a:lnTo>
                    <a:pt x="44477" y="2754"/>
                  </a:lnTo>
                  <a:lnTo>
                    <a:pt x="68103" y="0"/>
                  </a:lnTo>
                  <a:lnTo>
                    <a:pt x="72191" y="1185"/>
                  </a:lnTo>
                  <a:lnTo>
                    <a:pt x="74916" y="3386"/>
                  </a:lnTo>
                  <a:lnTo>
                    <a:pt x="76732" y="6265"/>
                  </a:lnTo>
                  <a:lnTo>
                    <a:pt x="76870" y="15108"/>
                  </a:lnTo>
                  <a:lnTo>
                    <a:pt x="75918" y="20429"/>
                  </a:lnTo>
                  <a:lnTo>
                    <a:pt x="61096" y="48145"/>
                  </a:lnTo>
                  <a:lnTo>
                    <a:pt x="35459" y="76425"/>
                  </a:lnTo>
                  <a:lnTo>
                    <a:pt x="8891" y="106050"/>
                  </a:lnTo>
                  <a:lnTo>
                    <a:pt x="1093" y="119194"/>
                  </a:lnTo>
                  <a:lnTo>
                    <a:pt x="0" y="123687"/>
                  </a:lnTo>
                  <a:lnTo>
                    <a:pt x="669" y="130560"/>
                  </a:lnTo>
                  <a:lnTo>
                    <a:pt x="1834" y="133380"/>
                  </a:lnTo>
                  <a:lnTo>
                    <a:pt x="5434" y="135261"/>
                  </a:lnTo>
                  <a:lnTo>
                    <a:pt x="35944" y="141898"/>
                  </a:lnTo>
                  <a:lnTo>
                    <a:pt x="67276" y="145067"/>
                  </a:lnTo>
                  <a:lnTo>
                    <a:pt x="80366" y="1453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05" name="SMARTInkShape-3460"/>
            <p:cNvSpPr/>
            <p:nvPr>
              <p:custDataLst>
                <p:tags r:id="rId13"/>
              </p:custDataLst>
            </p:nvPr>
          </p:nvSpPr>
          <p:spPr>
            <a:xfrm>
              <a:off x="8052942" y="3604318"/>
              <a:ext cx="87759" cy="142183"/>
            </a:xfrm>
            <a:custGeom>
              <a:avLst/>
              <a:gdLst/>
              <a:ahLst/>
              <a:cxnLst/>
              <a:rect l="0" t="0" r="0" b="0"/>
              <a:pathLst>
                <a:path w="87759" h="142183">
                  <a:moveTo>
                    <a:pt x="17908" y="15182"/>
                  </a:moveTo>
                  <a:lnTo>
                    <a:pt x="17908" y="15182"/>
                  </a:lnTo>
                  <a:lnTo>
                    <a:pt x="32213" y="876"/>
                  </a:lnTo>
                  <a:lnTo>
                    <a:pt x="34501" y="0"/>
                  </a:lnTo>
                  <a:lnTo>
                    <a:pt x="36730" y="122"/>
                  </a:lnTo>
                  <a:lnTo>
                    <a:pt x="66597" y="9182"/>
                  </a:lnTo>
                  <a:lnTo>
                    <a:pt x="71534" y="11182"/>
                  </a:lnTo>
                  <a:lnTo>
                    <a:pt x="74825" y="15337"/>
                  </a:lnTo>
                  <a:lnTo>
                    <a:pt x="78483" y="27480"/>
                  </a:lnTo>
                  <a:lnTo>
                    <a:pt x="76345" y="40403"/>
                  </a:lnTo>
                  <a:lnTo>
                    <a:pt x="68575" y="54614"/>
                  </a:lnTo>
                  <a:lnTo>
                    <a:pt x="45071" y="81037"/>
                  </a:lnTo>
                  <a:lnTo>
                    <a:pt x="13369" y="107761"/>
                  </a:lnTo>
                  <a:lnTo>
                    <a:pt x="6416" y="112885"/>
                  </a:lnTo>
                  <a:lnTo>
                    <a:pt x="2485" y="117711"/>
                  </a:lnTo>
                  <a:lnTo>
                    <a:pt x="571" y="122341"/>
                  </a:lnTo>
                  <a:lnTo>
                    <a:pt x="0" y="126838"/>
                  </a:lnTo>
                  <a:lnTo>
                    <a:pt x="325" y="129836"/>
                  </a:lnTo>
                  <a:lnTo>
                    <a:pt x="1247" y="131835"/>
                  </a:lnTo>
                  <a:lnTo>
                    <a:pt x="2567" y="133167"/>
                  </a:lnTo>
                  <a:lnTo>
                    <a:pt x="24259" y="139669"/>
                  </a:lnTo>
                  <a:lnTo>
                    <a:pt x="56008" y="141851"/>
                  </a:lnTo>
                  <a:lnTo>
                    <a:pt x="87758" y="1421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06" name="SMARTInkShape-3461"/>
            <p:cNvSpPr/>
            <p:nvPr>
              <p:custDataLst>
                <p:tags r:id="rId14"/>
              </p:custDataLst>
            </p:nvPr>
          </p:nvSpPr>
          <p:spPr>
            <a:xfrm>
              <a:off x="7912700" y="3765550"/>
              <a:ext cx="18451" cy="76201"/>
            </a:xfrm>
            <a:custGeom>
              <a:avLst/>
              <a:gdLst/>
              <a:ahLst/>
              <a:cxnLst/>
              <a:rect l="0" t="0" r="0" b="0"/>
              <a:pathLst>
                <a:path w="18451" h="76201">
                  <a:moveTo>
                    <a:pt x="18450" y="0"/>
                  </a:moveTo>
                  <a:lnTo>
                    <a:pt x="18450" y="0"/>
                  </a:lnTo>
                  <a:lnTo>
                    <a:pt x="9661" y="27630"/>
                  </a:lnTo>
                  <a:lnTo>
                    <a:pt x="2440" y="49579"/>
                  </a:lnTo>
                  <a:lnTo>
                    <a:pt x="0" y="69217"/>
                  </a:lnTo>
                  <a:lnTo>
                    <a:pt x="1211" y="71544"/>
                  </a:lnTo>
                  <a:lnTo>
                    <a:pt x="3430" y="73096"/>
                  </a:lnTo>
                  <a:lnTo>
                    <a:pt x="1210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10" name="SMARTInkShape-Group940"/>
          <p:cNvGrpSpPr/>
          <p:nvPr/>
        </p:nvGrpSpPr>
        <p:grpSpPr>
          <a:xfrm>
            <a:off x="5940070" y="3206751"/>
            <a:ext cx="3057881" cy="1370305"/>
            <a:chOff x="5940070" y="3206751"/>
            <a:chExt cx="3057881" cy="1370305"/>
          </a:xfrm>
        </p:grpSpPr>
        <p:sp>
          <p:nvSpPr>
            <p:cNvPr id="3208" name="SMARTInkShape-3462"/>
            <p:cNvSpPr/>
            <p:nvPr>
              <p:custDataLst>
                <p:tags r:id="rId4"/>
              </p:custDataLst>
            </p:nvPr>
          </p:nvSpPr>
          <p:spPr>
            <a:xfrm>
              <a:off x="6108700" y="3206751"/>
              <a:ext cx="2889251" cy="1231900"/>
            </a:xfrm>
            <a:custGeom>
              <a:avLst/>
              <a:gdLst/>
              <a:ahLst/>
              <a:cxnLst/>
              <a:rect l="0" t="0" r="0" b="0"/>
              <a:pathLst>
                <a:path w="2889251" h="1231900">
                  <a:moveTo>
                    <a:pt x="0" y="95249"/>
                  </a:moveTo>
                  <a:lnTo>
                    <a:pt x="0" y="95249"/>
                  </a:lnTo>
                  <a:lnTo>
                    <a:pt x="20226" y="95249"/>
                  </a:lnTo>
                  <a:lnTo>
                    <a:pt x="47089" y="93368"/>
                  </a:lnTo>
                  <a:lnTo>
                    <a:pt x="63143" y="91878"/>
                  </a:lnTo>
                  <a:lnTo>
                    <a:pt x="83017" y="90180"/>
                  </a:lnTo>
                  <a:lnTo>
                    <a:pt x="105439" y="88342"/>
                  </a:lnTo>
                  <a:lnTo>
                    <a:pt x="129560" y="86410"/>
                  </a:lnTo>
                  <a:lnTo>
                    <a:pt x="155518" y="84418"/>
                  </a:lnTo>
                  <a:lnTo>
                    <a:pt x="182700" y="82384"/>
                  </a:lnTo>
                  <a:lnTo>
                    <a:pt x="210700" y="80322"/>
                  </a:lnTo>
                  <a:lnTo>
                    <a:pt x="240655" y="78948"/>
                  </a:lnTo>
                  <a:lnTo>
                    <a:pt x="271915" y="78031"/>
                  </a:lnTo>
                  <a:lnTo>
                    <a:pt x="304043" y="77421"/>
                  </a:lnTo>
                  <a:lnTo>
                    <a:pt x="337457" y="77013"/>
                  </a:lnTo>
                  <a:lnTo>
                    <a:pt x="371727" y="76742"/>
                  </a:lnTo>
                  <a:lnTo>
                    <a:pt x="406567" y="76561"/>
                  </a:lnTo>
                  <a:lnTo>
                    <a:pt x="443201" y="76440"/>
                  </a:lnTo>
                  <a:lnTo>
                    <a:pt x="481028" y="76359"/>
                  </a:lnTo>
                  <a:lnTo>
                    <a:pt x="519652" y="76306"/>
                  </a:lnTo>
                  <a:lnTo>
                    <a:pt x="559513" y="76976"/>
                  </a:lnTo>
                  <a:lnTo>
                    <a:pt x="600197" y="78128"/>
                  </a:lnTo>
                  <a:lnTo>
                    <a:pt x="641431" y="79602"/>
                  </a:lnTo>
                  <a:lnTo>
                    <a:pt x="685854" y="81289"/>
                  </a:lnTo>
                  <a:lnTo>
                    <a:pt x="732402" y="83121"/>
                  </a:lnTo>
                  <a:lnTo>
                    <a:pt x="780369" y="85047"/>
                  </a:lnTo>
                  <a:lnTo>
                    <a:pt x="829279" y="86331"/>
                  </a:lnTo>
                  <a:lnTo>
                    <a:pt x="878819" y="87187"/>
                  </a:lnTo>
                  <a:lnTo>
                    <a:pt x="928779" y="87758"/>
                  </a:lnTo>
                  <a:lnTo>
                    <a:pt x="978314" y="88138"/>
                  </a:lnTo>
                  <a:lnTo>
                    <a:pt x="1027565" y="88391"/>
                  </a:lnTo>
                  <a:lnTo>
                    <a:pt x="1076627" y="88561"/>
                  </a:lnTo>
                  <a:lnTo>
                    <a:pt x="1126973" y="89379"/>
                  </a:lnTo>
                  <a:lnTo>
                    <a:pt x="1178176" y="90630"/>
                  </a:lnTo>
                  <a:lnTo>
                    <a:pt x="1229951" y="92170"/>
                  </a:lnTo>
                  <a:lnTo>
                    <a:pt x="1281401" y="93196"/>
                  </a:lnTo>
                  <a:lnTo>
                    <a:pt x="1332633" y="93880"/>
                  </a:lnTo>
                  <a:lnTo>
                    <a:pt x="1383723" y="94337"/>
                  </a:lnTo>
                  <a:lnTo>
                    <a:pt x="1434716" y="95346"/>
                  </a:lnTo>
                  <a:lnTo>
                    <a:pt x="1485643" y="96725"/>
                  </a:lnTo>
                  <a:lnTo>
                    <a:pt x="1536529" y="98350"/>
                  </a:lnTo>
                  <a:lnTo>
                    <a:pt x="1588092" y="99432"/>
                  </a:lnTo>
                  <a:lnTo>
                    <a:pt x="1640105" y="100155"/>
                  </a:lnTo>
                  <a:lnTo>
                    <a:pt x="1692421" y="100636"/>
                  </a:lnTo>
                  <a:lnTo>
                    <a:pt x="1744230" y="100251"/>
                  </a:lnTo>
                  <a:lnTo>
                    <a:pt x="1795704" y="99290"/>
                  </a:lnTo>
                  <a:lnTo>
                    <a:pt x="1846952" y="97943"/>
                  </a:lnTo>
                  <a:lnTo>
                    <a:pt x="1895935" y="96339"/>
                  </a:lnTo>
                  <a:lnTo>
                    <a:pt x="1943407" y="94565"/>
                  </a:lnTo>
                  <a:lnTo>
                    <a:pt x="1989871" y="92676"/>
                  </a:lnTo>
                  <a:lnTo>
                    <a:pt x="2035664" y="90711"/>
                  </a:lnTo>
                  <a:lnTo>
                    <a:pt x="2081009" y="88696"/>
                  </a:lnTo>
                  <a:lnTo>
                    <a:pt x="2126056" y="86647"/>
                  </a:lnTo>
                  <a:lnTo>
                    <a:pt x="2168082" y="84575"/>
                  </a:lnTo>
                  <a:lnTo>
                    <a:pt x="2208093" y="82489"/>
                  </a:lnTo>
                  <a:lnTo>
                    <a:pt x="2246762" y="80392"/>
                  </a:lnTo>
                  <a:lnTo>
                    <a:pt x="2284536" y="78289"/>
                  </a:lnTo>
                  <a:lnTo>
                    <a:pt x="2321713" y="76181"/>
                  </a:lnTo>
                  <a:lnTo>
                    <a:pt x="2358492" y="74070"/>
                  </a:lnTo>
                  <a:lnTo>
                    <a:pt x="2393594" y="70547"/>
                  </a:lnTo>
                  <a:lnTo>
                    <a:pt x="2427580" y="66081"/>
                  </a:lnTo>
                  <a:lnTo>
                    <a:pt x="2460820" y="60987"/>
                  </a:lnTo>
                  <a:lnTo>
                    <a:pt x="2492152" y="56885"/>
                  </a:lnTo>
                  <a:lnTo>
                    <a:pt x="2522212" y="53445"/>
                  </a:lnTo>
                  <a:lnTo>
                    <a:pt x="2551425" y="50447"/>
                  </a:lnTo>
                  <a:lnTo>
                    <a:pt x="2578661" y="47036"/>
                  </a:lnTo>
                  <a:lnTo>
                    <a:pt x="2604580" y="43352"/>
                  </a:lnTo>
                  <a:lnTo>
                    <a:pt x="2629619" y="39484"/>
                  </a:lnTo>
                  <a:lnTo>
                    <a:pt x="2652663" y="35495"/>
                  </a:lnTo>
                  <a:lnTo>
                    <a:pt x="2674375" y="31424"/>
                  </a:lnTo>
                  <a:lnTo>
                    <a:pt x="2695200" y="27299"/>
                  </a:lnTo>
                  <a:lnTo>
                    <a:pt x="2715433" y="23843"/>
                  </a:lnTo>
                  <a:lnTo>
                    <a:pt x="2735272" y="20834"/>
                  </a:lnTo>
                  <a:lnTo>
                    <a:pt x="2754848" y="18123"/>
                  </a:lnTo>
                  <a:lnTo>
                    <a:pt x="2772838" y="15609"/>
                  </a:lnTo>
                  <a:lnTo>
                    <a:pt x="2789769" y="13228"/>
                  </a:lnTo>
                  <a:lnTo>
                    <a:pt x="2819636" y="8701"/>
                  </a:lnTo>
                  <a:lnTo>
                    <a:pt x="2850907" y="2891"/>
                  </a:lnTo>
                  <a:lnTo>
                    <a:pt x="2881833" y="168"/>
                  </a:lnTo>
                  <a:lnTo>
                    <a:pt x="2889212" y="0"/>
                  </a:lnTo>
                  <a:lnTo>
                    <a:pt x="2889247" y="22321"/>
                  </a:lnTo>
                  <a:lnTo>
                    <a:pt x="2889248" y="44257"/>
                  </a:lnTo>
                  <a:lnTo>
                    <a:pt x="2889249" y="71880"/>
                  </a:lnTo>
                  <a:lnTo>
                    <a:pt x="2889249" y="88137"/>
                  </a:lnTo>
                  <a:lnTo>
                    <a:pt x="2889250" y="105324"/>
                  </a:lnTo>
                  <a:lnTo>
                    <a:pt x="2888544" y="125249"/>
                  </a:lnTo>
                  <a:lnTo>
                    <a:pt x="2887368" y="146999"/>
                  </a:lnTo>
                  <a:lnTo>
                    <a:pt x="2885879" y="169965"/>
                  </a:lnTo>
                  <a:lnTo>
                    <a:pt x="2884181" y="195155"/>
                  </a:lnTo>
                  <a:lnTo>
                    <a:pt x="2882343" y="221825"/>
                  </a:lnTo>
                  <a:lnTo>
                    <a:pt x="2880412" y="249483"/>
                  </a:lnTo>
                  <a:lnTo>
                    <a:pt x="2877713" y="279210"/>
                  </a:lnTo>
                  <a:lnTo>
                    <a:pt x="2874504" y="310317"/>
                  </a:lnTo>
                  <a:lnTo>
                    <a:pt x="2870953" y="342345"/>
                  </a:lnTo>
                  <a:lnTo>
                    <a:pt x="2867174" y="375690"/>
                  </a:lnTo>
                  <a:lnTo>
                    <a:pt x="2863244" y="409916"/>
                  </a:lnTo>
                  <a:lnTo>
                    <a:pt x="2859212" y="444727"/>
                  </a:lnTo>
                  <a:lnTo>
                    <a:pt x="2855819" y="479223"/>
                  </a:lnTo>
                  <a:lnTo>
                    <a:pt x="2852852" y="513510"/>
                  </a:lnTo>
                  <a:lnTo>
                    <a:pt x="2850168" y="547656"/>
                  </a:lnTo>
                  <a:lnTo>
                    <a:pt x="2847673" y="582415"/>
                  </a:lnTo>
                  <a:lnTo>
                    <a:pt x="2845304" y="617581"/>
                  </a:lnTo>
                  <a:lnTo>
                    <a:pt x="2843019" y="653021"/>
                  </a:lnTo>
                  <a:lnTo>
                    <a:pt x="2840791" y="690052"/>
                  </a:lnTo>
                  <a:lnTo>
                    <a:pt x="2838599" y="728146"/>
                  </a:lnTo>
                  <a:lnTo>
                    <a:pt x="2836433" y="766947"/>
                  </a:lnTo>
                  <a:lnTo>
                    <a:pt x="2834283" y="804103"/>
                  </a:lnTo>
                  <a:lnTo>
                    <a:pt x="2832143" y="840162"/>
                  </a:lnTo>
                  <a:lnTo>
                    <a:pt x="2830013" y="875491"/>
                  </a:lnTo>
                  <a:lnTo>
                    <a:pt x="2827886" y="908922"/>
                  </a:lnTo>
                  <a:lnTo>
                    <a:pt x="2825762" y="941086"/>
                  </a:lnTo>
                  <a:lnTo>
                    <a:pt x="2823642" y="972407"/>
                  </a:lnTo>
                  <a:lnTo>
                    <a:pt x="2821522" y="1001754"/>
                  </a:lnTo>
                  <a:lnTo>
                    <a:pt x="2819404" y="1029786"/>
                  </a:lnTo>
                  <a:lnTo>
                    <a:pt x="2817286" y="1056940"/>
                  </a:lnTo>
                  <a:lnTo>
                    <a:pt x="2815874" y="1082098"/>
                  </a:lnTo>
                  <a:lnTo>
                    <a:pt x="2814932" y="1105926"/>
                  </a:lnTo>
                  <a:lnTo>
                    <a:pt x="2814305" y="1128867"/>
                  </a:lnTo>
                  <a:lnTo>
                    <a:pt x="2813181" y="1148394"/>
                  </a:lnTo>
                  <a:lnTo>
                    <a:pt x="2811726" y="1165646"/>
                  </a:lnTo>
                  <a:lnTo>
                    <a:pt x="2807522" y="1193987"/>
                  </a:lnTo>
                  <a:lnTo>
                    <a:pt x="2794000" y="123189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09" name="SMARTInkShape-3463"/>
            <p:cNvSpPr/>
            <p:nvPr>
              <p:custDataLst>
                <p:tags r:id="rId5"/>
              </p:custDataLst>
            </p:nvPr>
          </p:nvSpPr>
          <p:spPr>
            <a:xfrm>
              <a:off x="5940070" y="3308350"/>
              <a:ext cx="2918181" cy="1268706"/>
            </a:xfrm>
            <a:custGeom>
              <a:avLst/>
              <a:gdLst/>
              <a:ahLst/>
              <a:cxnLst/>
              <a:rect l="0" t="0" r="0" b="0"/>
              <a:pathLst>
                <a:path w="2918181" h="1268706">
                  <a:moveTo>
                    <a:pt x="168630" y="0"/>
                  </a:moveTo>
                  <a:lnTo>
                    <a:pt x="168630" y="0"/>
                  </a:lnTo>
                  <a:lnTo>
                    <a:pt x="164266" y="23806"/>
                  </a:lnTo>
                  <a:lnTo>
                    <a:pt x="163162" y="52208"/>
                  </a:lnTo>
                  <a:lnTo>
                    <a:pt x="162163" y="69378"/>
                  </a:lnTo>
                  <a:lnTo>
                    <a:pt x="160791" y="87879"/>
                  </a:lnTo>
                  <a:lnTo>
                    <a:pt x="159170" y="107270"/>
                  </a:lnTo>
                  <a:lnTo>
                    <a:pt x="157385" y="128663"/>
                  </a:lnTo>
                  <a:lnTo>
                    <a:pt x="155489" y="151392"/>
                  </a:lnTo>
                  <a:lnTo>
                    <a:pt x="153519" y="175011"/>
                  </a:lnTo>
                  <a:lnTo>
                    <a:pt x="150090" y="200635"/>
                  </a:lnTo>
                  <a:lnTo>
                    <a:pt x="145686" y="227595"/>
                  </a:lnTo>
                  <a:lnTo>
                    <a:pt x="140634" y="255447"/>
                  </a:lnTo>
                  <a:lnTo>
                    <a:pt x="134444" y="284598"/>
                  </a:lnTo>
                  <a:lnTo>
                    <a:pt x="127495" y="314615"/>
                  </a:lnTo>
                  <a:lnTo>
                    <a:pt x="120040" y="345210"/>
                  </a:lnTo>
                  <a:lnTo>
                    <a:pt x="112248" y="375484"/>
                  </a:lnTo>
                  <a:lnTo>
                    <a:pt x="104231" y="405545"/>
                  </a:lnTo>
                  <a:lnTo>
                    <a:pt x="96064" y="435463"/>
                  </a:lnTo>
                  <a:lnTo>
                    <a:pt x="88503" y="466698"/>
                  </a:lnTo>
                  <a:lnTo>
                    <a:pt x="81345" y="498810"/>
                  </a:lnTo>
                  <a:lnTo>
                    <a:pt x="74457" y="531506"/>
                  </a:lnTo>
                  <a:lnTo>
                    <a:pt x="68453" y="563887"/>
                  </a:lnTo>
                  <a:lnTo>
                    <a:pt x="63040" y="596058"/>
                  </a:lnTo>
                  <a:lnTo>
                    <a:pt x="58020" y="628089"/>
                  </a:lnTo>
                  <a:lnTo>
                    <a:pt x="52556" y="659320"/>
                  </a:lnTo>
                  <a:lnTo>
                    <a:pt x="46798" y="690019"/>
                  </a:lnTo>
                  <a:lnTo>
                    <a:pt x="40842" y="720363"/>
                  </a:lnTo>
                  <a:lnTo>
                    <a:pt x="36871" y="748353"/>
                  </a:lnTo>
                  <a:lnTo>
                    <a:pt x="34225" y="774774"/>
                  </a:lnTo>
                  <a:lnTo>
                    <a:pt x="32460" y="800149"/>
                  </a:lnTo>
                  <a:lnTo>
                    <a:pt x="30578" y="824122"/>
                  </a:lnTo>
                  <a:lnTo>
                    <a:pt x="28618" y="847159"/>
                  </a:lnTo>
                  <a:lnTo>
                    <a:pt x="26605" y="869573"/>
                  </a:lnTo>
                  <a:lnTo>
                    <a:pt x="25263" y="890160"/>
                  </a:lnTo>
                  <a:lnTo>
                    <a:pt x="24369" y="909529"/>
                  </a:lnTo>
                  <a:lnTo>
                    <a:pt x="23772" y="928086"/>
                  </a:lnTo>
                  <a:lnTo>
                    <a:pt x="22670" y="944690"/>
                  </a:lnTo>
                  <a:lnTo>
                    <a:pt x="19563" y="974429"/>
                  </a:lnTo>
                  <a:lnTo>
                    <a:pt x="15830" y="1003639"/>
                  </a:lnTo>
                  <a:lnTo>
                    <a:pt x="11113" y="1032378"/>
                  </a:lnTo>
                  <a:lnTo>
                    <a:pt x="4313" y="1059262"/>
                  </a:lnTo>
                  <a:lnTo>
                    <a:pt x="350" y="1083441"/>
                  </a:lnTo>
                  <a:lnTo>
                    <a:pt x="0" y="1103829"/>
                  </a:lnTo>
                  <a:lnTo>
                    <a:pt x="4549" y="1117595"/>
                  </a:lnTo>
                  <a:lnTo>
                    <a:pt x="15037" y="1128416"/>
                  </a:lnTo>
                  <a:lnTo>
                    <a:pt x="29811" y="1137224"/>
                  </a:lnTo>
                  <a:lnTo>
                    <a:pt x="58667" y="1146149"/>
                  </a:lnTo>
                  <a:lnTo>
                    <a:pt x="81658" y="1150985"/>
                  </a:lnTo>
                  <a:lnTo>
                    <a:pt x="111632" y="1155486"/>
                  </a:lnTo>
                  <a:lnTo>
                    <a:pt x="128514" y="1157674"/>
                  </a:lnTo>
                  <a:lnTo>
                    <a:pt x="148236" y="1158427"/>
                  </a:lnTo>
                  <a:lnTo>
                    <a:pt x="169851" y="1158223"/>
                  </a:lnTo>
                  <a:lnTo>
                    <a:pt x="192727" y="1157382"/>
                  </a:lnTo>
                  <a:lnTo>
                    <a:pt x="218562" y="1156116"/>
                  </a:lnTo>
                  <a:lnTo>
                    <a:pt x="246368" y="1154566"/>
                  </a:lnTo>
                  <a:lnTo>
                    <a:pt x="275489" y="1152827"/>
                  </a:lnTo>
                  <a:lnTo>
                    <a:pt x="305485" y="1150963"/>
                  </a:lnTo>
                  <a:lnTo>
                    <a:pt x="336067" y="1149014"/>
                  </a:lnTo>
                  <a:lnTo>
                    <a:pt x="367038" y="1147009"/>
                  </a:lnTo>
                  <a:lnTo>
                    <a:pt x="400386" y="1145673"/>
                  </a:lnTo>
                  <a:lnTo>
                    <a:pt x="435317" y="1144782"/>
                  </a:lnTo>
                  <a:lnTo>
                    <a:pt x="471305" y="1144188"/>
                  </a:lnTo>
                  <a:lnTo>
                    <a:pt x="507996" y="1144498"/>
                  </a:lnTo>
                  <a:lnTo>
                    <a:pt x="545157" y="1145409"/>
                  </a:lnTo>
                  <a:lnTo>
                    <a:pt x="582632" y="1146723"/>
                  </a:lnTo>
                  <a:lnTo>
                    <a:pt x="620314" y="1148304"/>
                  </a:lnTo>
                  <a:lnTo>
                    <a:pt x="658136" y="1150064"/>
                  </a:lnTo>
                  <a:lnTo>
                    <a:pt x="696051" y="1151942"/>
                  </a:lnTo>
                  <a:lnTo>
                    <a:pt x="736144" y="1153900"/>
                  </a:lnTo>
                  <a:lnTo>
                    <a:pt x="777689" y="1155912"/>
                  </a:lnTo>
                  <a:lnTo>
                    <a:pt x="820203" y="1157958"/>
                  </a:lnTo>
                  <a:lnTo>
                    <a:pt x="862656" y="1160027"/>
                  </a:lnTo>
                  <a:lnTo>
                    <a:pt x="905069" y="1162113"/>
                  </a:lnTo>
                  <a:lnTo>
                    <a:pt x="947456" y="1164208"/>
                  </a:lnTo>
                  <a:lnTo>
                    <a:pt x="990531" y="1166311"/>
                  </a:lnTo>
                  <a:lnTo>
                    <a:pt x="1034064" y="1168419"/>
                  </a:lnTo>
                  <a:lnTo>
                    <a:pt x="1077903" y="1170529"/>
                  </a:lnTo>
                  <a:lnTo>
                    <a:pt x="1121945" y="1172642"/>
                  </a:lnTo>
                  <a:lnTo>
                    <a:pt x="1166123" y="1174755"/>
                  </a:lnTo>
                  <a:lnTo>
                    <a:pt x="1210393" y="1176870"/>
                  </a:lnTo>
                  <a:lnTo>
                    <a:pt x="1254722" y="1179691"/>
                  </a:lnTo>
                  <a:lnTo>
                    <a:pt x="1299091" y="1182983"/>
                  </a:lnTo>
                  <a:lnTo>
                    <a:pt x="1343487" y="1186589"/>
                  </a:lnTo>
                  <a:lnTo>
                    <a:pt x="1387196" y="1190404"/>
                  </a:lnTo>
                  <a:lnTo>
                    <a:pt x="1430446" y="1194358"/>
                  </a:lnTo>
                  <a:lnTo>
                    <a:pt x="1473391" y="1198405"/>
                  </a:lnTo>
                  <a:lnTo>
                    <a:pt x="1516837" y="1201809"/>
                  </a:lnTo>
                  <a:lnTo>
                    <a:pt x="1560618" y="1204784"/>
                  </a:lnTo>
                  <a:lnTo>
                    <a:pt x="1604621" y="1207473"/>
                  </a:lnTo>
                  <a:lnTo>
                    <a:pt x="1648069" y="1209265"/>
                  </a:lnTo>
                  <a:lnTo>
                    <a:pt x="1691145" y="1210460"/>
                  </a:lnTo>
                  <a:lnTo>
                    <a:pt x="1733973" y="1211257"/>
                  </a:lnTo>
                  <a:lnTo>
                    <a:pt x="1775931" y="1212493"/>
                  </a:lnTo>
                  <a:lnTo>
                    <a:pt x="1817309" y="1214024"/>
                  </a:lnTo>
                  <a:lnTo>
                    <a:pt x="1858299" y="1215749"/>
                  </a:lnTo>
                  <a:lnTo>
                    <a:pt x="1898326" y="1218310"/>
                  </a:lnTo>
                  <a:lnTo>
                    <a:pt x="1937711" y="1221429"/>
                  </a:lnTo>
                  <a:lnTo>
                    <a:pt x="1976667" y="1224919"/>
                  </a:lnTo>
                  <a:lnTo>
                    <a:pt x="2014632" y="1227952"/>
                  </a:lnTo>
                  <a:lnTo>
                    <a:pt x="2051937" y="1230679"/>
                  </a:lnTo>
                  <a:lnTo>
                    <a:pt x="2088801" y="1233202"/>
                  </a:lnTo>
                  <a:lnTo>
                    <a:pt x="2125372" y="1235590"/>
                  </a:lnTo>
                  <a:lnTo>
                    <a:pt x="2161746" y="1237888"/>
                  </a:lnTo>
                  <a:lnTo>
                    <a:pt x="2197991" y="1240125"/>
                  </a:lnTo>
                  <a:lnTo>
                    <a:pt x="2234853" y="1242323"/>
                  </a:lnTo>
                  <a:lnTo>
                    <a:pt x="2272130" y="1244493"/>
                  </a:lnTo>
                  <a:lnTo>
                    <a:pt x="2309679" y="1246645"/>
                  </a:lnTo>
                  <a:lnTo>
                    <a:pt x="2345296" y="1247375"/>
                  </a:lnTo>
                  <a:lnTo>
                    <a:pt x="2379624" y="1247155"/>
                  </a:lnTo>
                  <a:lnTo>
                    <a:pt x="2413093" y="1246303"/>
                  </a:lnTo>
                  <a:lnTo>
                    <a:pt x="2445989" y="1245736"/>
                  </a:lnTo>
                  <a:lnTo>
                    <a:pt x="2478502" y="1245357"/>
                  </a:lnTo>
                  <a:lnTo>
                    <a:pt x="2510761" y="1245105"/>
                  </a:lnTo>
                  <a:lnTo>
                    <a:pt x="2542146" y="1246348"/>
                  </a:lnTo>
                  <a:lnTo>
                    <a:pt x="2572945" y="1248587"/>
                  </a:lnTo>
                  <a:lnTo>
                    <a:pt x="2603357" y="1251491"/>
                  </a:lnTo>
                  <a:lnTo>
                    <a:pt x="2632098" y="1254133"/>
                  </a:lnTo>
                  <a:lnTo>
                    <a:pt x="2659725" y="1256600"/>
                  </a:lnTo>
                  <a:lnTo>
                    <a:pt x="2686610" y="1258950"/>
                  </a:lnTo>
                  <a:lnTo>
                    <a:pt x="2712294" y="1261222"/>
                  </a:lnTo>
                  <a:lnTo>
                    <a:pt x="2737179" y="1263442"/>
                  </a:lnTo>
                  <a:lnTo>
                    <a:pt x="2761529" y="1265628"/>
                  </a:lnTo>
                  <a:lnTo>
                    <a:pt x="2785524" y="1267085"/>
                  </a:lnTo>
                  <a:lnTo>
                    <a:pt x="2809281" y="1268057"/>
                  </a:lnTo>
                  <a:lnTo>
                    <a:pt x="2832881" y="1268705"/>
                  </a:lnTo>
                  <a:lnTo>
                    <a:pt x="2852141" y="1268431"/>
                  </a:lnTo>
                  <a:lnTo>
                    <a:pt x="2882950" y="1266245"/>
                  </a:lnTo>
                  <a:lnTo>
                    <a:pt x="2893282" y="1262558"/>
                  </a:lnTo>
                  <a:lnTo>
                    <a:pt x="2900876" y="1257278"/>
                  </a:lnTo>
                  <a:lnTo>
                    <a:pt x="2918180" y="1238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417383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Hubble Space </a:t>
            </a:r>
            <a:r>
              <a:rPr lang="nb-NO" dirty="0" err="1" smtClean="0"/>
              <a:t>Telescope</a:t>
            </a:r>
            <a:endParaRPr lang="nb-NO" dirty="0"/>
          </a:p>
        </p:txBody>
      </p:sp>
      <p:pic>
        <p:nvPicPr>
          <p:cNvPr id="3" name="Picture 2" descr="C:\Jobb\Fag\FYS2130\V2017\forelesning\m_files\Hubble.png"/>
          <p:cNvPicPr>
            <a:picLocks noChangeAspect="1" noChangeArrowheads="1"/>
          </p:cNvPicPr>
          <p:nvPr/>
        </p:nvPicPr>
        <p:blipFill>
          <a:blip r:embed="rId1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12776"/>
            <a:ext cx="3096344" cy="1990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SMARTInkShape-Group941"/>
          <p:cNvGrpSpPr/>
          <p:nvPr/>
        </p:nvGrpSpPr>
        <p:grpSpPr>
          <a:xfrm>
            <a:off x="4118780" y="1208920"/>
            <a:ext cx="605621" cy="369962"/>
            <a:chOff x="4118780" y="1208920"/>
            <a:chExt cx="605621" cy="369962"/>
          </a:xfrm>
        </p:grpSpPr>
        <p:sp>
          <p:nvSpPr>
            <p:cNvPr id="4" name="SMARTInkShape-3464"/>
            <p:cNvSpPr/>
            <p:nvPr>
              <p:custDataLst>
                <p:tags r:id="rId112"/>
              </p:custDataLst>
            </p:nvPr>
          </p:nvSpPr>
          <p:spPr>
            <a:xfrm>
              <a:off x="4118780" y="1335317"/>
              <a:ext cx="119357" cy="141023"/>
            </a:xfrm>
            <a:custGeom>
              <a:avLst/>
              <a:gdLst/>
              <a:ahLst/>
              <a:cxnLst/>
              <a:rect l="0" t="0" r="0" b="0"/>
              <a:pathLst>
                <a:path w="119357" h="141023">
                  <a:moveTo>
                    <a:pt x="78570" y="23583"/>
                  </a:moveTo>
                  <a:lnTo>
                    <a:pt x="78570" y="23583"/>
                  </a:lnTo>
                  <a:lnTo>
                    <a:pt x="75199" y="13470"/>
                  </a:lnTo>
                  <a:lnTo>
                    <a:pt x="69781" y="6623"/>
                  </a:lnTo>
                  <a:lnTo>
                    <a:pt x="66361" y="3810"/>
                  </a:lnTo>
                  <a:lnTo>
                    <a:pt x="56916" y="684"/>
                  </a:lnTo>
                  <a:lnTo>
                    <a:pt x="44957" y="0"/>
                  </a:lnTo>
                  <a:lnTo>
                    <a:pt x="23063" y="4287"/>
                  </a:lnTo>
                  <a:lnTo>
                    <a:pt x="9450" y="10539"/>
                  </a:lnTo>
                  <a:lnTo>
                    <a:pt x="4974" y="14181"/>
                  </a:lnTo>
                  <a:lnTo>
                    <a:pt x="0" y="21991"/>
                  </a:lnTo>
                  <a:lnTo>
                    <a:pt x="84" y="26755"/>
                  </a:lnTo>
                  <a:lnTo>
                    <a:pt x="3941" y="37693"/>
                  </a:lnTo>
                  <a:lnTo>
                    <a:pt x="16003" y="47728"/>
                  </a:lnTo>
                  <a:lnTo>
                    <a:pt x="44509" y="61311"/>
                  </a:lnTo>
                  <a:lnTo>
                    <a:pt x="66960" y="70690"/>
                  </a:lnTo>
                  <a:lnTo>
                    <a:pt x="97316" y="87165"/>
                  </a:lnTo>
                  <a:lnTo>
                    <a:pt x="114777" y="100591"/>
                  </a:lnTo>
                  <a:lnTo>
                    <a:pt x="119356" y="106727"/>
                  </a:lnTo>
                  <a:lnTo>
                    <a:pt x="119166" y="110762"/>
                  </a:lnTo>
                  <a:lnTo>
                    <a:pt x="115193" y="120890"/>
                  </a:lnTo>
                  <a:lnTo>
                    <a:pt x="101197" y="130566"/>
                  </a:lnTo>
                  <a:lnTo>
                    <a:pt x="73280" y="140183"/>
                  </a:lnTo>
                  <a:lnTo>
                    <a:pt x="56463" y="141022"/>
                  </a:lnTo>
                  <a:lnTo>
                    <a:pt x="41934" y="136691"/>
                  </a:lnTo>
                  <a:lnTo>
                    <a:pt x="37212" y="132855"/>
                  </a:lnTo>
                  <a:lnTo>
                    <a:pt x="31967" y="122948"/>
                  </a:lnTo>
                  <a:lnTo>
                    <a:pt x="31979" y="117343"/>
                  </a:lnTo>
                  <a:lnTo>
                    <a:pt x="40470" y="934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SMARTInkShape-3465"/>
            <p:cNvSpPr/>
            <p:nvPr>
              <p:custDataLst>
                <p:tags r:id="rId113"/>
              </p:custDataLst>
            </p:nvPr>
          </p:nvSpPr>
          <p:spPr>
            <a:xfrm>
              <a:off x="4261358" y="1339646"/>
              <a:ext cx="103904" cy="239236"/>
            </a:xfrm>
            <a:custGeom>
              <a:avLst/>
              <a:gdLst/>
              <a:ahLst/>
              <a:cxnLst/>
              <a:rect l="0" t="0" r="0" b="0"/>
              <a:pathLst>
                <a:path w="103904" h="239236">
                  <a:moveTo>
                    <a:pt x="24892" y="44654"/>
                  </a:moveTo>
                  <a:lnTo>
                    <a:pt x="24892" y="44654"/>
                  </a:lnTo>
                  <a:lnTo>
                    <a:pt x="17985" y="74165"/>
                  </a:lnTo>
                  <a:lnTo>
                    <a:pt x="13908" y="104904"/>
                  </a:lnTo>
                  <a:lnTo>
                    <a:pt x="12249" y="129287"/>
                  </a:lnTo>
                  <a:lnTo>
                    <a:pt x="9160" y="156587"/>
                  </a:lnTo>
                  <a:lnTo>
                    <a:pt x="9198" y="181421"/>
                  </a:lnTo>
                  <a:lnTo>
                    <a:pt x="11305" y="211472"/>
                  </a:lnTo>
                  <a:lnTo>
                    <a:pt x="11601" y="219366"/>
                  </a:lnTo>
                  <a:lnTo>
                    <a:pt x="10387" y="225334"/>
                  </a:lnTo>
                  <a:lnTo>
                    <a:pt x="1205" y="239235"/>
                  </a:lnTo>
                  <a:lnTo>
                    <a:pt x="634" y="238580"/>
                  </a:lnTo>
                  <a:lnTo>
                    <a:pt x="0" y="234090"/>
                  </a:lnTo>
                  <a:lnTo>
                    <a:pt x="3013" y="210144"/>
                  </a:lnTo>
                  <a:lnTo>
                    <a:pt x="6466" y="182411"/>
                  </a:lnTo>
                  <a:lnTo>
                    <a:pt x="8375" y="166125"/>
                  </a:lnTo>
                  <a:lnTo>
                    <a:pt x="11058" y="148213"/>
                  </a:lnTo>
                  <a:lnTo>
                    <a:pt x="14259" y="129215"/>
                  </a:lnTo>
                  <a:lnTo>
                    <a:pt x="17803" y="109495"/>
                  </a:lnTo>
                  <a:lnTo>
                    <a:pt x="21577" y="91409"/>
                  </a:lnTo>
                  <a:lnTo>
                    <a:pt x="25504" y="74413"/>
                  </a:lnTo>
                  <a:lnTo>
                    <a:pt x="33631" y="44475"/>
                  </a:lnTo>
                  <a:lnTo>
                    <a:pt x="46845" y="13870"/>
                  </a:lnTo>
                  <a:lnTo>
                    <a:pt x="57933" y="3220"/>
                  </a:lnTo>
                  <a:lnTo>
                    <a:pt x="63852" y="804"/>
                  </a:lnTo>
                  <a:lnTo>
                    <a:pt x="76074" y="0"/>
                  </a:lnTo>
                  <a:lnTo>
                    <a:pt x="88562" y="5758"/>
                  </a:lnTo>
                  <a:lnTo>
                    <a:pt x="94856" y="10256"/>
                  </a:lnTo>
                  <a:lnTo>
                    <a:pt x="99051" y="16783"/>
                  </a:lnTo>
                  <a:lnTo>
                    <a:pt x="103712" y="33443"/>
                  </a:lnTo>
                  <a:lnTo>
                    <a:pt x="103903" y="54488"/>
                  </a:lnTo>
                  <a:lnTo>
                    <a:pt x="100225" y="76541"/>
                  </a:lnTo>
                  <a:lnTo>
                    <a:pt x="86254" y="103413"/>
                  </a:lnTo>
                  <a:lnTo>
                    <a:pt x="74742" y="115689"/>
                  </a:lnTo>
                  <a:lnTo>
                    <a:pt x="70119" y="118822"/>
                  </a:lnTo>
                  <a:lnTo>
                    <a:pt x="66332" y="120205"/>
                  </a:lnTo>
                  <a:lnTo>
                    <a:pt x="63102" y="120421"/>
                  </a:lnTo>
                  <a:lnTo>
                    <a:pt x="55750" y="116899"/>
                  </a:lnTo>
                  <a:lnTo>
                    <a:pt x="43942" y="1081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SMARTInkShape-3466"/>
            <p:cNvSpPr/>
            <p:nvPr>
              <p:custDataLst>
                <p:tags r:id="rId114"/>
              </p:custDataLst>
            </p:nvPr>
          </p:nvSpPr>
          <p:spPr>
            <a:xfrm>
              <a:off x="4429925" y="1329025"/>
              <a:ext cx="142076" cy="106076"/>
            </a:xfrm>
            <a:custGeom>
              <a:avLst/>
              <a:gdLst/>
              <a:ahLst/>
              <a:cxnLst/>
              <a:rect l="0" t="0" r="0" b="0"/>
              <a:pathLst>
                <a:path w="142076" h="106076">
                  <a:moveTo>
                    <a:pt x="15075" y="55275"/>
                  </a:moveTo>
                  <a:lnTo>
                    <a:pt x="15075" y="55275"/>
                  </a:lnTo>
                  <a:lnTo>
                    <a:pt x="25214" y="54569"/>
                  </a:lnTo>
                  <a:lnTo>
                    <a:pt x="32751" y="51904"/>
                  </a:lnTo>
                  <a:lnTo>
                    <a:pt x="60845" y="31510"/>
                  </a:lnTo>
                  <a:lnTo>
                    <a:pt x="69048" y="21429"/>
                  </a:lnTo>
                  <a:lnTo>
                    <a:pt x="73636" y="11305"/>
                  </a:lnTo>
                  <a:lnTo>
                    <a:pt x="73871" y="7617"/>
                  </a:lnTo>
                  <a:lnTo>
                    <a:pt x="73323" y="4453"/>
                  </a:lnTo>
                  <a:lnTo>
                    <a:pt x="71546" y="2344"/>
                  </a:lnTo>
                  <a:lnTo>
                    <a:pt x="65808" y="0"/>
                  </a:lnTo>
                  <a:lnTo>
                    <a:pt x="56673" y="2721"/>
                  </a:lnTo>
                  <a:lnTo>
                    <a:pt x="44852" y="10046"/>
                  </a:lnTo>
                  <a:lnTo>
                    <a:pt x="16149" y="39625"/>
                  </a:lnTo>
                  <a:lnTo>
                    <a:pt x="4969" y="58197"/>
                  </a:lnTo>
                  <a:lnTo>
                    <a:pt x="0" y="75859"/>
                  </a:lnTo>
                  <a:lnTo>
                    <a:pt x="792" y="82403"/>
                  </a:lnTo>
                  <a:lnTo>
                    <a:pt x="3436" y="87471"/>
                  </a:lnTo>
                  <a:lnTo>
                    <a:pt x="7316" y="91556"/>
                  </a:lnTo>
                  <a:lnTo>
                    <a:pt x="26260" y="100676"/>
                  </a:lnTo>
                  <a:lnTo>
                    <a:pt x="39802" y="101794"/>
                  </a:lnTo>
                  <a:lnTo>
                    <a:pt x="63088" y="96575"/>
                  </a:lnTo>
                  <a:lnTo>
                    <a:pt x="81570" y="88447"/>
                  </a:lnTo>
                  <a:lnTo>
                    <a:pt x="106430" y="68004"/>
                  </a:lnTo>
                  <a:lnTo>
                    <a:pt x="128188" y="39576"/>
                  </a:lnTo>
                  <a:lnTo>
                    <a:pt x="139332" y="26695"/>
                  </a:lnTo>
                  <a:lnTo>
                    <a:pt x="140246" y="26344"/>
                  </a:lnTo>
                  <a:lnTo>
                    <a:pt x="140856" y="26815"/>
                  </a:lnTo>
                  <a:lnTo>
                    <a:pt x="141263" y="27835"/>
                  </a:lnTo>
                  <a:lnTo>
                    <a:pt x="135061" y="57236"/>
                  </a:lnTo>
                  <a:lnTo>
                    <a:pt x="127127" y="86158"/>
                  </a:lnTo>
                  <a:lnTo>
                    <a:pt x="127170" y="91386"/>
                  </a:lnTo>
                  <a:lnTo>
                    <a:pt x="128611" y="95577"/>
                  </a:lnTo>
                  <a:lnTo>
                    <a:pt x="133269" y="101409"/>
                  </a:lnTo>
                  <a:lnTo>
                    <a:pt x="142075" y="10607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SMARTInkShape-3467"/>
            <p:cNvSpPr/>
            <p:nvPr>
              <p:custDataLst>
                <p:tags r:id="rId115"/>
              </p:custDataLst>
            </p:nvPr>
          </p:nvSpPr>
          <p:spPr>
            <a:xfrm>
              <a:off x="4584700" y="12446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6350" y="0"/>
                  </a:moveTo>
                  <a:lnTo>
                    <a:pt x="63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3468"/>
            <p:cNvSpPr/>
            <p:nvPr>
              <p:custDataLst>
                <p:tags r:id="rId116"/>
              </p:custDataLst>
            </p:nvPr>
          </p:nvSpPr>
          <p:spPr>
            <a:xfrm>
              <a:off x="4622800" y="1208920"/>
              <a:ext cx="101601" cy="209956"/>
            </a:xfrm>
            <a:custGeom>
              <a:avLst/>
              <a:gdLst/>
              <a:ahLst/>
              <a:cxnLst/>
              <a:rect l="0" t="0" r="0" b="0"/>
              <a:pathLst>
                <a:path w="101601" h="209956">
                  <a:moveTo>
                    <a:pt x="0" y="124580"/>
                  </a:moveTo>
                  <a:lnTo>
                    <a:pt x="0" y="124580"/>
                  </a:lnTo>
                  <a:lnTo>
                    <a:pt x="29886" y="103532"/>
                  </a:lnTo>
                  <a:lnTo>
                    <a:pt x="53618" y="79146"/>
                  </a:lnTo>
                  <a:lnTo>
                    <a:pt x="75154" y="49578"/>
                  </a:lnTo>
                  <a:lnTo>
                    <a:pt x="91569" y="21845"/>
                  </a:lnTo>
                  <a:lnTo>
                    <a:pt x="95260" y="8129"/>
                  </a:lnTo>
                  <a:lnTo>
                    <a:pt x="95257" y="2496"/>
                  </a:lnTo>
                  <a:lnTo>
                    <a:pt x="94549" y="152"/>
                  </a:lnTo>
                  <a:lnTo>
                    <a:pt x="93372" y="0"/>
                  </a:lnTo>
                  <a:lnTo>
                    <a:pt x="67799" y="30877"/>
                  </a:lnTo>
                  <a:lnTo>
                    <a:pt x="47067" y="58005"/>
                  </a:lnTo>
                  <a:lnTo>
                    <a:pt x="29385" y="88876"/>
                  </a:lnTo>
                  <a:lnTo>
                    <a:pt x="16588" y="120000"/>
                  </a:lnTo>
                  <a:lnTo>
                    <a:pt x="10900" y="147945"/>
                  </a:lnTo>
                  <a:lnTo>
                    <a:pt x="12135" y="170712"/>
                  </a:lnTo>
                  <a:lnTo>
                    <a:pt x="14440" y="180735"/>
                  </a:lnTo>
                  <a:lnTo>
                    <a:pt x="24527" y="195634"/>
                  </a:lnTo>
                  <a:lnTo>
                    <a:pt x="37712" y="205549"/>
                  </a:lnTo>
                  <a:lnTo>
                    <a:pt x="50628" y="209955"/>
                  </a:lnTo>
                  <a:lnTo>
                    <a:pt x="65305" y="208150"/>
                  </a:lnTo>
                  <a:lnTo>
                    <a:pt x="79825" y="202645"/>
                  </a:lnTo>
                  <a:lnTo>
                    <a:pt x="101600" y="1880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" name="SMARTInkShape-3469"/>
          <p:cNvSpPr/>
          <p:nvPr>
            <p:custDataLst>
              <p:tags r:id="rId1"/>
            </p:custDataLst>
          </p:nvPr>
        </p:nvSpPr>
        <p:spPr>
          <a:xfrm>
            <a:off x="4984750" y="1201837"/>
            <a:ext cx="175799" cy="217072"/>
          </a:xfrm>
          <a:custGeom>
            <a:avLst/>
            <a:gdLst/>
            <a:ahLst/>
            <a:cxnLst/>
            <a:rect l="0" t="0" r="0" b="0"/>
            <a:pathLst>
              <a:path w="175799" h="217072">
                <a:moveTo>
                  <a:pt x="88900" y="61813"/>
                </a:moveTo>
                <a:lnTo>
                  <a:pt x="88900" y="61813"/>
                </a:lnTo>
                <a:lnTo>
                  <a:pt x="88900" y="58155"/>
                </a:lnTo>
                <a:lnTo>
                  <a:pt x="83830" y="86747"/>
                </a:lnTo>
                <a:lnTo>
                  <a:pt x="78775" y="115140"/>
                </a:lnTo>
                <a:lnTo>
                  <a:pt x="76708" y="146613"/>
                </a:lnTo>
                <a:lnTo>
                  <a:pt x="76300" y="160094"/>
                </a:lnTo>
                <a:lnTo>
                  <a:pt x="71137" y="130006"/>
                </a:lnTo>
                <a:lnTo>
                  <a:pt x="67364" y="109054"/>
                </a:lnTo>
                <a:lnTo>
                  <a:pt x="65218" y="83750"/>
                </a:lnTo>
                <a:lnTo>
                  <a:pt x="64969" y="57452"/>
                </a:lnTo>
                <a:lnTo>
                  <a:pt x="67210" y="34004"/>
                </a:lnTo>
                <a:lnTo>
                  <a:pt x="74321" y="15587"/>
                </a:lnTo>
                <a:lnTo>
                  <a:pt x="79180" y="7712"/>
                </a:lnTo>
                <a:lnTo>
                  <a:pt x="85243" y="3168"/>
                </a:lnTo>
                <a:lnTo>
                  <a:pt x="99504" y="0"/>
                </a:lnTo>
                <a:lnTo>
                  <a:pt x="106552" y="2260"/>
                </a:lnTo>
                <a:lnTo>
                  <a:pt x="120029" y="12297"/>
                </a:lnTo>
                <a:lnTo>
                  <a:pt x="139516" y="40556"/>
                </a:lnTo>
                <a:lnTo>
                  <a:pt x="152318" y="63655"/>
                </a:lnTo>
                <a:lnTo>
                  <a:pt x="163653" y="88737"/>
                </a:lnTo>
                <a:lnTo>
                  <a:pt x="171041" y="116348"/>
                </a:lnTo>
                <a:lnTo>
                  <a:pt x="174797" y="143200"/>
                </a:lnTo>
                <a:lnTo>
                  <a:pt x="175798" y="156288"/>
                </a:lnTo>
                <a:lnTo>
                  <a:pt x="169384" y="178356"/>
                </a:lnTo>
                <a:lnTo>
                  <a:pt x="156421" y="196160"/>
                </a:lnTo>
                <a:lnTo>
                  <a:pt x="138900" y="208776"/>
                </a:lnTo>
                <a:lnTo>
                  <a:pt x="109203" y="217071"/>
                </a:lnTo>
                <a:lnTo>
                  <a:pt x="86635" y="215248"/>
                </a:lnTo>
                <a:lnTo>
                  <a:pt x="63199" y="207617"/>
                </a:lnTo>
                <a:lnTo>
                  <a:pt x="41023" y="192467"/>
                </a:lnTo>
                <a:lnTo>
                  <a:pt x="15448" y="160733"/>
                </a:lnTo>
                <a:lnTo>
                  <a:pt x="0" y="13801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3" name="SMARTInkShape-Group943"/>
          <p:cNvGrpSpPr/>
          <p:nvPr/>
        </p:nvGrpSpPr>
        <p:grpSpPr>
          <a:xfrm>
            <a:off x="5321300" y="1263650"/>
            <a:ext cx="152401" cy="76201"/>
            <a:chOff x="5321300" y="1263650"/>
            <a:chExt cx="152401" cy="76201"/>
          </a:xfrm>
        </p:grpSpPr>
        <p:sp>
          <p:nvSpPr>
            <p:cNvPr id="11" name="SMARTInkShape-3470"/>
            <p:cNvSpPr/>
            <p:nvPr>
              <p:custDataLst>
                <p:tags r:id="rId110"/>
              </p:custDataLst>
            </p:nvPr>
          </p:nvSpPr>
          <p:spPr>
            <a:xfrm>
              <a:off x="5321300" y="1263650"/>
              <a:ext cx="146051" cy="44451"/>
            </a:xfrm>
            <a:custGeom>
              <a:avLst/>
              <a:gdLst/>
              <a:ahLst/>
              <a:cxnLst/>
              <a:rect l="0" t="0" r="0" b="0"/>
              <a:pathLst>
                <a:path w="146051" h="44451">
                  <a:moveTo>
                    <a:pt x="0" y="44450"/>
                  </a:moveTo>
                  <a:lnTo>
                    <a:pt x="0" y="44450"/>
                  </a:lnTo>
                  <a:lnTo>
                    <a:pt x="15732" y="16978"/>
                  </a:lnTo>
                  <a:lnTo>
                    <a:pt x="19457" y="14601"/>
                  </a:lnTo>
                  <a:lnTo>
                    <a:pt x="25052" y="12811"/>
                  </a:lnTo>
                  <a:lnTo>
                    <a:pt x="31743" y="12700"/>
                  </a:lnTo>
                  <a:lnTo>
                    <a:pt x="35119" y="9329"/>
                  </a:lnTo>
                  <a:lnTo>
                    <a:pt x="40538" y="7674"/>
                  </a:lnTo>
                  <a:lnTo>
                    <a:pt x="67876" y="6427"/>
                  </a:lnTo>
                  <a:lnTo>
                    <a:pt x="98613" y="889"/>
                  </a:lnTo>
                  <a:lnTo>
                    <a:pt x="116245" y="881"/>
                  </a:lnTo>
                  <a:lnTo>
                    <a:pt x="145645" y="6328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SMARTInkShape-3471"/>
            <p:cNvSpPr/>
            <p:nvPr>
              <p:custDataLst>
                <p:tags r:id="rId111"/>
              </p:custDataLst>
            </p:nvPr>
          </p:nvSpPr>
          <p:spPr>
            <a:xfrm>
              <a:off x="5334000" y="1329310"/>
              <a:ext cx="139701" cy="10541"/>
            </a:xfrm>
            <a:custGeom>
              <a:avLst/>
              <a:gdLst/>
              <a:ahLst/>
              <a:cxnLst/>
              <a:rect l="0" t="0" r="0" b="0"/>
              <a:pathLst>
                <a:path w="139701" h="10541">
                  <a:moveTo>
                    <a:pt x="0" y="10540"/>
                  </a:moveTo>
                  <a:lnTo>
                    <a:pt x="0" y="10540"/>
                  </a:lnTo>
                  <a:lnTo>
                    <a:pt x="0" y="7169"/>
                  </a:lnTo>
                  <a:lnTo>
                    <a:pt x="2117" y="6176"/>
                  </a:lnTo>
                  <a:lnTo>
                    <a:pt x="33199" y="0"/>
                  </a:lnTo>
                  <a:lnTo>
                    <a:pt x="64204" y="148"/>
                  </a:lnTo>
                  <a:lnTo>
                    <a:pt x="94135" y="3392"/>
                  </a:lnTo>
                  <a:lnTo>
                    <a:pt x="124971" y="4085"/>
                  </a:lnTo>
                  <a:lnTo>
                    <a:pt x="139700" y="41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" name="SMARTInkShape-Group944"/>
          <p:cNvGrpSpPr/>
          <p:nvPr/>
        </p:nvGrpSpPr>
        <p:grpSpPr>
          <a:xfrm>
            <a:off x="5660954" y="1149350"/>
            <a:ext cx="513410" cy="273051"/>
            <a:chOff x="5660954" y="1149350"/>
            <a:chExt cx="513410" cy="273051"/>
          </a:xfrm>
        </p:grpSpPr>
        <p:sp>
          <p:nvSpPr>
            <p:cNvPr id="14" name="SMARTInkShape-3472"/>
            <p:cNvSpPr/>
            <p:nvPr>
              <p:custDataLst>
                <p:tags r:id="rId105"/>
              </p:custDataLst>
            </p:nvPr>
          </p:nvSpPr>
          <p:spPr>
            <a:xfrm>
              <a:off x="5854060" y="1149350"/>
              <a:ext cx="108591" cy="187890"/>
            </a:xfrm>
            <a:custGeom>
              <a:avLst/>
              <a:gdLst/>
              <a:ahLst/>
              <a:cxnLst/>
              <a:rect l="0" t="0" r="0" b="0"/>
              <a:pathLst>
                <a:path w="108591" h="187890">
                  <a:moveTo>
                    <a:pt x="64140" y="0"/>
                  </a:moveTo>
                  <a:lnTo>
                    <a:pt x="64140" y="0"/>
                  </a:lnTo>
                  <a:lnTo>
                    <a:pt x="62259" y="12552"/>
                  </a:lnTo>
                  <a:lnTo>
                    <a:pt x="60769" y="18951"/>
                  </a:lnTo>
                  <a:lnTo>
                    <a:pt x="49706" y="39232"/>
                  </a:lnTo>
                  <a:lnTo>
                    <a:pt x="33736" y="64709"/>
                  </a:lnTo>
                  <a:lnTo>
                    <a:pt x="17231" y="92495"/>
                  </a:lnTo>
                  <a:lnTo>
                    <a:pt x="6132" y="119425"/>
                  </a:lnTo>
                  <a:lnTo>
                    <a:pt x="259" y="144095"/>
                  </a:lnTo>
                  <a:lnTo>
                    <a:pt x="0" y="164466"/>
                  </a:lnTo>
                  <a:lnTo>
                    <a:pt x="3035" y="171733"/>
                  </a:lnTo>
                  <a:lnTo>
                    <a:pt x="13934" y="181689"/>
                  </a:lnTo>
                  <a:lnTo>
                    <a:pt x="42679" y="187889"/>
                  </a:lnTo>
                  <a:lnTo>
                    <a:pt x="64009" y="185577"/>
                  </a:lnTo>
                  <a:lnTo>
                    <a:pt x="90207" y="176341"/>
                  </a:lnTo>
                  <a:lnTo>
                    <a:pt x="100420" y="168685"/>
                  </a:lnTo>
                  <a:lnTo>
                    <a:pt x="108590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SMARTInkShape-3473"/>
            <p:cNvSpPr/>
            <p:nvPr>
              <p:custDataLst>
                <p:tags r:id="rId106"/>
              </p:custDataLst>
            </p:nvPr>
          </p:nvSpPr>
          <p:spPr>
            <a:xfrm>
              <a:off x="5905500" y="1193800"/>
              <a:ext cx="50801" cy="190501"/>
            </a:xfrm>
            <a:custGeom>
              <a:avLst/>
              <a:gdLst/>
              <a:ahLst/>
              <a:cxnLst/>
              <a:rect l="0" t="0" r="0" b="0"/>
              <a:pathLst>
                <a:path w="50801" h="190501">
                  <a:moveTo>
                    <a:pt x="50800" y="0"/>
                  </a:moveTo>
                  <a:lnTo>
                    <a:pt x="50800" y="0"/>
                  </a:lnTo>
                  <a:lnTo>
                    <a:pt x="43893" y="19459"/>
                  </a:lnTo>
                  <a:lnTo>
                    <a:pt x="34172" y="50216"/>
                  </a:lnTo>
                  <a:lnTo>
                    <a:pt x="24360" y="76646"/>
                  </a:lnTo>
                  <a:lnTo>
                    <a:pt x="15295" y="104855"/>
                  </a:lnTo>
                  <a:lnTo>
                    <a:pt x="8444" y="130093"/>
                  </a:lnTo>
                  <a:lnTo>
                    <a:pt x="2501" y="160372"/>
                  </a:lnTo>
                  <a:lnTo>
                    <a:pt x="0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3474"/>
            <p:cNvSpPr/>
            <p:nvPr>
              <p:custDataLst>
                <p:tags r:id="rId107"/>
              </p:custDataLst>
            </p:nvPr>
          </p:nvSpPr>
          <p:spPr>
            <a:xfrm>
              <a:off x="6007100" y="1285973"/>
              <a:ext cx="167264" cy="102573"/>
            </a:xfrm>
            <a:custGeom>
              <a:avLst/>
              <a:gdLst/>
              <a:ahLst/>
              <a:cxnLst/>
              <a:rect l="0" t="0" r="0" b="0"/>
              <a:pathLst>
                <a:path w="167264" h="102573">
                  <a:moveTo>
                    <a:pt x="0" y="15777"/>
                  </a:moveTo>
                  <a:lnTo>
                    <a:pt x="0" y="15777"/>
                  </a:lnTo>
                  <a:lnTo>
                    <a:pt x="0" y="12406"/>
                  </a:lnTo>
                  <a:lnTo>
                    <a:pt x="705" y="11413"/>
                  </a:lnTo>
                  <a:lnTo>
                    <a:pt x="1881" y="10751"/>
                  </a:lnTo>
                  <a:lnTo>
                    <a:pt x="3371" y="10310"/>
                  </a:lnTo>
                  <a:lnTo>
                    <a:pt x="4364" y="11427"/>
                  </a:lnTo>
                  <a:lnTo>
                    <a:pt x="5467" y="16430"/>
                  </a:lnTo>
                  <a:lnTo>
                    <a:pt x="6176" y="45644"/>
                  </a:lnTo>
                  <a:lnTo>
                    <a:pt x="7004" y="70174"/>
                  </a:lnTo>
                  <a:lnTo>
                    <a:pt x="9993" y="89750"/>
                  </a:lnTo>
                  <a:lnTo>
                    <a:pt x="8448" y="99941"/>
                  </a:lnTo>
                  <a:lnTo>
                    <a:pt x="9161" y="101519"/>
                  </a:lnTo>
                  <a:lnTo>
                    <a:pt x="10340" y="102572"/>
                  </a:lnTo>
                  <a:lnTo>
                    <a:pt x="12538" y="101862"/>
                  </a:lnTo>
                  <a:lnTo>
                    <a:pt x="18743" y="97311"/>
                  </a:lnTo>
                  <a:lnTo>
                    <a:pt x="34224" y="72752"/>
                  </a:lnTo>
                  <a:lnTo>
                    <a:pt x="50871" y="42606"/>
                  </a:lnTo>
                  <a:lnTo>
                    <a:pt x="58593" y="31229"/>
                  </a:lnTo>
                  <a:lnTo>
                    <a:pt x="68228" y="23326"/>
                  </a:lnTo>
                  <a:lnTo>
                    <a:pt x="76111" y="32595"/>
                  </a:lnTo>
                  <a:lnTo>
                    <a:pt x="77552" y="37572"/>
                  </a:lnTo>
                  <a:lnTo>
                    <a:pt x="79888" y="66938"/>
                  </a:lnTo>
                  <a:lnTo>
                    <a:pt x="82316" y="89128"/>
                  </a:lnTo>
                  <a:lnTo>
                    <a:pt x="83805" y="89372"/>
                  </a:lnTo>
                  <a:lnTo>
                    <a:pt x="89222" y="87762"/>
                  </a:lnTo>
                  <a:lnTo>
                    <a:pt x="103577" y="76147"/>
                  </a:lnTo>
                  <a:lnTo>
                    <a:pt x="121236" y="52558"/>
                  </a:lnTo>
                  <a:lnTo>
                    <a:pt x="143244" y="26596"/>
                  </a:lnTo>
                  <a:lnTo>
                    <a:pt x="163616" y="1636"/>
                  </a:lnTo>
                  <a:lnTo>
                    <a:pt x="166227" y="0"/>
                  </a:lnTo>
                  <a:lnTo>
                    <a:pt x="167263" y="1025"/>
                  </a:lnTo>
                  <a:lnTo>
                    <a:pt x="166531" y="7810"/>
                  </a:lnTo>
                  <a:lnTo>
                    <a:pt x="156655" y="38140"/>
                  </a:lnTo>
                  <a:lnTo>
                    <a:pt x="153241" y="65977"/>
                  </a:lnTo>
                  <a:lnTo>
                    <a:pt x="153479" y="77599"/>
                  </a:lnTo>
                  <a:lnTo>
                    <a:pt x="158750" y="983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3475"/>
            <p:cNvSpPr/>
            <p:nvPr>
              <p:custDataLst>
                <p:tags r:id="rId108"/>
              </p:custDataLst>
            </p:nvPr>
          </p:nvSpPr>
          <p:spPr>
            <a:xfrm>
              <a:off x="5660954" y="1202961"/>
              <a:ext cx="94686" cy="174990"/>
            </a:xfrm>
            <a:custGeom>
              <a:avLst/>
              <a:gdLst/>
              <a:ahLst/>
              <a:cxnLst/>
              <a:rect l="0" t="0" r="0" b="0"/>
              <a:pathLst>
                <a:path w="94686" h="174990">
                  <a:moveTo>
                    <a:pt x="15946" y="35289"/>
                  </a:moveTo>
                  <a:lnTo>
                    <a:pt x="15946" y="35289"/>
                  </a:lnTo>
                  <a:lnTo>
                    <a:pt x="31860" y="16422"/>
                  </a:lnTo>
                  <a:lnTo>
                    <a:pt x="52803" y="3515"/>
                  </a:lnTo>
                  <a:lnTo>
                    <a:pt x="66194" y="0"/>
                  </a:lnTo>
                  <a:lnTo>
                    <a:pt x="79201" y="2201"/>
                  </a:lnTo>
                  <a:lnTo>
                    <a:pt x="85632" y="4764"/>
                  </a:lnTo>
                  <a:lnTo>
                    <a:pt x="89921" y="9294"/>
                  </a:lnTo>
                  <a:lnTo>
                    <a:pt x="94685" y="21854"/>
                  </a:lnTo>
                  <a:lnTo>
                    <a:pt x="91158" y="38725"/>
                  </a:lnTo>
                  <a:lnTo>
                    <a:pt x="80418" y="58688"/>
                  </a:lnTo>
                  <a:lnTo>
                    <a:pt x="61533" y="81672"/>
                  </a:lnTo>
                  <a:lnTo>
                    <a:pt x="40911" y="104117"/>
                  </a:lnTo>
                  <a:lnTo>
                    <a:pt x="15112" y="134705"/>
                  </a:lnTo>
                  <a:lnTo>
                    <a:pt x="494" y="160211"/>
                  </a:lnTo>
                  <a:lnTo>
                    <a:pt x="0" y="163726"/>
                  </a:lnTo>
                  <a:lnTo>
                    <a:pt x="1334" y="169513"/>
                  </a:lnTo>
                  <a:lnTo>
                    <a:pt x="11804" y="172555"/>
                  </a:lnTo>
                  <a:lnTo>
                    <a:pt x="35650" y="174268"/>
                  </a:lnTo>
                  <a:lnTo>
                    <a:pt x="65621" y="174846"/>
                  </a:lnTo>
                  <a:lnTo>
                    <a:pt x="92146" y="1749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SMARTInkShape-3476"/>
            <p:cNvSpPr/>
            <p:nvPr>
              <p:custDataLst>
                <p:tags r:id="rId109"/>
              </p:custDataLst>
            </p:nvPr>
          </p:nvSpPr>
          <p:spPr>
            <a:xfrm>
              <a:off x="5780527" y="1384300"/>
              <a:ext cx="17024" cy="38101"/>
            </a:xfrm>
            <a:custGeom>
              <a:avLst/>
              <a:gdLst/>
              <a:ahLst/>
              <a:cxnLst/>
              <a:rect l="0" t="0" r="0" b="0"/>
              <a:pathLst>
                <a:path w="17024" h="38101">
                  <a:moveTo>
                    <a:pt x="17023" y="0"/>
                  </a:moveTo>
                  <a:lnTo>
                    <a:pt x="17023" y="0"/>
                  </a:lnTo>
                  <a:lnTo>
                    <a:pt x="1013" y="28875"/>
                  </a:lnTo>
                  <a:lnTo>
                    <a:pt x="0" y="31950"/>
                  </a:lnTo>
                  <a:lnTo>
                    <a:pt x="29" y="34000"/>
                  </a:lnTo>
                  <a:lnTo>
                    <a:pt x="755" y="35367"/>
                  </a:lnTo>
                  <a:lnTo>
                    <a:pt x="4323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" name="SMARTInkShape-Group945"/>
          <p:cNvGrpSpPr/>
          <p:nvPr/>
        </p:nvGrpSpPr>
        <p:grpSpPr>
          <a:xfrm>
            <a:off x="4726066" y="1711779"/>
            <a:ext cx="328535" cy="225998"/>
            <a:chOff x="4726066" y="1711779"/>
            <a:chExt cx="328535" cy="225998"/>
          </a:xfrm>
        </p:grpSpPr>
        <p:sp>
          <p:nvSpPr>
            <p:cNvPr id="20" name="SMARTInkShape-3477"/>
            <p:cNvSpPr/>
            <p:nvPr>
              <p:custDataLst>
                <p:tags r:id="rId103"/>
              </p:custDataLst>
            </p:nvPr>
          </p:nvSpPr>
          <p:spPr>
            <a:xfrm>
              <a:off x="4921958" y="1828800"/>
              <a:ext cx="132643" cy="93176"/>
            </a:xfrm>
            <a:custGeom>
              <a:avLst/>
              <a:gdLst/>
              <a:ahLst/>
              <a:cxnLst/>
              <a:rect l="0" t="0" r="0" b="0"/>
              <a:pathLst>
                <a:path w="132643" h="93176">
                  <a:moveTo>
                    <a:pt x="37392" y="19050"/>
                  </a:moveTo>
                  <a:lnTo>
                    <a:pt x="37392" y="19050"/>
                  </a:lnTo>
                  <a:lnTo>
                    <a:pt x="34021" y="15679"/>
                  </a:lnTo>
                  <a:lnTo>
                    <a:pt x="30485" y="14024"/>
                  </a:lnTo>
                  <a:lnTo>
                    <a:pt x="28554" y="13583"/>
                  </a:lnTo>
                  <a:lnTo>
                    <a:pt x="19095" y="16332"/>
                  </a:lnTo>
                  <a:lnTo>
                    <a:pt x="11386" y="25368"/>
                  </a:lnTo>
                  <a:lnTo>
                    <a:pt x="4667" y="38791"/>
                  </a:lnTo>
                  <a:lnTo>
                    <a:pt x="354" y="68523"/>
                  </a:lnTo>
                  <a:lnTo>
                    <a:pt x="0" y="75315"/>
                  </a:lnTo>
                  <a:lnTo>
                    <a:pt x="1880" y="80549"/>
                  </a:lnTo>
                  <a:lnTo>
                    <a:pt x="9615" y="88246"/>
                  </a:lnTo>
                  <a:lnTo>
                    <a:pt x="19127" y="93175"/>
                  </a:lnTo>
                  <a:lnTo>
                    <a:pt x="21688" y="93161"/>
                  </a:lnTo>
                  <a:lnTo>
                    <a:pt x="26414" y="91264"/>
                  </a:lnTo>
                  <a:lnTo>
                    <a:pt x="36413" y="79487"/>
                  </a:lnTo>
                  <a:lnTo>
                    <a:pt x="52434" y="52887"/>
                  </a:lnTo>
                  <a:lnTo>
                    <a:pt x="70034" y="31441"/>
                  </a:lnTo>
                  <a:lnTo>
                    <a:pt x="74947" y="28085"/>
                  </a:lnTo>
                  <a:lnTo>
                    <a:pt x="77245" y="27190"/>
                  </a:lnTo>
                  <a:lnTo>
                    <a:pt x="85443" y="29958"/>
                  </a:lnTo>
                  <a:lnTo>
                    <a:pt x="104582" y="43234"/>
                  </a:lnTo>
                  <a:lnTo>
                    <a:pt x="117665" y="58671"/>
                  </a:lnTo>
                  <a:lnTo>
                    <a:pt x="122457" y="68644"/>
                  </a:lnTo>
                  <a:lnTo>
                    <a:pt x="126068" y="81736"/>
                  </a:lnTo>
                  <a:lnTo>
                    <a:pt x="119484" y="78938"/>
                  </a:lnTo>
                  <a:lnTo>
                    <a:pt x="117520" y="75203"/>
                  </a:lnTo>
                  <a:lnTo>
                    <a:pt x="110605" y="48931"/>
                  </a:lnTo>
                  <a:lnTo>
                    <a:pt x="105915" y="33741"/>
                  </a:lnTo>
                  <a:lnTo>
                    <a:pt x="106928" y="7004"/>
                  </a:lnTo>
                  <a:lnTo>
                    <a:pt x="108443" y="4669"/>
                  </a:lnTo>
                  <a:lnTo>
                    <a:pt x="110866" y="3113"/>
                  </a:lnTo>
                  <a:lnTo>
                    <a:pt x="121016" y="922"/>
                  </a:lnTo>
                  <a:lnTo>
                    <a:pt x="13264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3478"/>
            <p:cNvSpPr/>
            <p:nvPr>
              <p:custDataLst>
                <p:tags r:id="rId104"/>
              </p:custDataLst>
            </p:nvPr>
          </p:nvSpPr>
          <p:spPr>
            <a:xfrm>
              <a:off x="4726066" y="1711779"/>
              <a:ext cx="144385" cy="225998"/>
            </a:xfrm>
            <a:custGeom>
              <a:avLst/>
              <a:gdLst/>
              <a:ahLst/>
              <a:cxnLst/>
              <a:rect l="0" t="0" r="0" b="0"/>
              <a:pathLst>
                <a:path w="144385" h="225998">
                  <a:moveTo>
                    <a:pt x="144384" y="21771"/>
                  </a:moveTo>
                  <a:lnTo>
                    <a:pt x="144384" y="21771"/>
                  </a:lnTo>
                  <a:lnTo>
                    <a:pt x="144384" y="15029"/>
                  </a:lnTo>
                  <a:lnTo>
                    <a:pt x="142973" y="12337"/>
                  </a:lnTo>
                  <a:lnTo>
                    <a:pt x="134245" y="5178"/>
                  </a:lnTo>
                  <a:lnTo>
                    <a:pt x="126708" y="756"/>
                  </a:lnTo>
                  <a:lnTo>
                    <a:pt x="122722" y="0"/>
                  </a:lnTo>
                  <a:lnTo>
                    <a:pt x="114531" y="1041"/>
                  </a:lnTo>
                  <a:lnTo>
                    <a:pt x="98614" y="12336"/>
                  </a:lnTo>
                  <a:lnTo>
                    <a:pt x="86648" y="32629"/>
                  </a:lnTo>
                  <a:lnTo>
                    <a:pt x="74273" y="61169"/>
                  </a:lnTo>
                  <a:lnTo>
                    <a:pt x="68010" y="77670"/>
                  </a:lnTo>
                  <a:lnTo>
                    <a:pt x="61718" y="95020"/>
                  </a:lnTo>
                  <a:lnTo>
                    <a:pt x="56818" y="111526"/>
                  </a:lnTo>
                  <a:lnTo>
                    <a:pt x="49492" y="143036"/>
                  </a:lnTo>
                  <a:lnTo>
                    <a:pt x="45765" y="169741"/>
                  </a:lnTo>
                  <a:lnTo>
                    <a:pt x="43667" y="200845"/>
                  </a:lnTo>
                  <a:lnTo>
                    <a:pt x="43882" y="214954"/>
                  </a:lnTo>
                  <a:lnTo>
                    <a:pt x="46559" y="225452"/>
                  </a:lnTo>
                  <a:lnTo>
                    <a:pt x="46006" y="225997"/>
                  </a:lnTo>
                  <a:lnTo>
                    <a:pt x="44932" y="225655"/>
                  </a:lnTo>
                  <a:lnTo>
                    <a:pt x="32396" y="200576"/>
                  </a:lnTo>
                  <a:lnTo>
                    <a:pt x="18069" y="174469"/>
                  </a:lnTo>
                  <a:lnTo>
                    <a:pt x="0" y="144807"/>
                  </a:lnTo>
                  <a:lnTo>
                    <a:pt x="856" y="144012"/>
                  </a:lnTo>
                  <a:lnTo>
                    <a:pt x="10919" y="142892"/>
                  </a:lnTo>
                  <a:lnTo>
                    <a:pt x="36714" y="142561"/>
                  </a:lnTo>
                  <a:lnTo>
                    <a:pt x="61488" y="142483"/>
                  </a:lnTo>
                  <a:lnTo>
                    <a:pt x="87081" y="142449"/>
                  </a:lnTo>
                  <a:lnTo>
                    <a:pt x="117762" y="142429"/>
                  </a:lnTo>
                  <a:lnTo>
                    <a:pt x="138034" y="1424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" name="SMARTInkShape-Group946"/>
          <p:cNvGrpSpPr/>
          <p:nvPr/>
        </p:nvGrpSpPr>
        <p:grpSpPr>
          <a:xfrm>
            <a:off x="5302250" y="1657350"/>
            <a:ext cx="450851" cy="266701"/>
            <a:chOff x="5302250" y="1657350"/>
            <a:chExt cx="450851" cy="266701"/>
          </a:xfrm>
        </p:grpSpPr>
        <p:sp>
          <p:nvSpPr>
            <p:cNvPr id="23" name="SMARTInkShape-3479"/>
            <p:cNvSpPr/>
            <p:nvPr>
              <p:custDataLst>
                <p:tags r:id="rId99"/>
              </p:custDataLst>
            </p:nvPr>
          </p:nvSpPr>
          <p:spPr>
            <a:xfrm>
              <a:off x="5600700" y="1833324"/>
              <a:ext cx="152401" cy="52627"/>
            </a:xfrm>
            <a:custGeom>
              <a:avLst/>
              <a:gdLst/>
              <a:ahLst/>
              <a:cxnLst/>
              <a:rect l="0" t="0" r="0" b="0"/>
              <a:pathLst>
                <a:path w="152401" h="52627">
                  <a:moveTo>
                    <a:pt x="0" y="52626"/>
                  </a:moveTo>
                  <a:lnTo>
                    <a:pt x="0" y="52626"/>
                  </a:lnTo>
                  <a:lnTo>
                    <a:pt x="31096" y="22236"/>
                  </a:lnTo>
                  <a:lnTo>
                    <a:pt x="60043" y="1421"/>
                  </a:lnTo>
                  <a:lnTo>
                    <a:pt x="64018" y="145"/>
                  </a:lnTo>
                  <a:lnTo>
                    <a:pt x="67373" y="0"/>
                  </a:lnTo>
                  <a:lnTo>
                    <a:pt x="70315" y="609"/>
                  </a:lnTo>
                  <a:lnTo>
                    <a:pt x="81198" y="8207"/>
                  </a:lnTo>
                  <a:lnTo>
                    <a:pt x="104350" y="34407"/>
                  </a:lnTo>
                  <a:lnTo>
                    <a:pt x="121596" y="42570"/>
                  </a:lnTo>
                  <a:lnTo>
                    <a:pt x="124808" y="43100"/>
                  </a:lnTo>
                  <a:lnTo>
                    <a:pt x="132141" y="41807"/>
                  </a:lnTo>
                  <a:lnTo>
                    <a:pt x="138222" y="36999"/>
                  </a:lnTo>
                  <a:lnTo>
                    <a:pt x="143277" y="29453"/>
                  </a:lnTo>
                  <a:lnTo>
                    <a:pt x="152400" y="81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3480"/>
            <p:cNvSpPr/>
            <p:nvPr>
              <p:custDataLst>
                <p:tags r:id="rId100"/>
              </p:custDataLst>
            </p:nvPr>
          </p:nvSpPr>
          <p:spPr>
            <a:xfrm>
              <a:off x="5568950" y="1765095"/>
              <a:ext cx="146051" cy="57356"/>
            </a:xfrm>
            <a:custGeom>
              <a:avLst/>
              <a:gdLst/>
              <a:ahLst/>
              <a:cxnLst/>
              <a:rect l="0" t="0" r="0" b="0"/>
              <a:pathLst>
                <a:path w="146051" h="57356">
                  <a:moveTo>
                    <a:pt x="0" y="57355"/>
                  </a:moveTo>
                  <a:lnTo>
                    <a:pt x="0" y="57355"/>
                  </a:lnTo>
                  <a:lnTo>
                    <a:pt x="16592" y="29226"/>
                  </a:lnTo>
                  <a:lnTo>
                    <a:pt x="24593" y="12802"/>
                  </a:lnTo>
                  <a:lnTo>
                    <a:pt x="34214" y="3216"/>
                  </a:lnTo>
                  <a:lnTo>
                    <a:pt x="39037" y="801"/>
                  </a:lnTo>
                  <a:lnTo>
                    <a:pt x="48159" y="0"/>
                  </a:lnTo>
                  <a:lnTo>
                    <a:pt x="64599" y="6886"/>
                  </a:lnTo>
                  <a:lnTo>
                    <a:pt x="88412" y="22561"/>
                  </a:lnTo>
                  <a:lnTo>
                    <a:pt x="118616" y="50083"/>
                  </a:lnTo>
                  <a:lnTo>
                    <a:pt x="123979" y="54123"/>
                  </a:lnTo>
                  <a:lnTo>
                    <a:pt x="128715" y="55919"/>
                  </a:lnTo>
                  <a:lnTo>
                    <a:pt x="130966" y="54986"/>
                  </a:lnTo>
                  <a:lnTo>
                    <a:pt x="135348" y="50187"/>
                  </a:lnTo>
                  <a:lnTo>
                    <a:pt x="146050" y="256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3481"/>
            <p:cNvSpPr/>
            <p:nvPr>
              <p:custDataLst>
                <p:tags r:id="rId101"/>
              </p:custDataLst>
            </p:nvPr>
          </p:nvSpPr>
          <p:spPr>
            <a:xfrm>
              <a:off x="5340350" y="1657350"/>
              <a:ext cx="107951" cy="241301"/>
            </a:xfrm>
            <a:custGeom>
              <a:avLst/>
              <a:gdLst/>
              <a:ahLst/>
              <a:cxnLst/>
              <a:rect l="0" t="0" r="0" b="0"/>
              <a:pathLst>
                <a:path w="107951" h="241301">
                  <a:moveTo>
                    <a:pt x="0" y="0"/>
                  </a:moveTo>
                  <a:lnTo>
                    <a:pt x="0" y="0"/>
                  </a:lnTo>
                  <a:lnTo>
                    <a:pt x="6741" y="10113"/>
                  </a:lnTo>
                  <a:lnTo>
                    <a:pt x="14305" y="36628"/>
                  </a:lnTo>
                  <a:lnTo>
                    <a:pt x="20704" y="63081"/>
                  </a:lnTo>
                  <a:lnTo>
                    <a:pt x="28252" y="93653"/>
                  </a:lnTo>
                  <a:lnTo>
                    <a:pt x="32240" y="109707"/>
                  </a:lnTo>
                  <a:lnTo>
                    <a:pt x="42551" y="141187"/>
                  </a:lnTo>
                  <a:lnTo>
                    <a:pt x="58893" y="169288"/>
                  </a:lnTo>
                  <a:lnTo>
                    <a:pt x="74152" y="192126"/>
                  </a:lnTo>
                  <a:lnTo>
                    <a:pt x="94454" y="223041"/>
                  </a:lnTo>
                  <a:lnTo>
                    <a:pt x="107950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3482"/>
            <p:cNvSpPr/>
            <p:nvPr>
              <p:custDataLst>
                <p:tags r:id="rId102"/>
              </p:custDataLst>
            </p:nvPr>
          </p:nvSpPr>
          <p:spPr>
            <a:xfrm>
              <a:off x="5302250" y="1814132"/>
              <a:ext cx="75319" cy="109919"/>
            </a:xfrm>
            <a:custGeom>
              <a:avLst/>
              <a:gdLst/>
              <a:ahLst/>
              <a:cxnLst/>
              <a:rect l="0" t="0" r="0" b="0"/>
              <a:pathLst>
                <a:path w="75319" h="109919">
                  <a:moveTo>
                    <a:pt x="69850" y="21018"/>
                  </a:moveTo>
                  <a:lnTo>
                    <a:pt x="69850" y="21018"/>
                  </a:lnTo>
                  <a:lnTo>
                    <a:pt x="75318" y="1245"/>
                  </a:lnTo>
                  <a:lnTo>
                    <a:pt x="74200" y="75"/>
                  </a:lnTo>
                  <a:lnTo>
                    <a:pt x="72044" y="0"/>
                  </a:lnTo>
                  <a:lnTo>
                    <a:pt x="69197" y="656"/>
                  </a:lnTo>
                  <a:lnTo>
                    <a:pt x="62268" y="7029"/>
                  </a:lnTo>
                  <a:lnTo>
                    <a:pt x="42952" y="31739"/>
                  </a:lnTo>
                  <a:lnTo>
                    <a:pt x="28328" y="62295"/>
                  </a:lnTo>
                  <a:lnTo>
                    <a:pt x="15057" y="88046"/>
                  </a:lnTo>
                  <a:lnTo>
                    <a:pt x="3706" y="108524"/>
                  </a:lnTo>
                  <a:lnTo>
                    <a:pt x="2471" y="109694"/>
                  </a:lnTo>
                  <a:lnTo>
                    <a:pt x="0" y="1099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" name="SMARTInkShape-Group947"/>
          <p:cNvGrpSpPr/>
          <p:nvPr/>
        </p:nvGrpSpPr>
        <p:grpSpPr>
          <a:xfrm>
            <a:off x="5918200" y="1675210"/>
            <a:ext cx="875456" cy="211812"/>
            <a:chOff x="5918200" y="1675210"/>
            <a:chExt cx="875456" cy="211812"/>
          </a:xfrm>
        </p:grpSpPr>
        <p:sp>
          <p:nvSpPr>
            <p:cNvPr id="28" name="SMARTInkShape-3483"/>
            <p:cNvSpPr/>
            <p:nvPr>
              <p:custDataLst>
                <p:tags r:id="rId92"/>
              </p:custDataLst>
            </p:nvPr>
          </p:nvSpPr>
          <p:spPr>
            <a:xfrm>
              <a:off x="6649955" y="1766183"/>
              <a:ext cx="143701" cy="81668"/>
            </a:xfrm>
            <a:custGeom>
              <a:avLst/>
              <a:gdLst/>
              <a:ahLst/>
              <a:cxnLst/>
              <a:rect l="0" t="0" r="0" b="0"/>
              <a:pathLst>
                <a:path w="143701" h="81668">
                  <a:moveTo>
                    <a:pt x="11195" y="5467"/>
                  </a:moveTo>
                  <a:lnTo>
                    <a:pt x="11195" y="5467"/>
                  </a:lnTo>
                  <a:lnTo>
                    <a:pt x="14566" y="2096"/>
                  </a:lnTo>
                  <a:lnTo>
                    <a:pt x="14854" y="1103"/>
                  </a:lnTo>
                  <a:lnTo>
                    <a:pt x="14339" y="441"/>
                  </a:lnTo>
                  <a:lnTo>
                    <a:pt x="13291" y="0"/>
                  </a:lnTo>
                  <a:lnTo>
                    <a:pt x="10245" y="5154"/>
                  </a:lnTo>
                  <a:lnTo>
                    <a:pt x="1192" y="36026"/>
                  </a:lnTo>
                  <a:lnTo>
                    <a:pt x="0" y="55209"/>
                  </a:lnTo>
                  <a:lnTo>
                    <a:pt x="4068" y="72390"/>
                  </a:lnTo>
                  <a:lnTo>
                    <a:pt x="5738" y="72660"/>
                  </a:lnTo>
                  <a:lnTo>
                    <a:pt x="11356" y="71079"/>
                  </a:lnTo>
                  <a:lnTo>
                    <a:pt x="22453" y="62851"/>
                  </a:lnTo>
                  <a:lnTo>
                    <a:pt x="43033" y="36411"/>
                  </a:lnTo>
                  <a:lnTo>
                    <a:pt x="60374" y="8300"/>
                  </a:lnTo>
                  <a:lnTo>
                    <a:pt x="61620" y="8061"/>
                  </a:lnTo>
                  <a:lnTo>
                    <a:pt x="64886" y="9678"/>
                  </a:lnTo>
                  <a:lnTo>
                    <a:pt x="70691" y="17925"/>
                  </a:lnTo>
                  <a:lnTo>
                    <a:pt x="73904" y="37718"/>
                  </a:lnTo>
                  <a:lnTo>
                    <a:pt x="74675" y="66547"/>
                  </a:lnTo>
                  <a:lnTo>
                    <a:pt x="74686" y="64834"/>
                  </a:lnTo>
                  <a:lnTo>
                    <a:pt x="101209" y="36297"/>
                  </a:lnTo>
                  <a:lnTo>
                    <a:pt x="130110" y="9109"/>
                  </a:lnTo>
                  <a:lnTo>
                    <a:pt x="134922" y="5778"/>
                  </a:lnTo>
                  <a:lnTo>
                    <a:pt x="138130" y="4969"/>
                  </a:lnTo>
                  <a:lnTo>
                    <a:pt x="140269" y="5840"/>
                  </a:lnTo>
                  <a:lnTo>
                    <a:pt x="141694" y="7833"/>
                  </a:lnTo>
                  <a:lnTo>
                    <a:pt x="143700" y="20749"/>
                  </a:lnTo>
                  <a:lnTo>
                    <a:pt x="140013" y="48441"/>
                  </a:lnTo>
                  <a:lnTo>
                    <a:pt x="138195" y="816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SMARTInkShape-3484"/>
            <p:cNvSpPr/>
            <p:nvPr>
              <p:custDataLst>
                <p:tags r:id="rId93"/>
              </p:custDataLst>
            </p:nvPr>
          </p:nvSpPr>
          <p:spPr>
            <a:xfrm>
              <a:off x="6504043" y="1758950"/>
              <a:ext cx="93608" cy="94005"/>
            </a:xfrm>
            <a:custGeom>
              <a:avLst/>
              <a:gdLst/>
              <a:ahLst/>
              <a:cxnLst/>
              <a:rect l="0" t="0" r="0" b="0"/>
              <a:pathLst>
                <a:path w="93608" h="94005">
                  <a:moveTo>
                    <a:pt x="17407" y="0"/>
                  </a:moveTo>
                  <a:lnTo>
                    <a:pt x="17407" y="0"/>
                  </a:lnTo>
                  <a:lnTo>
                    <a:pt x="15995" y="12961"/>
                  </a:lnTo>
                  <a:lnTo>
                    <a:pt x="7973" y="40529"/>
                  </a:lnTo>
                  <a:lnTo>
                    <a:pt x="1520" y="66493"/>
                  </a:lnTo>
                  <a:lnTo>
                    <a:pt x="0" y="85789"/>
                  </a:lnTo>
                  <a:lnTo>
                    <a:pt x="863" y="88942"/>
                  </a:lnTo>
                  <a:lnTo>
                    <a:pt x="2144" y="91045"/>
                  </a:lnTo>
                  <a:lnTo>
                    <a:pt x="4409" y="92447"/>
                  </a:lnTo>
                  <a:lnTo>
                    <a:pt x="10690" y="94004"/>
                  </a:lnTo>
                  <a:lnTo>
                    <a:pt x="14340" y="91597"/>
                  </a:lnTo>
                  <a:lnTo>
                    <a:pt x="34101" y="65574"/>
                  </a:lnTo>
                  <a:lnTo>
                    <a:pt x="52927" y="40596"/>
                  </a:lnTo>
                  <a:lnTo>
                    <a:pt x="68560" y="19935"/>
                  </a:lnTo>
                  <a:lnTo>
                    <a:pt x="70559" y="18229"/>
                  </a:lnTo>
                  <a:lnTo>
                    <a:pt x="71892" y="17797"/>
                  </a:lnTo>
                  <a:lnTo>
                    <a:pt x="72780" y="18215"/>
                  </a:lnTo>
                  <a:lnTo>
                    <a:pt x="68934" y="45492"/>
                  </a:lnTo>
                  <a:lnTo>
                    <a:pt x="71793" y="63809"/>
                  </a:lnTo>
                  <a:lnTo>
                    <a:pt x="78972" y="74456"/>
                  </a:lnTo>
                  <a:lnTo>
                    <a:pt x="93607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SMARTInkShape-3485"/>
            <p:cNvSpPr/>
            <p:nvPr>
              <p:custDataLst>
                <p:tags r:id="rId94"/>
              </p:custDataLst>
            </p:nvPr>
          </p:nvSpPr>
          <p:spPr>
            <a:xfrm>
              <a:off x="6295523" y="1675210"/>
              <a:ext cx="132726" cy="165608"/>
            </a:xfrm>
            <a:custGeom>
              <a:avLst/>
              <a:gdLst/>
              <a:ahLst/>
              <a:cxnLst/>
              <a:rect l="0" t="0" r="0" b="0"/>
              <a:pathLst>
                <a:path w="132726" h="165608">
                  <a:moveTo>
                    <a:pt x="79877" y="39290"/>
                  </a:moveTo>
                  <a:lnTo>
                    <a:pt x="79877" y="39290"/>
                  </a:lnTo>
                  <a:lnTo>
                    <a:pt x="73136" y="39290"/>
                  </a:lnTo>
                  <a:lnTo>
                    <a:pt x="52087" y="49403"/>
                  </a:lnTo>
                  <a:lnTo>
                    <a:pt x="23508" y="75918"/>
                  </a:lnTo>
                  <a:lnTo>
                    <a:pt x="8728" y="98608"/>
                  </a:lnTo>
                  <a:lnTo>
                    <a:pt x="2811" y="110585"/>
                  </a:lnTo>
                  <a:lnTo>
                    <a:pt x="0" y="131419"/>
                  </a:lnTo>
                  <a:lnTo>
                    <a:pt x="1225" y="140926"/>
                  </a:lnTo>
                  <a:lnTo>
                    <a:pt x="5570" y="148675"/>
                  </a:lnTo>
                  <a:lnTo>
                    <a:pt x="19805" y="161048"/>
                  </a:lnTo>
                  <a:lnTo>
                    <a:pt x="37892" y="165607"/>
                  </a:lnTo>
                  <a:lnTo>
                    <a:pt x="57689" y="164575"/>
                  </a:lnTo>
                  <a:lnTo>
                    <a:pt x="87963" y="155355"/>
                  </a:lnTo>
                  <a:lnTo>
                    <a:pt x="106283" y="145202"/>
                  </a:lnTo>
                  <a:lnTo>
                    <a:pt x="118189" y="129871"/>
                  </a:lnTo>
                  <a:lnTo>
                    <a:pt x="125832" y="109887"/>
                  </a:lnTo>
                  <a:lnTo>
                    <a:pt x="131581" y="84542"/>
                  </a:lnTo>
                  <a:lnTo>
                    <a:pt x="132725" y="56815"/>
                  </a:lnTo>
                  <a:lnTo>
                    <a:pt x="130882" y="30851"/>
                  </a:lnTo>
                  <a:lnTo>
                    <a:pt x="127711" y="12256"/>
                  </a:lnTo>
                  <a:lnTo>
                    <a:pt x="122349" y="6451"/>
                  </a:lnTo>
                  <a:lnTo>
                    <a:pt x="105104" y="0"/>
                  </a:lnTo>
                  <a:lnTo>
                    <a:pt x="81447" y="6541"/>
                  </a:lnTo>
                  <a:lnTo>
                    <a:pt x="41777" y="265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3486"/>
            <p:cNvSpPr/>
            <p:nvPr>
              <p:custDataLst>
                <p:tags r:id="rId95"/>
              </p:custDataLst>
            </p:nvPr>
          </p:nvSpPr>
          <p:spPr>
            <a:xfrm>
              <a:off x="6121400" y="1701800"/>
              <a:ext cx="133351" cy="1"/>
            </a:xfrm>
            <a:custGeom>
              <a:avLst/>
              <a:gdLst/>
              <a:ahLst/>
              <a:cxnLst/>
              <a:rect l="0" t="0" r="0" b="0"/>
              <a:pathLst>
                <a:path w="133351" h="1">
                  <a:moveTo>
                    <a:pt x="0" y="0"/>
                  </a:moveTo>
                  <a:lnTo>
                    <a:pt x="0" y="0"/>
                  </a:lnTo>
                  <a:lnTo>
                    <a:pt x="26515" y="0"/>
                  </a:lnTo>
                  <a:lnTo>
                    <a:pt x="52431" y="0"/>
                  </a:lnTo>
                  <a:lnTo>
                    <a:pt x="79349" y="0"/>
                  </a:lnTo>
                  <a:lnTo>
                    <a:pt x="104807" y="0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SMARTInkShape-3487"/>
            <p:cNvSpPr/>
            <p:nvPr>
              <p:custDataLst>
                <p:tags r:id="rId96"/>
              </p:custDataLst>
            </p:nvPr>
          </p:nvSpPr>
          <p:spPr>
            <a:xfrm>
              <a:off x="6083300" y="1714500"/>
              <a:ext cx="105097" cy="167675"/>
            </a:xfrm>
            <a:custGeom>
              <a:avLst/>
              <a:gdLst/>
              <a:ahLst/>
              <a:cxnLst/>
              <a:rect l="0" t="0" r="0" b="0"/>
              <a:pathLst>
                <a:path w="105097" h="167675">
                  <a:moveTo>
                    <a:pt x="69850" y="0"/>
                  </a:moveTo>
                  <a:lnTo>
                    <a:pt x="69850" y="0"/>
                  </a:lnTo>
                  <a:lnTo>
                    <a:pt x="69850" y="3371"/>
                  </a:lnTo>
                  <a:lnTo>
                    <a:pt x="63108" y="15580"/>
                  </a:lnTo>
                  <a:lnTo>
                    <a:pt x="40975" y="44829"/>
                  </a:lnTo>
                  <a:lnTo>
                    <a:pt x="36556" y="56613"/>
                  </a:lnTo>
                  <a:lnTo>
                    <a:pt x="36943" y="66554"/>
                  </a:lnTo>
                  <a:lnTo>
                    <a:pt x="43230" y="77557"/>
                  </a:lnTo>
                  <a:lnTo>
                    <a:pt x="64513" y="98497"/>
                  </a:lnTo>
                  <a:lnTo>
                    <a:pt x="93502" y="120520"/>
                  </a:lnTo>
                  <a:lnTo>
                    <a:pt x="101529" y="129059"/>
                  </a:lnTo>
                  <a:lnTo>
                    <a:pt x="105096" y="137558"/>
                  </a:lnTo>
                  <a:lnTo>
                    <a:pt x="104800" y="146039"/>
                  </a:lnTo>
                  <a:lnTo>
                    <a:pt x="103733" y="150276"/>
                  </a:lnTo>
                  <a:lnTo>
                    <a:pt x="99494" y="153806"/>
                  </a:lnTo>
                  <a:lnTo>
                    <a:pt x="69225" y="164542"/>
                  </a:lnTo>
                  <a:lnTo>
                    <a:pt x="52639" y="167674"/>
                  </a:lnTo>
                  <a:lnTo>
                    <a:pt x="35860" y="166714"/>
                  </a:lnTo>
                  <a:lnTo>
                    <a:pt x="0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SMARTInkShape-3488"/>
            <p:cNvSpPr/>
            <p:nvPr>
              <p:custDataLst>
                <p:tags r:id="rId97"/>
              </p:custDataLst>
            </p:nvPr>
          </p:nvSpPr>
          <p:spPr>
            <a:xfrm>
              <a:off x="5975350" y="1709033"/>
              <a:ext cx="101601" cy="18168"/>
            </a:xfrm>
            <a:custGeom>
              <a:avLst/>
              <a:gdLst/>
              <a:ahLst/>
              <a:cxnLst/>
              <a:rect l="0" t="0" r="0" b="0"/>
              <a:pathLst>
                <a:path w="101601" h="1816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12552" y="6141"/>
                  </a:lnTo>
                  <a:lnTo>
                    <a:pt x="37350" y="12017"/>
                  </a:lnTo>
                  <a:lnTo>
                    <a:pt x="58934" y="15433"/>
                  </a:lnTo>
                  <a:lnTo>
                    <a:pt x="87390" y="17357"/>
                  </a:lnTo>
                  <a:lnTo>
                    <a:pt x="101600" y="181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SMARTInkShape-3489"/>
            <p:cNvSpPr/>
            <p:nvPr>
              <p:custDataLst>
                <p:tags r:id="rId98"/>
              </p:custDataLst>
            </p:nvPr>
          </p:nvSpPr>
          <p:spPr>
            <a:xfrm>
              <a:off x="5918200" y="1728083"/>
              <a:ext cx="120329" cy="158939"/>
            </a:xfrm>
            <a:custGeom>
              <a:avLst/>
              <a:gdLst/>
              <a:ahLst/>
              <a:cxnLst/>
              <a:rect l="0" t="0" r="0" b="0"/>
              <a:pathLst>
                <a:path w="120329" h="158939">
                  <a:moveTo>
                    <a:pt x="69850" y="5467"/>
                  </a:moveTo>
                  <a:lnTo>
                    <a:pt x="69850" y="5467"/>
                  </a:lnTo>
                  <a:lnTo>
                    <a:pt x="66479" y="2096"/>
                  </a:lnTo>
                  <a:lnTo>
                    <a:pt x="62943" y="441"/>
                  </a:lnTo>
                  <a:lnTo>
                    <a:pt x="61012" y="0"/>
                  </a:lnTo>
                  <a:lnTo>
                    <a:pt x="48181" y="9492"/>
                  </a:lnTo>
                  <a:lnTo>
                    <a:pt x="34345" y="29080"/>
                  </a:lnTo>
                  <a:lnTo>
                    <a:pt x="24679" y="52759"/>
                  </a:lnTo>
                  <a:lnTo>
                    <a:pt x="24214" y="59572"/>
                  </a:lnTo>
                  <a:lnTo>
                    <a:pt x="27460" y="70906"/>
                  </a:lnTo>
                  <a:lnTo>
                    <a:pt x="31712" y="74493"/>
                  </a:lnTo>
                  <a:lnTo>
                    <a:pt x="60696" y="82131"/>
                  </a:lnTo>
                  <a:lnTo>
                    <a:pt x="88069" y="88155"/>
                  </a:lnTo>
                  <a:lnTo>
                    <a:pt x="104053" y="93017"/>
                  </a:lnTo>
                  <a:lnTo>
                    <a:pt x="115860" y="99882"/>
                  </a:lnTo>
                  <a:lnTo>
                    <a:pt x="118868" y="104394"/>
                  </a:lnTo>
                  <a:lnTo>
                    <a:pt x="120328" y="115051"/>
                  </a:lnTo>
                  <a:lnTo>
                    <a:pt x="118319" y="120151"/>
                  </a:lnTo>
                  <a:lnTo>
                    <a:pt x="104673" y="134776"/>
                  </a:lnTo>
                  <a:lnTo>
                    <a:pt x="90736" y="146193"/>
                  </a:lnTo>
                  <a:lnTo>
                    <a:pt x="60281" y="157779"/>
                  </a:lnTo>
                  <a:lnTo>
                    <a:pt x="34559" y="158938"/>
                  </a:lnTo>
                  <a:lnTo>
                    <a:pt x="0" y="1515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0" name="SMARTInkShape-Group948"/>
          <p:cNvGrpSpPr/>
          <p:nvPr/>
        </p:nvGrpSpPr>
        <p:grpSpPr>
          <a:xfrm>
            <a:off x="5392033" y="2247900"/>
            <a:ext cx="456318" cy="317501"/>
            <a:chOff x="5392033" y="2247900"/>
            <a:chExt cx="456318" cy="317501"/>
          </a:xfrm>
        </p:grpSpPr>
        <p:sp>
          <p:nvSpPr>
            <p:cNvPr id="36" name="SMARTInkShape-3490"/>
            <p:cNvSpPr/>
            <p:nvPr>
              <p:custDataLst>
                <p:tags r:id="rId88"/>
              </p:custDataLst>
            </p:nvPr>
          </p:nvSpPr>
          <p:spPr>
            <a:xfrm>
              <a:off x="5392033" y="2257619"/>
              <a:ext cx="176918" cy="153492"/>
            </a:xfrm>
            <a:custGeom>
              <a:avLst/>
              <a:gdLst/>
              <a:ahLst/>
              <a:cxnLst/>
              <a:rect l="0" t="0" r="0" b="0"/>
              <a:pathLst>
                <a:path w="176918" h="153492">
                  <a:moveTo>
                    <a:pt x="5467" y="79181"/>
                  </a:moveTo>
                  <a:lnTo>
                    <a:pt x="5467" y="79181"/>
                  </a:lnTo>
                  <a:lnTo>
                    <a:pt x="441" y="58459"/>
                  </a:lnTo>
                  <a:lnTo>
                    <a:pt x="0" y="52666"/>
                  </a:lnTo>
                  <a:lnTo>
                    <a:pt x="5153" y="38704"/>
                  </a:lnTo>
                  <a:lnTo>
                    <a:pt x="15911" y="23797"/>
                  </a:lnTo>
                  <a:lnTo>
                    <a:pt x="32451" y="10116"/>
                  </a:lnTo>
                  <a:lnTo>
                    <a:pt x="49681" y="2624"/>
                  </a:lnTo>
                  <a:lnTo>
                    <a:pt x="65334" y="0"/>
                  </a:lnTo>
                  <a:lnTo>
                    <a:pt x="76995" y="1186"/>
                  </a:lnTo>
                  <a:lnTo>
                    <a:pt x="81375" y="4606"/>
                  </a:lnTo>
                  <a:lnTo>
                    <a:pt x="88122" y="15933"/>
                  </a:lnTo>
                  <a:lnTo>
                    <a:pt x="87829" y="32256"/>
                  </a:lnTo>
                  <a:lnTo>
                    <a:pt x="81611" y="61279"/>
                  </a:lnTo>
                  <a:lnTo>
                    <a:pt x="77182" y="90340"/>
                  </a:lnTo>
                  <a:lnTo>
                    <a:pt x="75686" y="122072"/>
                  </a:lnTo>
                  <a:lnTo>
                    <a:pt x="77679" y="128236"/>
                  </a:lnTo>
                  <a:lnTo>
                    <a:pt x="85539" y="138848"/>
                  </a:lnTo>
                  <a:lnTo>
                    <a:pt x="99851" y="146387"/>
                  </a:lnTo>
                  <a:lnTo>
                    <a:pt x="125860" y="152716"/>
                  </a:lnTo>
                  <a:lnTo>
                    <a:pt x="141525" y="153491"/>
                  </a:lnTo>
                  <a:lnTo>
                    <a:pt x="163080" y="148239"/>
                  </a:lnTo>
                  <a:lnTo>
                    <a:pt x="176917" y="1426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SMARTInkShape-3491"/>
            <p:cNvSpPr/>
            <p:nvPr>
              <p:custDataLst>
                <p:tags r:id="rId89"/>
              </p:custDataLst>
            </p:nvPr>
          </p:nvSpPr>
          <p:spPr>
            <a:xfrm>
              <a:off x="5702300" y="2323758"/>
              <a:ext cx="127001" cy="55547"/>
            </a:xfrm>
            <a:custGeom>
              <a:avLst/>
              <a:gdLst/>
              <a:ahLst/>
              <a:cxnLst/>
              <a:rect l="0" t="0" r="0" b="0"/>
              <a:pathLst>
                <a:path w="127001" h="55547">
                  <a:moveTo>
                    <a:pt x="0" y="51142"/>
                  </a:moveTo>
                  <a:lnTo>
                    <a:pt x="0" y="51142"/>
                  </a:lnTo>
                  <a:lnTo>
                    <a:pt x="0" y="33465"/>
                  </a:lnTo>
                  <a:lnTo>
                    <a:pt x="6741" y="17917"/>
                  </a:lnTo>
                  <a:lnTo>
                    <a:pt x="17676" y="3276"/>
                  </a:lnTo>
                  <a:lnTo>
                    <a:pt x="21662" y="887"/>
                  </a:lnTo>
                  <a:lnTo>
                    <a:pt x="25730" y="0"/>
                  </a:lnTo>
                  <a:lnTo>
                    <a:pt x="29854" y="114"/>
                  </a:lnTo>
                  <a:lnTo>
                    <a:pt x="38198" y="4004"/>
                  </a:lnTo>
                  <a:lnTo>
                    <a:pt x="46610" y="11142"/>
                  </a:lnTo>
                  <a:lnTo>
                    <a:pt x="71110" y="39028"/>
                  </a:lnTo>
                  <a:lnTo>
                    <a:pt x="85903" y="50924"/>
                  </a:lnTo>
                  <a:lnTo>
                    <a:pt x="94859" y="54573"/>
                  </a:lnTo>
                  <a:lnTo>
                    <a:pt x="99223" y="55546"/>
                  </a:lnTo>
                  <a:lnTo>
                    <a:pt x="107835" y="54745"/>
                  </a:lnTo>
                  <a:lnTo>
                    <a:pt x="115660" y="52038"/>
                  </a:lnTo>
                  <a:lnTo>
                    <a:pt x="121490" y="48483"/>
                  </a:lnTo>
                  <a:lnTo>
                    <a:pt x="123327" y="45136"/>
                  </a:lnTo>
                  <a:lnTo>
                    <a:pt x="127000" y="257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SMARTInkShape-3492"/>
            <p:cNvSpPr/>
            <p:nvPr>
              <p:custDataLst>
                <p:tags r:id="rId90"/>
              </p:custDataLst>
            </p:nvPr>
          </p:nvSpPr>
          <p:spPr>
            <a:xfrm>
              <a:off x="5486400" y="2247900"/>
              <a:ext cx="50801" cy="317501"/>
            </a:xfrm>
            <a:custGeom>
              <a:avLst/>
              <a:gdLst/>
              <a:ahLst/>
              <a:cxnLst/>
              <a:rect l="0" t="0" r="0" b="0"/>
              <a:pathLst>
                <a:path w="50801" h="317501">
                  <a:moveTo>
                    <a:pt x="50800" y="0"/>
                  </a:moveTo>
                  <a:lnTo>
                    <a:pt x="50800" y="0"/>
                  </a:lnTo>
                  <a:lnTo>
                    <a:pt x="44059" y="6742"/>
                  </a:lnTo>
                  <a:lnTo>
                    <a:pt x="39865" y="31161"/>
                  </a:lnTo>
                  <a:lnTo>
                    <a:pt x="33241" y="57123"/>
                  </a:lnTo>
                  <a:lnTo>
                    <a:pt x="28511" y="71949"/>
                  </a:lnTo>
                  <a:lnTo>
                    <a:pt x="24651" y="88888"/>
                  </a:lnTo>
                  <a:lnTo>
                    <a:pt x="21373" y="107236"/>
                  </a:lnTo>
                  <a:lnTo>
                    <a:pt x="18482" y="126524"/>
                  </a:lnTo>
                  <a:lnTo>
                    <a:pt x="15849" y="145027"/>
                  </a:lnTo>
                  <a:lnTo>
                    <a:pt x="13388" y="163007"/>
                  </a:lnTo>
                  <a:lnTo>
                    <a:pt x="11042" y="180638"/>
                  </a:lnTo>
                  <a:lnTo>
                    <a:pt x="9478" y="197331"/>
                  </a:lnTo>
                  <a:lnTo>
                    <a:pt x="7740" y="229049"/>
                  </a:lnTo>
                  <a:lnTo>
                    <a:pt x="6968" y="255846"/>
                  </a:lnTo>
                  <a:lnTo>
                    <a:pt x="4652" y="287002"/>
                  </a:lnTo>
                  <a:lnTo>
                    <a:pt x="0" y="317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SMARTInkShape-3493"/>
            <p:cNvSpPr/>
            <p:nvPr>
              <p:custDataLst>
                <p:tags r:id="rId91"/>
              </p:custDataLst>
            </p:nvPr>
          </p:nvSpPr>
          <p:spPr>
            <a:xfrm>
              <a:off x="5734050" y="2416349"/>
              <a:ext cx="114301" cy="47452"/>
            </a:xfrm>
            <a:custGeom>
              <a:avLst/>
              <a:gdLst/>
              <a:ahLst/>
              <a:cxnLst/>
              <a:rect l="0" t="0" r="0" b="0"/>
              <a:pathLst>
                <a:path w="114301" h="47452">
                  <a:moveTo>
                    <a:pt x="0" y="47451"/>
                  </a:moveTo>
                  <a:lnTo>
                    <a:pt x="0" y="47451"/>
                  </a:lnTo>
                  <a:lnTo>
                    <a:pt x="0" y="44080"/>
                  </a:lnTo>
                  <a:lnTo>
                    <a:pt x="10139" y="31550"/>
                  </a:lnTo>
                  <a:lnTo>
                    <a:pt x="41342" y="1674"/>
                  </a:lnTo>
                  <a:lnTo>
                    <a:pt x="44495" y="0"/>
                  </a:lnTo>
                  <a:lnTo>
                    <a:pt x="47303" y="295"/>
                  </a:lnTo>
                  <a:lnTo>
                    <a:pt x="49880" y="1902"/>
                  </a:lnTo>
                  <a:lnTo>
                    <a:pt x="56877" y="10907"/>
                  </a:lnTo>
                  <a:lnTo>
                    <a:pt x="77418" y="35704"/>
                  </a:lnTo>
                  <a:lnTo>
                    <a:pt x="84400" y="42873"/>
                  </a:lnTo>
                  <a:lnTo>
                    <a:pt x="86606" y="43693"/>
                  </a:lnTo>
                  <a:lnTo>
                    <a:pt x="88781" y="43535"/>
                  </a:lnTo>
                  <a:lnTo>
                    <a:pt x="93080" y="41477"/>
                  </a:lnTo>
                  <a:lnTo>
                    <a:pt x="97344" y="38211"/>
                  </a:lnTo>
                  <a:lnTo>
                    <a:pt x="114300" y="30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0" name="SMARTInkShape-Group949"/>
          <p:cNvGrpSpPr/>
          <p:nvPr/>
        </p:nvGrpSpPr>
        <p:grpSpPr>
          <a:xfrm>
            <a:off x="6039129" y="2216542"/>
            <a:ext cx="920472" cy="317843"/>
            <a:chOff x="6039129" y="2216542"/>
            <a:chExt cx="920472" cy="317843"/>
          </a:xfrm>
        </p:grpSpPr>
        <p:sp>
          <p:nvSpPr>
            <p:cNvPr id="41" name="SMARTInkShape-3494"/>
            <p:cNvSpPr/>
            <p:nvPr>
              <p:custDataLst>
                <p:tags r:id="rId79"/>
              </p:custDataLst>
            </p:nvPr>
          </p:nvSpPr>
          <p:spPr>
            <a:xfrm>
              <a:off x="6889750" y="2279911"/>
              <a:ext cx="69851" cy="6090"/>
            </a:xfrm>
            <a:custGeom>
              <a:avLst/>
              <a:gdLst/>
              <a:ahLst/>
              <a:cxnLst/>
              <a:rect l="0" t="0" r="0" b="0"/>
              <a:pathLst>
                <a:path w="69851" h="6090">
                  <a:moveTo>
                    <a:pt x="0" y="6089"/>
                  </a:moveTo>
                  <a:lnTo>
                    <a:pt x="0" y="6089"/>
                  </a:lnTo>
                  <a:lnTo>
                    <a:pt x="3371" y="2718"/>
                  </a:lnTo>
                  <a:lnTo>
                    <a:pt x="6907" y="1063"/>
                  </a:lnTo>
                  <a:lnTo>
                    <a:pt x="18297" y="0"/>
                  </a:lnTo>
                  <a:lnTo>
                    <a:pt x="43569" y="4155"/>
                  </a:lnTo>
                  <a:lnTo>
                    <a:pt x="69850" y="6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3495"/>
            <p:cNvSpPr/>
            <p:nvPr>
              <p:custDataLst>
                <p:tags r:id="rId80"/>
              </p:custDataLst>
            </p:nvPr>
          </p:nvSpPr>
          <p:spPr>
            <a:xfrm>
              <a:off x="6883400" y="2216542"/>
              <a:ext cx="51283" cy="120259"/>
            </a:xfrm>
            <a:custGeom>
              <a:avLst/>
              <a:gdLst/>
              <a:ahLst/>
              <a:cxnLst/>
              <a:rect l="0" t="0" r="0" b="0"/>
              <a:pathLst>
                <a:path w="51283" h="120259">
                  <a:moveTo>
                    <a:pt x="0" y="5958"/>
                  </a:moveTo>
                  <a:lnTo>
                    <a:pt x="0" y="5958"/>
                  </a:lnTo>
                  <a:lnTo>
                    <a:pt x="0" y="2587"/>
                  </a:lnTo>
                  <a:lnTo>
                    <a:pt x="705" y="1594"/>
                  </a:lnTo>
                  <a:lnTo>
                    <a:pt x="1881" y="932"/>
                  </a:lnTo>
                  <a:lnTo>
                    <a:pt x="8789" y="0"/>
                  </a:lnTo>
                  <a:lnTo>
                    <a:pt x="15901" y="488"/>
                  </a:lnTo>
                  <a:lnTo>
                    <a:pt x="44514" y="7457"/>
                  </a:lnTo>
                  <a:lnTo>
                    <a:pt x="48726" y="9074"/>
                  </a:lnTo>
                  <a:lnTo>
                    <a:pt x="50828" y="12269"/>
                  </a:lnTo>
                  <a:lnTo>
                    <a:pt x="51282" y="21463"/>
                  </a:lnTo>
                  <a:lnTo>
                    <a:pt x="44201" y="38539"/>
                  </a:lnTo>
                  <a:lnTo>
                    <a:pt x="26213" y="67636"/>
                  </a:lnTo>
                  <a:lnTo>
                    <a:pt x="20465" y="92617"/>
                  </a:lnTo>
                  <a:lnTo>
                    <a:pt x="19050" y="1202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3496"/>
            <p:cNvSpPr/>
            <p:nvPr>
              <p:custDataLst>
                <p:tags r:id="rId81"/>
              </p:custDataLst>
            </p:nvPr>
          </p:nvSpPr>
          <p:spPr>
            <a:xfrm>
              <a:off x="6779980" y="2279650"/>
              <a:ext cx="78021" cy="1"/>
            </a:xfrm>
            <a:custGeom>
              <a:avLst/>
              <a:gdLst/>
              <a:ahLst/>
              <a:cxnLst/>
              <a:rect l="0" t="0" r="0" b="0"/>
              <a:pathLst>
                <a:path w="78021" h="1">
                  <a:moveTo>
                    <a:pt x="8170" y="0"/>
                  </a:moveTo>
                  <a:lnTo>
                    <a:pt x="8170" y="0"/>
                  </a:lnTo>
                  <a:lnTo>
                    <a:pt x="0" y="0"/>
                  </a:lnTo>
                  <a:lnTo>
                    <a:pt x="28480" y="0"/>
                  </a:lnTo>
                  <a:lnTo>
                    <a:pt x="59136" y="0"/>
                  </a:lnTo>
                  <a:lnTo>
                    <a:pt x="7802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SMARTInkShape-3497"/>
            <p:cNvSpPr/>
            <p:nvPr>
              <p:custDataLst>
                <p:tags r:id="rId82"/>
              </p:custDataLst>
            </p:nvPr>
          </p:nvSpPr>
          <p:spPr>
            <a:xfrm>
              <a:off x="6620744" y="2317750"/>
              <a:ext cx="115230" cy="169974"/>
            </a:xfrm>
            <a:custGeom>
              <a:avLst/>
              <a:gdLst/>
              <a:ahLst/>
              <a:cxnLst/>
              <a:rect l="0" t="0" r="0" b="0"/>
              <a:pathLst>
                <a:path w="115230" h="169974">
                  <a:moveTo>
                    <a:pt x="65806" y="0"/>
                  </a:moveTo>
                  <a:lnTo>
                    <a:pt x="65806" y="0"/>
                  </a:lnTo>
                  <a:lnTo>
                    <a:pt x="55135" y="14433"/>
                  </a:lnTo>
                  <a:lnTo>
                    <a:pt x="37243" y="46139"/>
                  </a:lnTo>
                  <a:lnTo>
                    <a:pt x="22773" y="74834"/>
                  </a:lnTo>
                  <a:lnTo>
                    <a:pt x="9285" y="104050"/>
                  </a:lnTo>
                  <a:lnTo>
                    <a:pt x="1880" y="127854"/>
                  </a:lnTo>
                  <a:lnTo>
                    <a:pt x="0" y="147135"/>
                  </a:lnTo>
                  <a:lnTo>
                    <a:pt x="3868" y="162760"/>
                  </a:lnTo>
                  <a:lnTo>
                    <a:pt x="8286" y="167068"/>
                  </a:lnTo>
                  <a:lnTo>
                    <a:pt x="14054" y="169234"/>
                  </a:lnTo>
                  <a:lnTo>
                    <a:pt x="20721" y="169973"/>
                  </a:lnTo>
                  <a:lnTo>
                    <a:pt x="35655" y="165149"/>
                  </a:lnTo>
                  <a:lnTo>
                    <a:pt x="50995" y="155244"/>
                  </a:lnTo>
                  <a:lnTo>
                    <a:pt x="76207" y="125889"/>
                  </a:lnTo>
                  <a:lnTo>
                    <a:pt x="90525" y="101271"/>
                  </a:lnTo>
                  <a:lnTo>
                    <a:pt x="101823" y="76102"/>
                  </a:lnTo>
                  <a:lnTo>
                    <a:pt x="109639" y="50771"/>
                  </a:lnTo>
                  <a:lnTo>
                    <a:pt x="115229" y="23669"/>
                  </a:lnTo>
                  <a:lnTo>
                    <a:pt x="112828" y="9208"/>
                  </a:lnTo>
                  <a:lnTo>
                    <a:pt x="110559" y="6139"/>
                  </a:lnTo>
                  <a:lnTo>
                    <a:pt x="107635" y="4093"/>
                  </a:lnTo>
                  <a:lnTo>
                    <a:pt x="98661" y="1213"/>
                  </a:lnTo>
                  <a:lnTo>
                    <a:pt x="96176" y="808"/>
                  </a:lnTo>
                  <a:lnTo>
                    <a:pt x="85937" y="3610"/>
                  </a:lnTo>
                  <a:lnTo>
                    <a:pt x="79928" y="8895"/>
                  </a:lnTo>
                  <a:lnTo>
                    <a:pt x="72577" y="21685"/>
                  </a:lnTo>
                  <a:lnTo>
                    <a:pt x="67812" y="36999"/>
                  </a:lnTo>
                  <a:lnTo>
                    <a:pt x="65992" y="45372"/>
                  </a:lnTo>
                  <a:lnTo>
                    <a:pt x="60456" y="55459"/>
                  </a:lnTo>
                  <a:lnTo>
                    <a:pt x="59417" y="56023"/>
                  </a:lnTo>
                  <a:lnTo>
                    <a:pt x="53106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3498"/>
            <p:cNvSpPr/>
            <p:nvPr>
              <p:custDataLst>
                <p:tags r:id="rId83"/>
              </p:custDataLst>
            </p:nvPr>
          </p:nvSpPr>
          <p:spPr>
            <a:xfrm>
              <a:off x="6557361" y="2317750"/>
              <a:ext cx="40290" cy="158751"/>
            </a:xfrm>
            <a:custGeom>
              <a:avLst/>
              <a:gdLst/>
              <a:ahLst/>
              <a:cxnLst/>
              <a:rect l="0" t="0" r="0" b="0"/>
              <a:pathLst>
                <a:path w="40290" h="158751">
                  <a:moveTo>
                    <a:pt x="40289" y="0"/>
                  </a:moveTo>
                  <a:lnTo>
                    <a:pt x="40289" y="0"/>
                  </a:lnTo>
                  <a:lnTo>
                    <a:pt x="39584" y="6481"/>
                  </a:lnTo>
                  <a:lnTo>
                    <a:pt x="31500" y="32325"/>
                  </a:lnTo>
                  <a:lnTo>
                    <a:pt x="25094" y="53878"/>
                  </a:lnTo>
                  <a:lnTo>
                    <a:pt x="19895" y="77568"/>
                  </a:lnTo>
                  <a:lnTo>
                    <a:pt x="13351" y="100326"/>
                  </a:lnTo>
                  <a:lnTo>
                    <a:pt x="3614" y="129210"/>
                  </a:lnTo>
                  <a:lnTo>
                    <a:pt x="0" y="142799"/>
                  </a:lnTo>
                  <a:lnTo>
                    <a:pt x="2189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3499"/>
            <p:cNvSpPr/>
            <p:nvPr>
              <p:custDataLst>
                <p:tags r:id="rId84"/>
              </p:custDataLst>
            </p:nvPr>
          </p:nvSpPr>
          <p:spPr>
            <a:xfrm>
              <a:off x="6451600" y="24257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6350" y="0"/>
                  </a:moveTo>
                  <a:lnTo>
                    <a:pt x="63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SMARTInkShape-3500"/>
            <p:cNvSpPr/>
            <p:nvPr>
              <p:custDataLst>
                <p:tags r:id="rId85"/>
              </p:custDataLst>
            </p:nvPr>
          </p:nvSpPr>
          <p:spPr>
            <a:xfrm>
              <a:off x="6241143" y="2311400"/>
              <a:ext cx="97094" cy="180795"/>
            </a:xfrm>
            <a:custGeom>
              <a:avLst/>
              <a:gdLst/>
              <a:ahLst/>
              <a:cxnLst/>
              <a:rect l="0" t="0" r="0" b="0"/>
              <a:pathLst>
                <a:path w="97094" h="180795">
                  <a:moveTo>
                    <a:pt x="51707" y="19050"/>
                  </a:moveTo>
                  <a:lnTo>
                    <a:pt x="51707" y="19050"/>
                  </a:lnTo>
                  <a:lnTo>
                    <a:pt x="40876" y="47193"/>
                  </a:lnTo>
                  <a:lnTo>
                    <a:pt x="36111" y="74034"/>
                  </a:lnTo>
                  <a:lnTo>
                    <a:pt x="38541" y="104329"/>
                  </a:lnTo>
                  <a:lnTo>
                    <a:pt x="43024" y="134237"/>
                  </a:lnTo>
                  <a:lnTo>
                    <a:pt x="43960" y="157131"/>
                  </a:lnTo>
                  <a:lnTo>
                    <a:pt x="41679" y="170730"/>
                  </a:lnTo>
                  <a:lnTo>
                    <a:pt x="39377" y="175204"/>
                  </a:lnTo>
                  <a:lnTo>
                    <a:pt x="36431" y="178186"/>
                  </a:lnTo>
                  <a:lnTo>
                    <a:pt x="33057" y="180174"/>
                  </a:lnTo>
                  <a:lnTo>
                    <a:pt x="29396" y="180794"/>
                  </a:lnTo>
                  <a:lnTo>
                    <a:pt x="21565" y="179601"/>
                  </a:lnTo>
                  <a:lnTo>
                    <a:pt x="13381" y="172956"/>
                  </a:lnTo>
                  <a:lnTo>
                    <a:pt x="5745" y="162241"/>
                  </a:lnTo>
                  <a:lnTo>
                    <a:pt x="0" y="148072"/>
                  </a:lnTo>
                  <a:lnTo>
                    <a:pt x="739" y="132367"/>
                  </a:lnTo>
                  <a:lnTo>
                    <a:pt x="6477" y="115980"/>
                  </a:lnTo>
                  <a:lnTo>
                    <a:pt x="22313" y="91593"/>
                  </a:lnTo>
                  <a:lnTo>
                    <a:pt x="52590" y="65913"/>
                  </a:lnTo>
                  <a:lnTo>
                    <a:pt x="82377" y="43672"/>
                  </a:lnTo>
                  <a:lnTo>
                    <a:pt x="95445" y="28541"/>
                  </a:lnTo>
                  <a:lnTo>
                    <a:pt x="97093" y="23966"/>
                  </a:lnTo>
                  <a:lnTo>
                    <a:pt x="97043" y="15120"/>
                  </a:lnTo>
                  <a:lnTo>
                    <a:pt x="94632" y="11491"/>
                  </a:lnTo>
                  <a:lnTo>
                    <a:pt x="86307" y="5578"/>
                  </a:lnTo>
                  <a:lnTo>
                    <a:pt x="69719" y="1653"/>
                  </a:lnTo>
                  <a:lnTo>
                    <a:pt x="4535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3501"/>
            <p:cNvSpPr/>
            <p:nvPr>
              <p:custDataLst>
                <p:tags r:id="rId86"/>
              </p:custDataLst>
            </p:nvPr>
          </p:nvSpPr>
          <p:spPr>
            <a:xfrm>
              <a:off x="6165850" y="2489200"/>
              <a:ext cx="19051" cy="45185"/>
            </a:xfrm>
            <a:custGeom>
              <a:avLst/>
              <a:gdLst/>
              <a:ahLst/>
              <a:cxnLst/>
              <a:rect l="0" t="0" r="0" b="0"/>
              <a:pathLst>
                <a:path w="19051" h="45185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658" y="1411"/>
                  </a:lnTo>
                  <a:lnTo>
                    <a:pt x="184" y="29854"/>
                  </a:lnTo>
                  <a:lnTo>
                    <a:pt x="3425" y="42398"/>
                  </a:lnTo>
                  <a:lnTo>
                    <a:pt x="5811" y="44493"/>
                  </a:lnTo>
                  <a:lnTo>
                    <a:pt x="8813" y="45184"/>
                  </a:lnTo>
                  <a:lnTo>
                    <a:pt x="19050" y="44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SMARTInkShape-3502"/>
            <p:cNvSpPr/>
            <p:nvPr>
              <p:custDataLst>
                <p:tags r:id="rId87"/>
              </p:custDataLst>
            </p:nvPr>
          </p:nvSpPr>
          <p:spPr>
            <a:xfrm>
              <a:off x="6039129" y="2329138"/>
              <a:ext cx="101322" cy="160063"/>
            </a:xfrm>
            <a:custGeom>
              <a:avLst/>
              <a:gdLst/>
              <a:ahLst/>
              <a:cxnLst/>
              <a:rect l="0" t="0" r="0" b="0"/>
              <a:pathLst>
                <a:path w="101322" h="160063">
                  <a:moveTo>
                    <a:pt x="6071" y="20362"/>
                  </a:moveTo>
                  <a:lnTo>
                    <a:pt x="6071" y="20362"/>
                  </a:lnTo>
                  <a:lnTo>
                    <a:pt x="30713" y="6564"/>
                  </a:lnTo>
                  <a:lnTo>
                    <a:pt x="46891" y="589"/>
                  </a:lnTo>
                  <a:lnTo>
                    <a:pt x="71867" y="0"/>
                  </a:lnTo>
                  <a:lnTo>
                    <a:pt x="78157" y="2554"/>
                  </a:lnTo>
                  <a:lnTo>
                    <a:pt x="87028" y="11036"/>
                  </a:lnTo>
                  <a:lnTo>
                    <a:pt x="91440" y="23743"/>
                  </a:lnTo>
                  <a:lnTo>
                    <a:pt x="92617" y="31083"/>
                  </a:lnTo>
                  <a:lnTo>
                    <a:pt x="84517" y="50527"/>
                  </a:lnTo>
                  <a:lnTo>
                    <a:pt x="67747" y="73280"/>
                  </a:lnTo>
                  <a:lnTo>
                    <a:pt x="43831" y="97503"/>
                  </a:lnTo>
                  <a:lnTo>
                    <a:pt x="16083" y="124828"/>
                  </a:lnTo>
                  <a:lnTo>
                    <a:pt x="1198" y="142958"/>
                  </a:lnTo>
                  <a:lnTo>
                    <a:pt x="0" y="147249"/>
                  </a:lnTo>
                  <a:lnTo>
                    <a:pt x="613" y="150814"/>
                  </a:lnTo>
                  <a:lnTo>
                    <a:pt x="2432" y="153897"/>
                  </a:lnTo>
                  <a:lnTo>
                    <a:pt x="13861" y="157322"/>
                  </a:lnTo>
                  <a:lnTo>
                    <a:pt x="42011" y="159250"/>
                  </a:lnTo>
                  <a:lnTo>
                    <a:pt x="73399" y="159821"/>
                  </a:lnTo>
                  <a:lnTo>
                    <a:pt x="101321" y="1600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4" name="SMARTInkShape-Group950"/>
          <p:cNvGrpSpPr/>
          <p:nvPr/>
        </p:nvGrpSpPr>
        <p:grpSpPr>
          <a:xfrm>
            <a:off x="7080250" y="2273956"/>
            <a:ext cx="458631" cy="240645"/>
            <a:chOff x="7080250" y="2273956"/>
            <a:chExt cx="458631" cy="240645"/>
          </a:xfrm>
        </p:grpSpPr>
        <p:sp>
          <p:nvSpPr>
            <p:cNvPr id="51" name="SMARTInkShape-3503"/>
            <p:cNvSpPr/>
            <p:nvPr>
              <p:custDataLst>
                <p:tags r:id="rId76"/>
              </p:custDataLst>
            </p:nvPr>
          </p:nvSpPr>
          <p:spPr>
            <a:xfrm>
              <a:off x="7372200" y="2273956"/>
              <a:ext cx="166681" cy="240645"/>
            </a:xfrm>
            <a:custGeom>
              <a:avLst/>
              <a:gdLst/>
              <a:ahLst/>
              <a:cxnLst/>
              <a:rect l="0" t="0" r="0" b="0"/>
              <a:pathLst>
                <a:path w="166681" h="240645">
                  <a:moveTo>
                    <a:pt x="57300" y="145394"/>
                  </a:moveTo>
                  <a:lnTo>
                    <a:pt x="57300" y="145394"/>
                  </a:lnTo>
                  <a:lnTo>
                    <a:pt x="50558" y="138652"/>
                  </a:lnTo>
                  <a:lnTo>
                    <a:pt x="46456" y="137372"/>
                  </a:lnTo>
                  <a:lnTo>
                    <a:pt x="36252" y="137830"/>
                  </a:lnTo>
                  <a:lnTo>
                    <a:pt x="18608" y="145426"/>
                  </a:lnTo>
                  <a:lnTo>
                    <a:pt x="3346" y="159985"/>
                  </a:lnTo>
                  <a:lnTo>
                    <a:pt x="869" y="165705"/>
                  </a:lnTo>
                  <a:lnTo>
                    <a:pt x="0" y="177704"/>
                  </a:lnTo>
                  <a:lnTo>
                    <a:pt x="3476" y="192989"/>
                  </a:lnTo>
                  <a:lnTo>
                    <a:pt x="6601" y="196880"/>
                  </a:lnTo>
                  <a:lnTo>
                    <a:pt x="15716" y="203084"/>
                  </a:lnTo>
                  <a:lnTo>
                    <a:pt x="28706" y="204430"/>
                  </a:lnTo>
                  <a:lnTo>
                    <a:pt x="36121" y="203801"/>
                  </a:lnTo>
                  <a:lnTo>
                    <a:pt x="48122" y="197458"/>
                  </a:lnTo>
                  <a:lnTo>
                    <a:pt x="74066" y="169398"/>
                  </a:lnTo>
                  <a:lnTo>
                    <a:pt x="89917" y="144538"/>
                  </a:lnTo>
                  <a:lnTo>
                    <a:pt x="107074" y="113969"/>
                  </a:lnTo>
                  <a:lnTo>
                    <a:pt x="116588" y="96927"/>
                  </a:lnTo>
                  <a:lnTo>
                    <a:pt x="126459" y="79216"/>
                  </a:lnTo>
                  <a:lnTo>
                    <a:pt x="135861" y="62470"/>
                  </a:lnTo>
                  <a:lnTo>
                    <a:pt x="144952" y="46367"/>
                  </a:lnTo>
                  <a:lnTo>
                    <a:pt x="159757" y="19537"/>
                  </a:lnTo>
                  <a:lnTo>
                    <a:pt x="166337" y="5261"/>
                  </a:lnTo>
                  <a:lnTo>
                    <a:pt x="166680" y="1878"/>
                  </a:lnTo>
                  <a:lnTo>
                    <a:pt x="165497" y="328"/>
                  </a:lnTo>
                  <a:lnTo>
                    <a:pt x="163298" y="0"/>
                  </a:lnTo>
                  <a:lnTo>
                    <a:pt x="146719" y="23135"/>
                  </a:lnTo>
                  <a:lnTo>
                    <a:pt x="131849" y="53427"/>
                  </a:lnTo>
                  <a:lnTo>
                    <a:pt x="123932" y="71383"/>
                  </a:lnTo>
                  <a:lnTo>
                    <a:pt x="116538" y="89703"/>
                  </a:lnTo>
                  <a:lnTo>
                    <a:pt x="109492" y="108267"/>
                  </a:lnTo>
                  <a:lnTo>
                    <a:pt x="102678" y="126992"/>
                  </a:lnTo>
                  <a:lnTo>
                    <a:pt x="99547" y="143710"/>
                  </a:lnTo>
                  <a:lnTo>
                    <a:pt x="99830" y="173573"/>
                  </a:lnTo>
                  <a:lnTo>
                    <a:pt x="106540" y="199075"/>
                  </a:lnTo>
                  <a:lnTo>
                    <a:pt x="111294" y="210815"/>
                  </a:lnTo>
                  <a:lnTo>
                    <a:pt x="124101" y="225740"/>
                  </a:lnTo>
                  <a:lnTo>
                    <a:pt x="143415" y="236228"/>
                  </a:lnTo>
                  <a:lnTo>
                    <a:pt x="158900" y="2406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SMARTInkShape-3504"/>
            <p:cNvSpPr/>
            <p:nvPr>
              <p:custDataLst>
                <p:tags r:id="rId77"/>
              </p:custDataLst>
            </p:nvPr>
          </p:nvSpPr>
          <p:spPr>
            <a:xfrm>
              <a:off x="7222399" y="2385667"/>
              <a:ext cx="99152" cy="109884"/>
            </a:xfrm>
            <a:custGeom>
              <a:avLst/>
              <a:gdLst/>
              <a:ahLst/>
              <a:cxnLst/>
              <a:rect l="0" t="0" r="0" b="0"/>
              <a:pathLst>
                <a:path w="99152" h="109884">
                  <a:moveTo>
                    <a:pt x="99151" y="14633"/>
                  </a:moveTo>
                  <a:lnTo>
                    <a:pt x="99151" y="14633"/>
                  </a:lnTo>
                  <a:lnTo>
                    <a:pt x="93376" y="9563"/>
                  </a:lnTo>
                  <a:lnTo>
                    <a:pt x="86942" y="5795"/>
                  </a:lnTo>
                  <a:lnTo>
                    <a:pt x="72015" y="3077"/>
                  </a:lnTo>
                  <a:lnTo>
                    <a:pt x="47444" y="12385"/>
                  </a:lnTo>
                  <a:lnTo>
                    <a:pt x="21193" y="31919"/>
                  </a:lnTo>
                  <a:lnTo>
                    <a:pt x="2282" y="55581"/>
                  </a:lnTo>
                  <a:lnTo>
                    <a:pt x="0" y="63099"/>
                  </a:lnTo>
                  <a:lnTo>
                    <a:pt x="1227" y="77095"/>
                  </a:lnTo>
                  <a:lnTo>
                    <a:pt x="6474" y="88490"/>
                  </a:lnTo>
                  <a:lnTo>
                    <a:pt x="9850" y="93504"/>
                  </a:lnTo>
                  <a:lnTo>
                    <a:pt x="14923" y="96847"/>
                  </a:lnTo>
                  <a:lnTo>
                    <a:pt x="28085" y="100561"/>
                  </a:lnTo>
                  <a:lnTo>
                    <a:pt x="47991" y="99282"/>
                  </a:lnTo>
                  <a:lnTo>
                    <a:pt x="59009" y="92471"/>
                  </a:lnTo>
                  <a:lnTo>
                    <a:pt x="68610" y="80978"/>
                  </a:lnTo>
                  <a:lnTo>
                    <a:pt x="81243" y="54673"/>
                  </a:lnTo>
                  <a:lnTo>
                    <a:pt x="89768" y="25948"/>
                  </a:lnTo>
                  <a:lnTo>
                    <a:pt x="97776" y="0"/>
                  </a:lnTo>
                  <a:lnTo>
                    <a:pt x="92002" y="10376"/>
                  </a:lnTo>
                  <a:lnTo>
                    <a:pt x="84725" y="34695"/>
                  </a:lnTo>
                  <a:lnTo>
                    <a:pt x="81471" y="64243"/>
                  </a:lnTo>
                  <a:lnTo>
                    <a:pt x="86354" y="83013"/>
                  </a:lnTo>
                  <a:lnTo>
                    <a:pt x="99151" y="1098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SMARTInkShape-3505"/>
            <p:cNvSpPr/>
            <p:nvPr>
              <p:custDataLst>
                <p:tags r:id="rId78"/>
              </p:custDataLst>
            </p:nvPr>
          </p:nvSpPr>
          <p:spPr>
            <a:xfrm>
              <a:off x="7080250" y="2390130"/>
              <a:ext cx="133351" cy="119882"/>
            </a:xfrm>
            <a:custGeom>
              <a:avLst/>
              <a:gdLst/>
              <a:ahLst/>
              <a:cxnLst/>
              <a:rect l="0" t="0" r="0" b="0"/>
              <a:pathLst>
                <a:path w="133351" h="119882">
                  <a:moveTo>
                    <a:pt x="0" y="48270"/>
                  </a:moveTo>
                  <a:lnTo>
                    <a:pt x="0" y="48270"/>
                  </a:lnTo>
                  <a:lnTo>
                    <a:pt x="0" y="44899"/>
                  </a:lnTo>
                  <a:lnTo>
                    <a:pt x="1411" y="43906"/>
                  </a:lnTo>
                  <a:lnTo>
                    <a:pt x="14305" y="42181"/>
                  </a:lnTo>
                  <a:lnTo>
                    <a:pt x="27757" y="52110"/>
                  </a:lnTo>
                  <a:lnTo>
                    <a:pt x="49854" y="75134"/>
                  </a:lnTo>
                  <a:lnTo>
                    <a:pt x="64359" y="102364"/>
                  </a:lnTo>
                  <a:lnTo>
                    <a:pt x="72692" y="115333"/>
                  </a:lnTo>
                  <a:lnTo>
                    <a:pt x="74640" y="119703"/>
                  </a:lnTo>
                  <a:lnTo>
                    <a:pt x="75161" y="119881"/>
                  </a:lnTo>
                  <a:lnTo>
                    <a:pt x="75507" y="119294"/>
                  </a:lnTo>
                  <a:lnTo>
                    <a:pt x="67335" y="101732"/>
                  </a:lnTo>
                  <a:lnTo>
                    <a:pt x="64636" y="74851"/>
                  </a:lnTo>
                  <a:lnTo>
                    <a:pt x="64005" y="52322"/>
                  </a:lnTo>
                  <a:lnTo>
                    <a:pt x="60278" y="22581"/>
                  </a:lnTo>
                  <a:lnTo>
                    <a:pt x="57424" y="0"/>
                  </a:lnTo>
                  <a:lnTo>
                    <a:pt x="58744" y="567"/>
                  </a:lnTo>
                  <a:lnTo>
                    <a:pt x="63973" y="4961"/>
                  </a:lnTo>
                  <a:lnTo>
                    <a:pt x="84964" y="11998"/>
                  </a:lnTo>
                  <a:lnTo>
                    <a:pt x="113526" y="15180"/>
                  </a:lnTo>
                  <a:lnTo>
                    <a:pt x="133350" y="165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5" name="SMARTInkShape-3506"/>
          <p:cNvSpPr/>
          <p:nvPr>
            <p:custDataLst>
              <p:tags r:id="rId2"/>
            </p:custDataLst>
          </p:nvPr>
        </p:nvSpPr>
        <p:spPr>
          <a:xfrm>
            <a:off x="4522784" y="3302362"/>
            <a:ext cx="61514" cy="61781"/>
          </a:xfrm>
          <a:custGeom>
            <a:avLst/>
            <a:gdLst/>
            <a:ahLst/>
            <a:cxnLst/>
            <a:rect l="0" t="0" r="0" b="0"/>
            <a:pathLst>
              <a:path w="61514" h="61781">
                <a:moveTo>
                  <a:pt x="36516" y="18688"/>
                </a:moveTo>
                <a:lnTo>
                  <a:pt x="36516" y="18688"/>
                </a:lnTo>
                <a:lnTo>
                  <a:pt x="39887" y="15317"/>
                </a:lnTo>
                <a:lnTo>
                  <a:pt x="40174" y="13619"/>
                </a:lnTo>
                <a:lnTo>
                  <a:pt x="39661" y="11781"/>
                </a:lnTo>
                <a:lnTo>
                  <a:pt x="37914" y="7857"/>
                </a:lnTo>
                <a:lnTo>
                  <a:pt x="36700" y="860"/>
                </a:lnTo>
                <a:lnTo>
                  <a:pt x="35933" y="452"/>
                </a:lnTo>
                <a:lnTo>
                  <a:pt x="33200" y="0"/>
                </a:lnTo>
                <a:lnTo>
                  <a:pt x="24323" y="3116"/>
                </a:lnTo>
                <a:lnTo>
                  <a:pt x="3762" y="20041"/>
                </a:lnTo>
                <a:lnTo>
                  <a:pt x="793" y="26580"/>
                </a:lnTo>
                <a:lnTo>
                  <a:pt x="0" y="30299"/>
                </a:lnTo>
                <a:lnTo>
                  <a:pt x="883" y="33484"/>
                </a:lnTo>
                <a:lnTo>
                  <a:pt x="5627" y="38905"/>
                </a:lnTo>
                <a:lnTo>
                  <a:pt x="16232" y="45923"/>
                </a:lnTo>
                <a:lnTo>
                  <a:pt x="26090" y="46550"/>
                </a:lnTo>
                <a:lnTo>
                  <a:pt x="46294" y="41203"/>
                </a:lnTo>
                <a:lnTo>
                  <a:pt x="53327" y="35515"/>
                </a:lnTo>
                <a:lnTo>
                  <a:pt x="58098" y="28283"/>
                </a:lnTo>
                <a:lnTo>
                  <a:pt x="61413" y="11346"/>
                </a:lnTo>
                <a:lnTo>
                  <a:pt x="60170" y="8854"/>
                </a:lnTo>
                <a:lnTo>
                  <a:pt x="55025" y="4204"/>
                </a:lnTo>
                <a:lnTo>
                  <a:pt x="50972" y="3388"/>
                </a:lnTo>
                <a:lnTo>
                  <a:pt x="35860" y="5609"/>
                </a:lnTo>
                <a:lnTo>
                  <a:pt x="22132" y="11442"/>
                </a:lnTo>
                <a:lnTo>
                  <a:pt x="13425" y="18055"/>
                </a:lnTo>
                <a:lnTo>
                  <a:pt x="8614" y="25697"/>
                </a:lnTo>
                <a:lnTo>
                  <a:pt x="7331" y="29711"/>
                </a:lnTo>
                <a:lnTo>
                  <a:pt x="7788" y="37933"/>
                </a:lnTo>
                <a:lnTo>
                  <a:pt x="8897" y="42102"/>
                </a:lnTo>
                <a:lnTo>
                  <a:pt x="13893" y="48614"/>
                </a:lnTo>
                <a:lnTo>
                  <a:pt x="28598" y="58544"/>
                </a:lnTo>
                <a:lnTo>
                  <a:pt x="40912" y="61777"/>
                </a:lnTo>
                <a:lnTo>
                  <a:pt x="47406" y="60652"/>
                </a:lnTo>
                <a:lnTo>
                  <a:pt x="50126" y="59364"/>
                </a:lnTo>
                <a:lnTo>
                  <a:pt x="55030" y="54170"/>
                </a:lnTo>
                <a:lnTo>
                  <a:pt x="58856" y="47158"/>
                </a:lnTo>
                <a:lnTo>
                  <a:pt x="61513" y="27001"/>
                </a:lnTo>
                <a:lnTo>
                  <a:pt x="60236" y="23525"/>
                </a:lnTo>
                <a:lnTo>
                  <a:pt x="55055" y="17780"/>
                </a:lnTo>
                <a:lnTo>
                  <a:pt x="48048" y="14757"/>
                </a:lnTo>
                <a:lnTo>
                  <a:pt x="44204" y="13950"/>
                </a:lnTo>
                <a:lnTo>
                  <a:pt x="40230" y="14824"/>
                </a:lnTo>
                <a:lnTo>
                  <a:pt x="32052" y="19558"/>
                </a:lnTo>
                <a:lnTo>
                  <a:pt x="22885" y="30156"/>
                </a:lnTo>
                <a:lnTo>
                  <a:pt x="19875" y="38131"/>
                </a:lnTo>
                <a:lnTo>
                  <a:pt x="19072" y="42233"/>
                </a:lnTo>
                <a:lnTo>
                  <a:pt x="19948" y="45674"/>
                </a:lnTo>
                <a:lnTo>
                  <a:pt x="24684" y="51378"/>
                </a:lnTo>
                <a:lnTo>
                  <a:pt x="38517" y="60083"/>
                </a:lnTo>
                <a:lnTo>
                  <a:pt x="43990" y="61780"/>
                </a:lnTo>
                <a:lnTo>
                  <a:pt x="46438" y="61527"/>
                </a:lnTo>
                <a:lnTo>
                  <a:pt x="51038" y="59365"/>
                </a:lnTo>
                <a:lnTo>
                  <a:pt x="52548" y="57095"/>
                </a:lnTo>
                <a:lnTo>
                  <a:pt x="54225" y="50809"/>
                </a:lnTo>
                <a:lnTo>
                  <a:pt x="53966" y="47863"/>
                </a:lnTo>
                <a:lnTo>
                  <a:pt x="51798" y="42709"/>
                </a:lnTo>
                <a:lnTo>
                  <a:pt x="49526" y="41757"/>
                </a:lnTo>
                <a:lnTo>
                  <a:pt x="36516" y="4408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6" name="SMARTInkShape-3507"/>
          <p:cNvSpPr/>
          <p:nvPr>
            <p:custDataLst>
              <p:tags r:id="rId3"/>
            </p:custDataLst>
          </p:nvPr>
        </p:nvSpPr>
        <p:spPr>
          <a:xfrm>
            <a:off x="3568700" y="4451460"/>
            <a:ext cx="2235201" cy="266591"/>
          </a:xfrm>
          <a:custGeom>
            <a:avLst/>
            <a:gdLst/>
            <a:ahLst/>
            <a:cxnLst/>
            <a:rect l="0" t="0" r="0" b="0"/>
            <a:pathLst>
              <a:path w="2235201" h="266591">
                <a:moveTo>
                  <a:pt x="0" y="120540"/>
                </a:moveTo>
                <a:lnTo>
                  <a:pt x="0" y="120540"/>
                </a:lnTo>
                <a:lnTo>
                  <a:pt x="0" y="111702"/>
                </a:lnTo>
                <a:lnTo>
                  <a:pt x="1881" y="107675"/>
                </a:lnTo>
                <a:lnTo>
                  <a:pt x="27136" y="80804"/>
                </a:lnTo>
                <a:lnTo>
                  <a:pt x="41593" y="69647"/>
                </a:lnTo>
                <a:lnTo>
                  <a:pt x="64927" y="58502"/>
                </a:lnTo>
                <a:lnTo>
                  <a:pt x="94183" y="49633"/>
                </a:lnTo>
                <a:lnTo>
                  <a:pt x="120411" y="44811"/>
                </a:lnTo>
                <a:lnTo>
                  <a:pt x="151588" y="40316"/>
                </a:lnTo>
                <a:lnTo>
                  <a:pt x="168792" y="38130"/>
                </a:lnTo>
                <a:lnTo>
                  <a:pt x="186611" y="35966"/>
                </a:lnTo>
                <a:lnTo>
                  <a:pt x="206252" y="33819"/>
                </a:lnTo>
                <a:lnTo>
                  <a:pt x="227107" y="31681"/>
                </a:lnTo>
                <a:lnTo>
                  <a:pt x="248771" y="29551"/>
                </a:lnTo>
                <a:lnTo>
                  <a:pt x="270975" y="27425"/>
                </a:lnTo>
                <a:lnTo>
                  <a:pt x="293539" y="25302"/>
                </a:lnTo>
                <a:lnTo>
                  <a:pt x="316343" y="23182"/>
                </a:lnTo>
                <a:lnTo>
                  <a:pt x="340718" y="21062"/>
                </a:lnTo>
                <a:lnTo>
                  <a:pt x="366139" y="18943"/>
                </a:lnTo>
                <a:lnTo>
                  <a:pt x="392259" y="16826"/>
                </a:lnTo>
                <a:lnTo>
                  <a:pt x="420256" y="14708"/>
                </a:lnTo>
                <a:lnTo>
                  <a:pt x="449504" y="12591"/>
                </a:lnTo>
                <a:lnTo>
                  <a:pt x="479586" y="10474"/>
                </a:lnTo>
                <a:lnTo>
                  <a:pt x="510224" y="8357"/>
                </a:lnTo>
                <a:lnTo>
                  <a:pt x="541233" y="6240"/>
                </a:lnTo>
                <a:lnTo>
                  <a:pt x="572488" y="4123"/>
                </a:lnTo>
                <a:lnTo>
                  <a:pt x="604614" y="2712"/>
                </a:lnTo>
                <a:lnTo>
                  <a:pt x="637321" y="1772"/>
                </a:lnTo>
                <a:lnTo>
                  <a:pt x="670414" y="1144"/>
                </a:lnTo>
                <a:lnTo>
                  <a:pt x="704471" y="726"/>
                </a:lnTo>
                <a:lnTo>
                  <a:pt x="739169" y="447"/>
                </a:lnTo>
                <a:lnTo>
                  <a:pt x="774296" y="262"/>
                </a:lnTo>
                <a:lnTo>
                  <a:pt x="809003" y="137"/>
                </a:lnTo>
                <a:lnTo>
                  <a:pt x="843430" y="55"/>
                </a:lnTo>
                <a:lnTo>
                  <a:pt x="877670" y="0"/>
                </a:lnTo>
                <a:lnTo>
                  <a:pt x="911785" y="669"/>
                </a:lnTo>
                <a:lnTo>
                  <a:pt x="945818" y="1820"/>
                </a:lnTo>
                <a:lnTo>
                  <a:pt x="979795" y="3293"/>
                </a:lnTo>
                <a:lnTo>
                  <a:pt x="1015147" y="4981"/>
                </a:lnTo>
                <a:lnTo>
                  <a:pt x="1051415" y="6812"/>
                </a:lnTo>
                <a:lnTo>
                  <a:pt x="1088293" y="8738"/>
                </a:lnTo>
                <a:lnTo>
                  <a:pt x="1124873" y="11433"/>
                </a:lnTo>
                <a:lnTo>
                  <a:pt x="1161254" y="14641"/>
                </a:lnTo>
                <a:lnTo>
                  <a:pt x="1197503" y="18190"/>
                </a:lnTo>
                <a:lnTo>
                  <a:pt x="1234368" y="21968"/>
                </a:lnTo>
                <a:lnTo>
                  <a:pt x="1271645" y="25898"/>
                </a:lnTo>
                <a:lnTo>
                  <a:pt x="1309197" y="29928"/>
                </a:lnTo>
                <a:lnTo>
                  <a:pt x="1346226" y="35437"/>
                </a:lnTo>
                <a:lnTo>
                  <a:pt x="1382906" y="41933"/>
                </a:lnTo>
                <a:lnTo>
                  <a:pt x="1419354" y="49085"/>
                </a:lnTo>
                <a:lnTo>
                  <a:pt x="1455648" y="55970"/>
                </a:lnTo>
                <a:lnTo>
                  <a:pt x="1491837" y="62677"/>
                </a:lnTo>
                <a:lnTo>
                  <a:pt x="1527958" y="69264"/>
                </a:lnTo>
                <a:lnTo>
                  <a:pt x="1563327" y="75773"/>
                </a:lnTo>
                <a:lnTo>
                  <a:pt x="1598196" y="82229"/>
                </a:lnTo>
                <a:lnTo>
                  <a:pt x="1632731" y="88649"/>
                </a:lnTo>
                <a:lnTo>
                  <a:pt x="1667749" y="95752"/>
                </a:lnTo>
                <a:lnTo>
                  <a:pt x="1703088" y="103309"/>
                </a:lnTo>
                <a:lnTo>
                  <a:pt x="1738642" y="111169"/>
                </a:lnTo>
                <a:lnTo>
                  <a:pt x="1772928" y="119232"/>
                </a:lnTo>
                <a:lnTo>
                  <a:pt x="1806368" y="127429"/>
                </a:lnTo>
                <a:lnTo>
                  <a:pt x="1839245" y="135716"/>
                </a:lnTo>
                <a:lnTo>
                  <a:pt x="1871041" y="144063"/>
                </a:lnTo>
                <a:lnTo>
                  <a:pt x="1902116" y="152449"/>
                </a:lnTo>
                <a:lnTo>
                  <a:pt x="1932711" y="160863"/>
                </a:lnTo>
                <a:lnTo>
                  <a:pt x="1961574" y="169294"/>
                </a:lnTo>
                <a:lnTo>
                  <a:pt x="1989283" y="177737"/>
                </a:lnTo>
                <a:lnTo>
                  <a:pt x="2016222" y="186188"/>
                </a:lnTo>
                <a:lnTo>
                  <a:pt x="2041237" y="193939"/>
                </a:lnTo>
                <a:lnTo>
                  <a:pt x="2064969" y="201222"/>
                </a:lnTo>
                <a:lnTo>
                  <a:pt x="2087846" y="208195"/>
                </a:lnTo>
                <a:lnTo>
                  <a:pt x="2108036" y="214960"/>
                </a:lnTo>
                <a:lnTo>
                  <a:pt x="2126435" y="221587"/>
                </a:lnTo>
                <a:lnTo>
                  <a:pt x="2143640" y="228121"/>
                </a:lnTo>
                <a:lnTo>
                  <a:pt x="2172164" y="241026"/>
                </a:lnTo>
                <a:lnTo>
                  <a:pt x="2195189" y="252406"/>
                </a:lnTo>
                <a:lnTo>
                  <a:pt x="2223455" y="263579"/>
                </a:lnTo>
                <a:lnTo>
                  <a:pt x="2235200" y="26659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9" name="SMARTInkShape-Group953"/>
          <p:cNvGrpSpPr/>
          <p:nvPr/>
        </p:nvGrpSpPr>
        <p:grpSpPr>
          <a:xfrm>
            <a:off x="5029200" y="3182233"/>
            <a:ext cx="127001" cy="153125"/>
            <a:chOff x="5029200" y="3182233"/>
            <a:chExt cx="127001" cy="153125"/>
          </a:xfrm>
        </p:grpSpPr>
        <p:sp>
          <p:nvSpPr>
            <p:cNvPr id="57" name="SMARTInkShape-3508"/>
            <p:cNvSpPr/>
            <p:nvPr>
              <p:custDataLst>
                <p:tags r:id="rId74"/>
              </p:custDataLst>
            </p:nvPr>
          </p:nvSpPr>
          <p:spPr>
            <a:xfrm>
              <a:off x="5080000" y="3182233"/>
              <a:ext cx="76201" cy="8034"/>
            </a:xfrm>
            <a:custGeom>
              <a:avLst/>
              <a:gdLst/>
              <a:ahLst/>
              <a:cxnLst/>
              <a:rect l="0" t="0" r="0" b="0"/>
              <a:pathLst>
                <a:path w="76201" h="8034">
                  <a:moveTo>
                    <a:pt x="0" y="5467"/>
                  </a:moveTo>
                  <a:lnTo>
                    <a:pt x="0" y="5467"/>
                  </a:lnTo>
                  <a:lnTo>
                    <a:pt x="0" y="2096"/>
                  </a:lnTo>
                  <a:lnTo>
                    <a:pt x="705" y="1103"/>
                  </a:lnTo>
                  <a:lnTo>
                    <a:pt x="1882" y="441"/>
                  </a:lnTo>
                  <a:lnTo>
                    <a:pt x="3371" y="0"/>
                  </a:lnTo>
                  <a:lnTo>
                    <a:pt x="30507" y="8033"/>
                  </a:lnTo>
                  <a:lnTo>
                    <a:pt x="57174" y="7325"/>
                  </a:lnTo>
                  <a:lnTo>
                    <a:pt x="7620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SMARTInkShape-3509"/>
            <p:cNvSpPr/>
            <p:nvPr>
              <p:custDataLst>
                <p:tags r:id="rId75"/>
              </p:custDataLst>
            </p:nvPr>
          </p:nvSpPr>
          <p:spPr>
            <a:xfrm>
              <a:off x="5029200" y="3182233"/>
              <a:ext cx="99429" cy="153125"/>
            </a:xfrm>
            <a:custGeom>
              <a:avLst/>
              <a:gdLst/>
              <a:ahLst/>
              <a:cxnLst/>
              <a:rect l="0" t="0" r="0" b="0"/>
              <a:pathLst>
                <a:path w="99429" h="153125">
                  <a:moveTo>
                    <a:pt x="63500" y="5467"/>
                  </a:moveTo>
                  <a:lnTo>
                    <a:pt x="63500" y="5467"/>
                  </a:lnTo>
                  <a:lnTo>
                    <a:pt x="63500" y="2096"/>
                  </a:lnTo>
                  <a:lnTo>
                    <a:pt x="61383" y="1103"/>
                  </a:lnTo>
                  <a:lnTo>
                    <a:pt x="53387" y="0"/>
                  </a:lnTo>
                  <a:lnTo>
                    <a:pt x="33614" y="6120"/>
                  </a:lnTo>
                  <a:lnTo>
                    <a:pt x="21760" y="14929"/>
                  </a:lnTo>
                  <a:lnTo>
                    <a:pt x="12493" y="25900"/>
                  </a:lnTo>
                  <a:lnTo>
                    <a:pt x="6023" y="37832"/>
                  </a:lnTo>
                  <a:lnTo>
                    <a:pt x="4721" y="42566"/>
                  </a:lnTo>
                  <a:lnTo>
                    <a:pt x="5155" y="49707"/>
                  </a:lnTo>
                  <a:lnTo>
                    <a:pt x="12738" y="61065"/>
                  </a:lnTo>
                  <a:lnTo>
                    <a:pt x="25652" y="67337"/>
                  </a:lnTo>
                  <a:lnTo>
                    <a:pt x="55945" y="77111"/>
                  </a:lnTo>
                  <a:lnTo>
                    <a:pt x="85970" y="86542"/>
                  </a:lnTo>
                  <a:lnTo>
                    <a:pt x="97241" y="93476"/>
                  </a:lnTo>
                  <a:lnTo>
                    <a:pt x="99399" y="98006"/>
                  </a:lnTo>
                  <a:lnTo>
                    <a:pt x="99428" y="103143"/>
                  </a:lnTo>
                  <a:lnTo>
                    <a:pt x="98035" y="108684"/>
                  </a:lnTo>
                  <a:lnTo>
                    <a:pt x="90843" y="118604"/>
                  </a:lnTo>
                  <a:lnTo>
                    <a:pt x="62237" y="139842"/>
                  </a:lnTo>
                  <a:lnTo>
                    <a:pt x="36236" y="151428"/>
                  </a:lnTo>
                  <a:lnTo>
                    <a:pt x="22926" y="153124"/>
                  </a:lnTo>
                  <a:lnTo>
                    <a:pt x="17400" y="152588"/>
                  </a:lnTo>
                  <a:lnTo>
                    <a:pt x="13012" y="149409"/>
                  </a:lnTo>
                  <a:lnTo>
                    <a:pt x="0" y="1261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3" name="SMARTInkShape-Group954"/>
          <p:cNvGrpSpPr/>
          <p:nvPr/>
        </p:nvGrpSpPr>
        <p:grpSpPr>
          <a:xfrm>
            <a:off x="5232400" y="3117291"/>
            <a:ext cx="660401" cy="194402"/>
            <a:chOff x="5232400" y="3117291"/>
            <a:chExt cx="660401" cy="194402"/>
          </a:xfrm>
        </p:grpSpPr>
        <p:sp>
          <p:nvSpPr>
            <p:cNvPr id="60" name="SMARTInkShape-3510"/>
            <p:cNvSpPr/>
            <p:nvPr>
              <p:custDataLst>
                <p:tags r:id="rId71"/>
              </p:custDataLst>
            </p:nvPr>
          </p:nvSpPr>
          <p:spPr>
            <a:xfrm>
              <a:off x="5382445" y="3163258"/>
              <a:ext cx="98262" cy="138370"/>
            </a:xfrm>
            <a:custGeom>
              <a:avLst/>
              <a:gdLst/>
              <a:ahLst/>
              <a:cxnLst/>
              <a:rect l="0" t="0" r="0" b="0"/>
              <a:pathLst>
                <a:path w="98262" h="138370">
                  <a:moveTo>
                    <a:pt x="78555" y="5392"/>
                  </a:moveTo>
                  <a:lnTo>
                    <a:pt x="78555" y="5392"/>
                  </a:lnTo>
                  <a:lnTo>
                    <a:pt x="68442" y="5392"/>
                  </a:lnTo>
                  <a:lnTo>
                    <a:pt x="52040" y="12134"/>
                  </a:lnTo>
                  <a:lnTo>
                    <a:pt x="30404" y="33181"/>
                  </a:lnTo>
                  <a:lnTo>
                    <a:pt x="16232" y="55608"/>
                  </a:lnTo>
                  <a:lnTo>
                    <a:pt x="4995" y="80627"/>
                  </a:lnTo>
                  <a:lnTo>
                    <a:pt x="0" y="103505"/>
                  </a:lnTo>
                  <a:lnTo>
                    <a:pt x="1491" y="112429"/>
                  </a:lnTo>
                  <a:lnTo>
                    <a:pt x="5307" y="119789"/>
                  </a:lnTo>
                  <a:lnTo>
                    <a:pt x="17073" y="131024"/>
                  </a:lnTo>
                  <a:lnTo>
                    <a:pt x="31709" y="138369"/>
                  </a:lnTo>
                  <a:lnTo>
                    <a:pt x="47621" y="138341"/>
                  </a:lnTo>
                  <a:lnTo>
                    <a:pt x="55816" y="136358"/>
                  </a:lnTo>
                  <a:lnTo>
                    <a:pt x="68684" y="128510"/>
                  </a:lnTo>
                  <a:lnTo>
                    <a:pt x="79107" y="116555"/>
                  </a:lnTo>
                  <a:lnTo>
                    <a:pt x="92202" y="89286"/>
                  </a:lnTo>
                  <a:lnTo>
                    <a:pt x="98261" y="66667"/>
                  </a:lnTo>
                  <a:lnTo>
                    <a:pt x="97661" y="42503"/>
                  </a:lnTo>
                  <a:lnTo>
                    <a:pt x="95526" y="30133"/>
                  </a:lnTo>
                  <a:lnTo>
                    <a:pt x="85627" y="12625"/>
                  </a:lnTo>
                  <a:lnTo>
                    <a:pt x="79036" y="5981"/>
                  </a:lnTo>
                  <a:lnTo>
                    <a:pt x="71821" y="2257"/>
                  </a:lnTo>
                  <a:lnTo>
                    <a:pt x="56277" y="0"/>
                  </a:lnTo>
                  <a:lnTo>
                    <a:pt x="41843" y="3231"/>
                  </a:lnTo>
                  <a:lnTo>
                    <a:pt x="21405" y="117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SMARTInkShape-3511"/>
            <p:cNvSpPr/>
            <p:nvPr>
              <p:custDataLst>
                <p:tags r:id="rId72"/>
              </p:custDataLst>
            </p:nvPr>
          </p:nvSpPr>
          <p:spPr>
            <a:xfrm>
              <a:off x="5582065" y="3117291"/>
              <a:ext cx="310736" cy="172010"/>
            </a:xfrm>
            <a:custGeom>
              <a:avLst/>
              <a:gdLst/>
              <a:ahLst/>
              <a:cxnLst/>
              <a:rect l="0" t="0" r="0" b="0"/>
              <a:pathLst>
                <a:path w="310736" h="172010">
                  <a:moveTo>
                    <a:pt x="24985" y="38659"/>
                  </a:moveTo>
                  <a:lnTo>
                    <a:pt x="24985" y="38659"/>
                  </a:lnTo>
                  <a:lnTo>
                    <a:pt x="24985" y="25175"/>
                  </a:lnTo>
                  <a:lnTo>
                    <a:pt x="28748" y="14792"/>
                  </a:lnTo>
                  <a:lnTo>
                    <a:pt x="39290" y="0"/>
                  </a:lnTo>
                  <a:lnTo>
                    <a:pt x="40166" y="186"/>
                  </a:lnTo>
                  <a:lnTo>
                    <a:pt x="34780" y="31345"/>
                  </a:lnTo>
                  <a:lnTo>
                    <a:pt x="27222" y="53753"/>
                  </a:lnTo>
                  <a:lnTo>
                    <a:pt x="18218" y="77823"/>
                  </a:lnTo>
                  <a:lnTo>
                    <a:pt x="11864" y="102632"/>
                  </a:lnTo>
                  <a:lnTo>
                    <a:pt x="4321" y="130286"/>
                  </a:lnTo>
                  <a:lnTo>
                    <a:pt x="209" y="152630"/>
                  </a:lnTo>
                  <a:lnTo>
                    <a:pt x="0" y="152740"/>
                  </a:lnTo>
                  <a:lnTo>
                    <a:pt x="20669" y="125150"/>
                  </a:lnTo>
                  <a:lnTo>
                    <a:pt x="38288" y="96585"/>
                  </a:lnTo>
                  <a:lnTo>
                    <a:pt x="56913" y="69149"/>
                  </a:lnTo>
                  <a:lnTo>
                    <a:pt x="67633" y="59266"/>
                  </a:lnTo>
                  <a:lnTo>
                    <a:pt x="72467" y="56630"/>
                  </a:lnTo>
                  <a:lnTo>
                    <a:pt x="75690" y="56284"/>
                  </a:lnTo>
                  <a:lnTo>
                    <a:pt x="77838" y="57465"/>
                  </a:lnTo>
                  <a:lnTo>
                    <a:pt x="79270" y="59663"/>
                  </a:lnTo>
                  <a:lnTo>
                    <a:pt x="77099" y="69631"/>
                  </a:lnTo>
                  <a:lnTo>
                    <a:pt x="70019" y="83469"/>
                  </a:lnTo>
                  <a:lnTo>
                    <a:pt x="50166" y="107126"/>
                  </a:lnTo>
                  <a:lnTo>
                    <a:pt x="21936" y="134760"/>
                  </a:lnTo>
                  <a:lnTo>
                    <a:pt x="9095" y="144268"/>
                  </a:lnTo>
                  <a:lnTo>
                    <a:pt x="9453" y="144343"/>
                  </a:lnTo>
                  <a:lnTo>
                    <a:pt x="13613" y="142544"/>
                  </a:lnTo>
                  <a:lnTo>
                    <a:pt x="39520" y="119303"/>
                  </a:lnTo>
                  <a:lnTo>
                    <a:pt x="41730" y="118527"/>
                  </a:lnTo>
                  <a:lnTo>
                    <a:pt x="43909" y="118716"/>
                  </a:lnTo>
                  <a:lnTo>
                    <a:pt x="46068" y="119547"/>
                  </a:lnTo>
                  <a:lnTo>
                    <a:pt x="50348" y="124233"/>
                  </a:lnTo>
                  <a:lnTo>
                    <a:pt x="53896" y="131020"/>
                  </a:lnTo>
                  <a:lnTo>
                    <a:pt x="57305" y="142774"/>
                  </a:lnTo>
                  <a:lnTo>
                    <a:pt x="66624" y="154488"/>
                  </a:lnTo>
                  <a:lnTo>
                    <a:pt x="74301" y="160224"/>
                  </a:lnTo>
                  <a:lnTo>
                    <a:pt x="78323" y="161330"/>
                  </a:lnTo>
                  <a:lnTo>
                    <a:pt x="99124" y="159714"/>
                  </a:lnTo>
                  <a:lnTo>
                    <a:pt x="107560" y="155726"/>
                  </a:lnTo>
                  <a:lnTo>
                    <a:pt x="116013" y="148545"/>
                  </a:lnTo>
                  <a:lnTo>
                    <a:pt x="127999" y="131895"/>
                  </a:lnTo>
                  <a:lnTo>
                    <a:pt x="138728" y="105106"/>
                  </a:lnTo>
                  <a:lnTo>
                    <a:pt x="144726" y="87861"/>
                  </a:lnTo>
                  <a:lnTo>
                    <a:pt x="145028" y="87688"/>
                  </a:lnTo>
                  <a:lnTo>
                    <a:pt x="150608" y="110026"/>
                  </a:lnTo>
                  <a:lnTo>
                    <a:pt x="152509" y="134683"/>
                  </a:lnTo>
                  <a:lnTo>
                    <a:pt x="157428" y="144899"/>
                  </a:lnTo>
                  <a:lnTo>
                    <a:pt x="161695" y="143967"/>
                  </a:lnTo>
                  <a:lnTo>
                    <a:pt x="164808" y="142731"/>
                  </a:lnTo>
                  <a:lnTo>
                    <a:pt x="175932" y="130879"/>
                  </a:lnTo>
                  <a:lnTo>
                    <a:pt x="191888" y="107752"/>
                  </a:lnTo>
                  <a:lnTo>
                    <a:pt x="196295" y="104645"/>
                  </a:lnTo>
                  <a:lnTo>
                    <a:pt x="201312" y="103264"/>
                  </a:lnTo>
                  <a:lnTo>
                    <a:pt x="216711" y="102304"/>
                  </a:lnTo>
                  <a:lnTo>
                    <a:pt x="219124" y="103667"/>
                  </a:lnTo>
                  <a:lnTo>
                    <a:pt x="223688" y="108944"/>
                  </a:lnTo>
                  <a:lnTo>
                    <a:pt x="226186" y="117874"/>
                  </a:lnTo>
                  <a:lnTo>
                    <a:pt x="226591" y="128193"/>
                  </a:lnTo>
                  <a:lnTo>
                    <a:pt x="222852" y="141231"/>
                  </a:lnTo>
                  <a:lnTo>
                    <a:pt x="219230" y="147276"/>
                  </a:lnTo>
                  <a:lnTo>
                    <a:pt x="219393" y="148465"/>
                  </a:lnTo>
                  <a:lnTo>
                    <a:pt x="220912" y="148552"/>
                  </a:lnTo>
                  <a:lnTo>
                    <a:pt x="223336" y="147904"/>
                  </a:lnTo>
                  <a:lnTo>
                    <a:pt x="252178" y="120208"/>
                  </a:lnTo>
                  <a:lnTo>
                    <a:pt x="280955" y="97728"/>
                  </a:lnTo>
                  <a:lnTo>
                    <a:pt x="286916" y="93134"/>
                  </a:lnTo>
                  <a:lnTo>
                    <a:pt x="287800" y="94025"/>
                  </a:lnTo>
                  <a:lnTo>
                    <a:pt x="282427" y="119668"/>
                  </a:lnTo>
                  <a:lnTo>
                    <a:pt x="283376" y="143174"/>
                  </a:lnTo>
                  <a:lnTo>
                    <a:pt x="288227" y="155900"/>
                  </a:lnTo>
                  <a:lnTo>
                    <a:pt x="291497" y="161270"/>
                  </a:lnTo>
                  <a:lnTo>
                    <a:pt x="298892" y="167236"/>
                  </a:lnTo>
                  <a:lnTo>
                    <a:pt x="310735" y="1720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3512"/>
            <p:cNvSpPr/>
            <p:nvPr>
              <p:custDataLst>
                <p:tags r:id="rId73"/>
              </p:custDataLst>
            </p:nvPr>
          </p:nvSpPr>
          <p:spPr>
            <a:xfrm>
              <a:off x="5232400" y="3162300"/>
              <a:ext cx="122289" cy="149393"/>
            </a:xfrm>
            <a:custGeom>
              <a:avLst/>
              <a:gdLst/>
              <a:ahLst/>
              <a:cxnLst/>
              <a:rect l="0" t="0" r="0" b="0"/>
              <a:pathLst>
                <a:path w="122289" h="149393">
                  <a:moveTo>
                    <a:pt x="50800" y="0"/>
                  </a:moveTo>
                  <a:lnTo>
                    <a:pt x="50800" y="0"/>
                  </a:lnTo>
                  <a:lnTo>
                    <a:pt x="34886" y="6480"/>
                  </a:lnTo>
                  <a:lnTo>
                    <a:pt x="16059" y="20264"/>
                  </a:lnTo>
                  <a:lnTo>
                    <a:pt x="10665" y="29233"/>
                  </a:lnTo>
                  <a:lnTo>
                    <a:pt x="7628" y="42214"/>
                  </a:lnTo>
                  <a:lnTo>
                    <a:pt x="7908" y="45076"/>
                  </a:lnTo>
                  <a:lnTo>
                    <a:pt x="8799" y="46984"/>
                  </a:lnTo>
                  <a:lnTo>
                    <a:pt x="10100" y="48256"/>
                  </a:lnTo>
                  <a:lnTo>
                    <a:pt x="13426" y="49669"/>
                  </a:lnTo>
                  <a:lnTo>
                    <a:pt x="21310" y="50577"/>
                  </a:lnTo>
                  <a:lnTo>
                    <a:pt x="22673" y="49945"/>
                  </a:lnTo>
                  <a:lnTo>
                    <a:pt x="23582" y="48820"/>
                  </a:lnTo>
                  <a:lnTo>
                    <a:pt x="25397" y="44457"/>
                  </a:lnTo>
                  <a:lnTo>
                    <a:pt x="31672" y="38178"/>
                  </a:lnTo>
                  <a:lnTo>
                    <a:pt x="28076" y="38115"/>
                  </a:lnTo>
                  <a:lnTo>
                    <a:pt x="31566" y="38101"/>
                  </a:lnTo>
                  <a:lnTo>
                    <a:pt x="26266" y="38100"/>
                  </a:lnTo>
                  <a:lnTo>
                    <a:pt x="31511" y="38100"/>
                  </a:lnTo>
                  <a:lnTo>
                    <a:pt x="25422" y="38100"/>
                  </a:lnTo>
                  <a:lnTo>
                    <a:pt x="35408" y="38100"/>
                  </a:lnTo>
                  <a:lnTo>
                    <a:pt x="33847" y="38100"/>
                  </a:lnTo>
                  <a:lnTo>
                    <a:pt x="38100" y="38100"/>
                  </a:lnTo>
                  <a:lnTo>
                    <a:pt x="38100" y="31750"/>
                  </a:lnTo>
                  <a:lnTo>
                    <a:pt x="44450" y="25400"/>
                  </a:lnTo>
                  <a:lnTo>
                    <a:pt x="50777" y="25400"/>
                  </a:lnTo>
                  <a:lnTo>
                    <a:pt x="50800" y="12700"/>
                  </a:lnTo>
                  <a:lnTo>
                    <a:pt x="54459" y="12700"/>
                  </a:lnTo>
                  <a:lnTo>
                    <a:pt x="51421" y="12700"/>
                  </a:lnTo>
                  <a:lnTo>
                    <a:pt x="49512" y="19181"/>
                  </a:lnTo>
                  <a:lnTo>
                    <a:pt x="33140" y="48674"/>
                  </a:lnTo>
                  <a:lnTo>
                    <a:pt x="20951" y="75962"/>
                  </a:lnTo>
                  <a:lnTo>
                    <a:pt x="15145" y="103019"/>
                  </a:lnTo>
                  <a:lnTo>
                    <a:pt x="16795" y="125539"/>
                  </a:lnTo>
                  <a:lnTo>
                    <a:pt x="21811" y="137169"/>
                  </a:lnTo>
                  <a:lnTo>
                    <a:pt x="25124" y="142246"/>
                  </a:lnTo>
                  <a:lnTo>
                    <a:pt x="32568" y="147887"/>
                  </a:lnTo>
                  <a:lnTo>
                    <a:pt x="36528" y="149392"/>
                  </a:lnTo>
                  <a:lnTo>
                    <a:pt x="46574" y="149181"/>
                  </a:lnTo>
                  <a:lnTo>
                    <a:pt x="58094" y="146030"/>
                  </a:lnTo>
                  <a:lnTo>
                    <a:pt x="89025" y="128556"/>
                  </a:lnTo>
                  <a:lnTo>
                    <a:pt x="104616" y="112880"/>
                  </a:lnTo>
                  <a:lnTo>
                    <a:pt x="117456" y="83550"/>
                  </a:lnTo>
                  <a:lnTo>
                    <a:pt x="122288" y="67237"/>
                  </a:lnTo>
                  <a:lnTo>
                    <a:pt x="121142" y="50579"/>
                  </a:lnTo>
                  <a:lnTo>
                    <a:pt x="108910" y="20261"/>
                  </a:lnTo>
                  <a:lnTo>
                    <a:pt x="97322" y="10651"/>
                  </a:lnTo>
                  <a:lnTo>
                    <a:pt x="90281" y="7101"/>
                  </a:lnTo>
                  <a:lnTo>
                    <a:pt x="73051" y="6919"/>
                  </a:lnTo>
                  <a:lnTo>
                    <a:pt x="54339" y="12247"/>
                  </a:lnTo>
                  <a:lnTo>
                    <a:pt x="29349" y="27147"/>
                  </a:lnTo>
                  <a:lnTo>
                    <a:pt x="17513" y="38876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0" name="SMARTInkShape-Group955"/>
          <p:cNvGrpSpPr/>
          <p:nvPr/>
        </p:nvGrpSpPr>
        <p:grpSpPr>
          <a:xfrm>
            <a:off x="4057650" y="3327400"/>
            <a:ext cx="831851" cy="1162051"/>
            <a:chOff x="4057650" y="3327400"/>
            <a:chExt cx="831851" cy="1162051"/>
          </a:xfrm>
        </p:grpSpPr>
        <p:sp>
          <p:nvSpPr>
            <p:cNvPr id="64" name="SMARTInkShape-3513"/>
            <p:cNvSpPr/>
            <p:nvPr>
              <p:custDataLst>
                <p:tags r:id="rId65"/>
              </p:custDataLst>
            </p:nvPr>
          </p:nvSpPr>
          <p:spPr>
            <a:xfrm>
              <a:off x="4140956" y="3327400"/>
              <a:ext cx="30995" cy="273051"/>
            </a:xfrm>
            <a:custGeom>
              <a:avLst/>
              <a:gdLst/>
              <a:ahLst/>
              <a:cxnLst/>
              <a:rect l="0" t="0" r="0" b="0"/>
              <a:pathLst>
                <a:path w="30995" h="273051">
                  <a:moveTo>
                    <a:pt x="30994" y="0"/>
                  </a:moveTo>
                  <a:lnTo>
                    <a:pt x="30994" y="0"/>
                  </a:lnTo>
                  <a:lnTo>
                    <a:pt x="28877" y="23100"/>
                  </a:lnTo>
                  <a:lnTo>
                    <a:pt x="20881" y="48837"/>
                  </a:lnTo>
                  <a:lnTo>
                    <a:pt x="16491" y="65013"/>
                  </a:lnTo>
                  <a:lnTo>
                    <a:pt x="12153" y="82853"/>
                  </a:lnTo>
                  <a:lnTo>
                    <a:pt x="7850" y="101802"/>
                  </a:lnTo>
                  <a:lnTo>
                    <a:pt x="4981" y="120079"/>
                  </a:lnTo>
                  <a:lnTo>
                    <a:pt x="3069" y="137909"/>
                  </a:lnTo>
                  <a:lnTo>
                    <a:pt x="1794" y="155439"/>
                  </a:lnTo>
                  <a:lnTo>
                    <a:pt x="944" y="172065"/>
                  </a:lnTo>
                  <a:lnTo>
                    <a:pt x="0" y="203708"/>
                  </a:lnTo>
                  <a:lnTo>
                    <a:pt x="1461" y="226709"/>
                  </a:lnTo>
                  <a:lnTo>
                    <a:pt x="8148" y="255351"/>
                  </a:lnTo>
                  <a:lnTo>
                    <a:pt x="11944" y="273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3514"/>
            <p:cNvSpPr/>
            <p:nvPr>
              <p:custDataLst>
                <p:tags r:id="rId66"/>
              </p:custDataLst>
            </p:nvPr>
          </p:nvSpPr>
          <p:spPr>
            <a:xfrm>
              <a:off x="4057650" y="3368351"/>
              <a:ext cx="155031" cy="88577"/>
            </a:xfrm>
            <a:custGeom>
              <a:avLst/>
              <a:gdLst/>
              <a:ahLst/>
              <a:cxnLst/>
              <a:rect l="0" t="0" r="0" b="0"/>
              <a:pathLst>
                <a:path w="155031" h="88577">
                  <a:moveTo>
                    <a:pt x="0" y="66999"/>
                  </a:moveTo>
                  <a:lnTo>
                    <a:pt x="0" y="66999"/>
                  </a:lnTo>
                  <a:lnTo>
                    <a:pt x="0" y="40484"/>
                  </a:lnTo>
                  <a:lnTo>
                    <a:pt x="6742" y="22218"/>
                  </a:lnTo>
                  <a:lnTo>
                    <a:pt x="17676" y="6772"/>
                  </a:lnTo>
                  <a:lnTo>
                    <a:pt x="27611" y="1426"/>
                  </a:lnTo>
                  <a:lnTo>
                    <a:pt x="33224" y="0"/>
                  </a:lnTo>
                  <a:lnTo>
                    <a:pt x="37672" y="461"/>
                  </a:lnTo>
                  <a:lnTo>
                    <a:pt x="41342" y="2179"/>
                  </a:lnTo>
                  <a:lnTo>
                    <a:pt x="44495" y="4735"/>
                  </a:lnTo>
                  <a:lnTo>
                    <a:pt x="52303" y="18447"/>
                  </a:lnTo>
                  <a:lnTo>
                    <a:pt x="61262" y="46407"/>
                  </a:lnTo>
                  <a:lnTo>
                    <a:pt x="71708" y="73044"/>
                  </a:lnTo>
                  <a:lnTo>
                    <a:pt x="75322" y="79496"/>
                  </a:lnTo>
                  <a:lnTo>
                    <a:pt x="81259" y="83797"/>
                  </a:lnTo>
                  <a:lnTo>
                    <a:pt x="97263" y="88576"/>
                  </a:lnTo>
                  <a:lnTo>
                    <a:pt x="114254" y="86937"/>
                  </a:lnTo>
                  <a:lnTo>
                    <a:pt x="144787" y="77758"/>
                  </a:lnTo>
                  <a:lnTo>
                    <a:pt x="149441" y="74877"/>
                  </a:lnTo>
                  <a:lnTo>
                    <a:pt x="152544" y="71545"/>
                  </a:lnTo>
                  <a:lnTo>
                    <a:pt x="154613" y="67913"/>
                  </a:lnTo>
                  <a:lnTo>
                    <a:pt x="155030" y="58233"/>
                  </a:lnTo>
                  <a:lnTo>
                    <a:pt x="152400" y="4159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3515"/>
            <p:cNvSpPr/>
            <p:nvPr>
              <p:custDataLst>
                <p:tags r:id="rId67"/>
              </p:custDataLst>
            </p:nvPr>
          </p:nvSpPr>
          <p:spPr>
            <a:xfrm>
              <a:off x="4318000" y="3543300"/>
              <a:ext cx="254001" cy="190501"/>
            </a:xfrm>
            <a:custGeom>
              <a:avLst/>
              <a:gdLst/>
              <a:ahLst/>
              <a:cxnLst/>
              <a:rect l="0" t="0" r="0" b="0"/>
              <a:pathLst>
                <a:path w="254001" h="1905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6742" y="15580"/>
                  </a:lnTo>
                  <a:lnTo>
                    <a:pt x="27789" y="39345"/>
                  </a:lnTo>
                  <a:lnTo>
                    <a:pt x="52998" y="61988"/>
                  </a:lnTo>
                  <a:lnTo>
                    <a:pt x="78341" y="78731"/>
                  </a:lnTo>
                  <a:lnTo>
                    <a:pt x="100353" y="85887"/>
                  </a:lnTo>
                  <a:lnTo>
                    <a:pt x="113538" y="88007"/>
                  </a:lnTo>
                  <a:lnTo>
                    <a:pt x="115909" y="87599"/>
                  </a:lnTo>
                  <a:lnTo>
                    <a:pt x="117489" y="86622"/>
                  </a:lnTo>
                  <a:lnTo>
                    <a:pt x="118543" y="85264"/>
                  </a:lnTo>
                  <a:lnTo>
                    <a:pt x="118540" y="83654"/>
                  </a:lnTo>
                  <a:lnTo>
                    <a:pt x="116655" y="79983"/>
                  </a:lnTo>
                  <a:lnTo>
                    <a:pt x="111627" y="73950"/>
                  </a:lnTo>
                  <a:lnTo>
                    <a:pt x="107703" y="71672"/>
                  </a:lnTo>
                  <a:lnTo>
                    <a:pt x="105668" y="71065"/>
                  </a:lnTo>
                  <a:lnTo>
                    <a:pt x="105018" y="71365"/>
                  </a:lnTo>
                  <a:lnTo>
                    <a:pt x="105290" y="72271"/>
                  </a:lnTo>
                  <a:lnTo>
                    <a:pt x="106176" y="73581"/>
                  </a:lnTo>
                  <a:lnTo>
                    <a:pt x="111165" y="93647"/>
                  </a:lnTo>
                  <a:lnTo>
                    <a:pt x="139029" y="119601"/>
                  </a:lnTo>
                  <a:lnTo>
                    <a:pt x="168272" y="139389"/>
                  </a:lnTo>
                  <a:lnTo>
                    <a:pt x="197868" y="157952"/>
                  </a:lnTo>
                  <a:lnTo>
                    <a:pt x="225665" y="175343"/>
                  </a:lnTo>
                  <a:lnTo>
                    <a:pt x="247157" y="189568"/>
                  </a:lnTo>
                  <a:lnTo>
                    <a:pt x="254000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3516"/>
            <p:cNvSpPr/>
            <p:nvPr>
              <p:custDataLst>
                <p:tags r:id="rId68"/>
              </p:custDataLst>
            </p:nvPr>
          </p:nvSpPr>
          <p:spPr>
            <a:xfrm>
              <a:off x="4457700" y="3816350"/>
              <a:ext cx="203201" cy="56932"/>
            </a:xfrm>
            <a:custGeom>
              <a:avLst/>
              <a:gdLst/>
              <a:ahLst/>
              <a:cxnLst/>
              <a:rect l="0" t="0" r="0" b="0"/>
              <a:pathLst>
                <a:path w="203201" h="56932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3371" y="12209"/>
                  </a:lnTo>
                  <a:lnTo>
                    <a:pt x="12209" y="23765"/>
                  </a:lnTo>
                  <a:lnTo>
                    <a:pt x="43752" y="40311"/>
                  </a:lnTo>
                  <a:lnTo>
                    <a:pt x="66012" y="48725"/>
                  </a:lnTo>
                  <a:lnTo>
                    <a:pt x="88135" y="53406"/>
                  </a:lnTo>
                  <a:lnTo>
                    <a:pt x="110432" y="55486"/>
                  </a:lnTo>
                  <a:lnTo>
                    <a:pt x="134453" y="56411"/>
                  </a:lnTo>
                  <a:lnTo>
                    <a:pt x="165035" y="56931"/>
                  </a:lnTo>
                  <a:lnTo>
                    <a:pt x="196778" y="51664"/>
                  </a:lnTo>
                  <a:lnTo>
                    <a:pt x="198918" y="50670"/>
                  </a:lnTo>
                  <a:lnTo>
                    <a:pt x="200345" y="49302"/>
                  </a:lnTo>
                  <a:lnTo>
                    <a:pt x="201297" y="47685"/>
                  </a:lnTo>
                  <a:lnTo>
                    <a:pt x="20320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3517"/>
            <p:cNvSpPr/>
            <p:nvPr>
              <p:custDataLst>
                <p:tags r:id="rId69"/>
              </p:custDataLst>
            </p:nvPr>
          </p:nvSpPr>
          <p:spPr>
            <a:xfrm>
              <a:off x="4578350" y="3365500"/>
              <a:ext cx="311151" cy="1123951"/>
            </a:xfrm>
            <a:custGeom>
              <a:avLst/>
              <a:gdLst/>
              <a:ahLst/>
              <a:cxnLst/>
              <a:rect l="0" t="0" r="0" b="0"/>
              <a:pathLst>
                <a:path w="311151" h="11239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882" y="6907"/>
                  </a:lnTo>
                  <a:lnTo>
                    <a:pt x="8838" y="18298"/>
                  </a:lnTo>
                  <a:lnTo>
                    <a:pt x="19099" y="47068"/>
                  </a:lnTo>
                  <a:lnTo>
                    <a:pt x="27526" y="75463"/>
                  </a:lnTo>
                  <a:lnTo>
                    <a:pt x="30499" y="98403"/>
                  </a:lnTo>
                  <a:lnTo>
                    <a:pt x="31379" y="126444"/>
                  </a:lnTo>
                  <a:lnTo>
                    <a:pt x="31640" y="157096"/>
                  </a:lnTo>
                  <a:lnTo>
                    <a:pt x="31701" y="179887"/>
                  </a:lnTo>
                  <a:lnTo>
                    <a:pt x="32434" y="203422"/>
                  </a:lnTo>
                  <a:lnTo>
                    <a:pt x="35111" y="225641"/>
                  </a:lnTo>
                  <a:lnTo>
                    <a:pt x="36771" y="249157"/>
                  </a:lnTo>
                  <a:lnTo>
                    <a:pt x="38921" y="273014"/>
                  </a:lnTo>
                  <a:lnTo>
                    <a:pt x="44579" y="295377"/>
                  </a:lnTo>
                  <a:lnTo>
                    <a:pt x="49917" y="317074"/>
                  </a:lnTo>
                  <a:lnTo>
                    <a:pt x="55346" y="338478"/>
                  </a:lnTo>
                  <a:lnTo>
                    <a:pt x="62463" y="359749"/>
                  </a:lnTo>
                  <a:lnTo>
                    <a:pt x="70330" y="382844"/>
                  </a:lnTo>
                  <a:lnTo>
                    <a:pt x="77825" y="405809"/>
                  </a:lnTo>
                  <a:lnTo>
                    <a:pt x="86716" y="435309"/>
                  </a:lnTo>
                  <a:lnTo>
                    <a:pt x="97974" y="465374"/>
                  </a:lnTo>
                  <a:lnTo>
                    <a:pt x="109541" y="493175"/>
                  </a:lnTo>
                  <a:lnTo>
                    <a:pt x="117751" y="522736"/>
                  </a:lnTo>
                  <a:lnTo>
                    <a:pt x="124652" y="549682"/>
                  </a:lnTo>
                  <a:lnTo>
                    <a:pt x="131165" y="575540"/>
                  </a:lnTo>
                  <a:lnTo>
                    <a:pt x="138269" y="601076"/>
                  </a:lnTo>
                  <a:lnTo>
                    <a:pt x="148291" y="626516"/>
                  </a:lnTo>
                  <a:lnTo>
                    <a:pt x="156749" y="651928"/>
                  </a:lnTo>
                  <a:lnTo>
                    <a:pt x="167173" y="677332"/>
                  </a:lnTo>
                  <a:lnTo>
                    <a:pt x="175043" y="702733"/>
                  </a:lnTo>
                  <a:lnTo>
                    <a:pt x="181844" y="728133"/>
                  </a:lnTo>
                  <a:lnTo>
                    <a:pt x="189033" y="752828"/>
                  </a:lnTo>
                  <a:lnTo>
                    <a:pt x="201864" y="782374"/>
                  </a:lnTo>
                  <a:lnTo>
                    <a:pt x="209155" y="808724"/>
                  </a:lnTo>
                  <a:lnTo>
                    <a:pt x="215783" y="836992"/>
                  </a:lnTo>
                  <a:lnTo>
                    <a:pt x="224344" y="868457"/>
                  </a:lnTo>
                  <a:lnTo>
                    <a:pt x="228465" y="900125"/>
                  </a:lnTo>
                  <a:lnTo>
                    <a:pt x="233420" y="925144"/>
                  </a:lnTo>
                  <a:lnTo>
                    <a:pt x="239357" y="949725"/>
                  </a:lnTo>
                  <a:lnTo>
                    <a:pt x="247684" y="977352"/>
                  </a:lnTo>
                  <a:lnTo>
                    <a:pt x="256124" y="1003192"/>
                  </a:lnTo>
                  <a:lnTo>
                    <a:pt x="268949" y="1028678"/>
                  </a:lnTo>
                  <a:lnTo>
                    <a:pt x="275990" y="1047744"/>
                  </a:lnTo>
                  <a:lnTo>
                    <a:pt x="279801" y="1066093"/>
                  </a:lnTo>
                  <a:lnTo>
                    <a:pt x="295904" y="1094069"/>
                  </a:lnTo>
                  <a:lnTo>
                    <a:pt x="301851" y="1106943"/>
                  </a:lnTo>
                  <a:lnTo>
                    <a:pt x="304632" y="1118284"/>
                  </a:lnTo>
                  <a:lnTo>
                    <a:pt x="306099" y="1120172"/>
                  </a:lnTo>
                  <a:lnTo>
                    <a:pt x="311150" y="1123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SMARTInkShape-3518"/>
            <p:cNvSpPr/>
            <p:nvPr>
              <p:custDataLst>
                <p:tags r:id="rId70"/>
              </p:custDataLst>
            </p:nvPr>
          </p:nvSpPr>
          <p:spPr>
            <a:xfrm>
              <a:off x="4222750" y="3359150"/>
              <a:ext cx="333860" cy="1085851"/>
            </a:xfrm>
            <a:custGeom>
              <a:avLst/>
              <a:gdLst/>
              <a:ahLst/>
              <a:cxnLst/>
              <a:rect l="0" t="0" r="0" b="0"/>
              <a:pathLst>
                <a:path w="333860" h="1085851">
                  <a:moveTo>
                    <a:pt x="330200" y="0"/>
                  </a:moveTo>
                  <a:lnTo>
                    <a:pt x="330200" y="0"/>
                  </a:lnTo>
                  <a:lnTo>
                    <a:pt x="333571" y="0"/>
                  </a:lnTo>
                  <a:lnTo>
                    <a:pt x="333859" y="705"/>
                  </a:lnTo>
                  <a:lnTo>
                    <a:pt x="331598" y="5775"/>
                  </a:lnTo>
                  <a:lnTo>
                    <a:pt x="328400" y="33846"/>
                  </a:lnTo>
                  <a:lnTo>
                    <a:pt x="320085" y="63776"/>
                  </a:lnTo>
                  <a:lnTo>
                    <a:pt x="316129" y="90836"/>
                  </a:lnTo>
                  <a:lnTo>
                    <a:pt x="310743" y="114874"/>
                  </a:lnTo>
                  <a:lnTo>
                    <a:pt x="304679" y="139870"/>
                  </a:lnTo>
                  <a:lnTo>
                    <a:pt x="298414" y="165150"/>
                  </a:lnTo>
                  <a:lnTo>
                    <a:pt x="290208" y="190515"/>
                  </a:lnTo>
                  <a:lnTo>
                    <a:pt x="280721" y="217786"/>
                  </a:lnTo>
                  <a:lnTo>
                    <a:pt x="271560" y="248208"/>
                  </a:lnTo>
                  <a:lnTo>
                    <a:pt x="259908" y="279566"/>
                  </a:lnTo>
                  <a:lnTo>
                    <a:pt x="247519" y="311199"/>
                  </a:lnTo>
                  <a:lnTo>
                    <a:pt x="234911" y="342914"/>
                  </a:lnTo>
                  <a:lnTo>
                    <a:pt x="222238" y="372773"/>
                  </a:lnTo>
                  <a:lnTo>
                    <a:pt x="211428" y="399493"/>
                  </a:lnTo>
                  <a:lnTo>
                    <a:pt x="201875" y="427167"/>
                  </a:lnTo>
                  <a:lnTo>
                    <a:pt x="191989" y="455827"/>
                  </a:lnTo>
                  <a:lnTo>
                    <a:pt x="184591" y="482193"/>
                  </a:lnTo>
                  <a:lnTo>
                    <a:pt x="176049" y="509761"/>
                  </a:lnTo>
                  <a:lnTo>
                    <a:pt x="166463" y="540272"/>
                  </a:lnTo>
                  <a:lnTo>
                    <a:pt x="157272" y="569773"/>
                  </a:lnTo>
                  <a:lnTo>
                    <a:pt x="147493" y="596388"/>
                  </a:lnTo>
                  <a:lnTo>
                    <a:pt x="137869" y="627294"/>
                  </a:lnTo>
                  <a:lnTo>
                    <a:pt x="124809" y="658146"/>
                  </a:lnTo>
                  <a:lnTo>
                    <a:pt x="114703" y="687236"/>
                  </a:lnTo>
                  <a:lnTo>
                    <a:pt x="105913" y="716580"/>
                  </a:lnTo>
                  <a:lnTo>
                    <a:pt x="93724" y="742758"/>
                  </a:lnTo>
                  <a:lnTo>
                    <a:pt x="87971" y="768312"/>
                  </a:lnTo>
                  <a:lnTo>
                    <a:pt x="80250" y="793742"/>
                  </a:lnTo>
                  <a:lnTo>
                    <a:pt x="72636" y="819148"/>
                  </a:lnTo>
                  <a:lnTo>
                    <a:pt x="66846" y="847529"/>
                  </a:lnTo>
                  <a:lnTo>
                    <a:pt x="57034" y="876692"/>
                  </a:lnTo>
                  <a:lnTo>
                    <a:pt x="52647" y="895466"/>
                  </a:lnTo>
                  <a:lnTo>
                    <a:pt x="45974" y="926410"/>
                  </a:lnTo>
                  <a:lnTo>
                    <a:pt x="39865" y="947477"/>
                  </a:lnTo>
                  <a:lnTo>
                    <a:pt x="33263" y="978074"/>
                  </a:lnTo>
                  <a:lnTo>
                    <a:pt x="23204" y="1009673"/>
                  </a:lnTo>
                  <a:lnTo>
                    <a:pt x="12690" y="1039522"/>
                  </a:lnTo>
                  <a:lnTo>
                    <a:pt x="8228" y="1053543"/>
                  </a:lnTo>
                  <a:lnTo>
                    <a:pt x="5025" y="1066635"/>
                  </a:lnTo>
                  <a:lnTo>
                    <a:pt x="0" y="1085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1" name="SMARTInkShape-3519"/>
          <p:cNvSpPr/>
          <p:nvPr>
            <p:custDataLst>
              <p:tags r:id="rId4"/>
            </p:custDataLst>
          </p:nvPr>
        </p:nvSpPr>
        <p:spPr>
          <a:xfrm>
            <a:off x="4168908" y="4421552"/>
            <a:ext cx="93715" cy="77672"/>
          </a:xfrm>
          <a:custGeom>
            <a:avLst/>
            <a:gdLst/>
            <a:ahLst/>
            <a:cxnLst/>
            <a:rect l="0" t="0" r="0" b="0"/>
            <a:pathLst>
              <a:path w="93715" h="77672">
                <a:moveTo>
                  <a:pt x="66542" y="10748"/>
                </a:moveTo>
                <a:lnTo>
                  <a:pt x="66542" y="10748"/>
                </a:lnTo>
                <a:lnTo>
                  <a:pt x="63171" y="7377"/>
                </a:lnTo>
                <a:lnTo>
                  <a:pt x="59635" y="5722"/>
                </a:lnTo>
                <a:lnTo>
                  <a:pt x="57704" y="5281"/>
                </a:lnTo>
                <a:lnTo>
                  <a:pt x="51796" y="10435"/>
                </a:lnTo>
                <a:lnTo>
                  <a:pt x="29453" y="41307"/>
                </a:lnTo>
                <a:lnTo>
                  <a:pt x="25364" y="54669"/>
                </a:lnTo>
                <a:lnTo>
                  <a:pt x="25684" y="60489"/>
                </a:lnTo>
                <a:lnTo>
                  <a:pt x="29803" y="70720"/>
                </a:lnTo>
                <a:lnTo>
                  <a:pt x="33583" y="74012"/>
                </a:lnTo>
                <a:lnTo>
                  <a:pt x="43427" y="77671"/>
                </a:lnTo>
                <a:lnTo>
                  <a:pt x="52976" y="77416"/>
                </a:lnTo>
                <a:lnTo>
                  <a:pt x="62629" y="74245"/>
                </a:lnTo>
                <a:lnTo>
                  <a:pt x="73975" y="68132"/>
                </a:lnTo>
                <a:lnTo>
                  <a:pt x="77848" y="64526"/>
                </a:lnTo>
                <a:lnTo>
                  <a:pt x="82150" y="56757"/>
                </a:lnTo>
                <a:lnTo>
                  <a:pt x="81201" y="37707"/>
                </a:lnTo>
                <a:lnTo>
                  <a:pt x="76350" y="26022"/>
                </a:lnTo>
                <a:lnTo>
                  <a:pt x="73080" y="20931"/>
                </a:lnTo>
                <a:lnTo>
                  <a:pt x="65685" y="15274"/>
                </a:lnTo>
                <a:lnTo>
                  <a:pt x="61738" y="13765"/>
                </a:lnTo>
                <a:lnTo>
                  <a:pt x="56989" y="14876"/>
                </a:lnTo>
                <a:lnTo>
                  <a:pt x="46068" y="21755"/>
                </a:lnTo>
                <a:lnTo>
                  <a:pt x="31391" y="37528"/>
                </a:lnTo>
                <a:lnTo>
                  <a:pt x="28997" y="42007"/>
                </a:lnTo>
                <a:lnTo>
                  <a:pt x="28106" y="45698"/>
                </a:lnTo>
                <a:lnTo>
                  <a:pt x="28218" y="48865"/>
                </a:lnTo>
                <a:lnTo>
                  <a:pt x="29704" y="51681"/>
                </a:lnTo>
                <a:lnTo>
                  <a:pt x="35118" y="56692"/>
                </a:lnTo>
                <a:lnTo>
                  <a:pt x="44109" y="59390"/>
                </a:lnTo>
                <a:lnTo>
                  <a:pt x="67128" y="61122"/>
                </a:lnTo>
                <a:lnTo>
                  <a:pt x="82395" y="58051"/>
                </a:lnTo>
                <a:lnTo>
                  <a:pt x="86283" y="54983"/>
                </a:lnTo>
                <a:lnTo>
                  <a:pt x="92484" y="45930"/>
                </a:lnTo>
                <a:lnTo>
                  <a:pt x="93714" y="41258"/>
                </a:lnTo>
                <a:lnTo>
                  <a:pt x="93200" y="32304"/>
                </a:lnTo>
                <a:lnTo>
                  <a:pt x="82202" y="15959"/>
                </a:lnTo>
                <a:lnTo>
                  <a:pt x="68909" y="4452"/>
                </a:lnTo>
                <a:lnTo>
                  <a:pt x="64592" y="3023"/>
                </a:lnTo>
                <a:lnTo>
                  <a:pt x="56033" y="3317"/>
                </a:lnTo>
                <a:lnTo>
                  <a:pt x="39910" y="14190"/>
                </a:lnTo>
                <a:lnTo>
                  <a:pt x="31657" y="26859"/>
                </a:lnTo>
                <a:lnTo>
                  <a:pt x="27049" y="40486"/>
                </a:lnTo>
                <a:lnTo>
                  <a:pt x="27353" y="51246"/>
                </a:lnTo>
                <a:lnTo>
                  <a:pt x="29127" y="54680"/>
                </a:lnTo>
                <a:lnTo>
                  <a:pt x="31721" y="56970"/>
                </a:lnTo>
                <a:lnTo>
                  <a:pt x="39072" y="59513"/>
                </a:lnTo>
                <a:lnTo>
                  <a:pt x="49394" y="60643"/>
                </a:lnTo>
                <a:lnTo>
                  <a:pt x="57274" y="59264"/>
                </a:lnTo>
                <a:lnTo>
                  <a:pt x="60363" y="57909"/>
                </a:lnTo>
                <a:lnTo>
                  <a:pt x="65678" y="52640"/>
                </a:lnTo>
                <a:lnTo>
                  <a:pt x="68083" y="49259"/>
                </a:lnTo>
                <a:lnTo>
                  <a:pt x="71467" y="34388"/>
                </a:lnTo>
                <a:lnTo>
                  <a:pt x="69099" y="16576"/>
                </a:lnTo>
                <a:lnTo>
                  <a:pt x="63916" y="7929"/>
                </a:lnTo>
                <a:lnTo>
                  <a:pt x="60558" y="4635"/>
                </a:lnTo>
                <a:lnTo>
                  <a:pt x="53064" y="975"/>
                </a:lnTo>
                <a:lnTo>
                  <a:pt x="49090" y="0"/>
                </a:lnTo>
                <a:lnTo>
                  <a:pt x="44324" y="2171"/>
                </a:lnTo>
                <a:lnTo>
                  <a:pt x="33384" y="12110"/>
                </a:lnTo>
                <a:lnTo>
                  <a:pt x="27111" y="24053"/>
                </a:lnTo>
                <a:lnTo>
                  <a:pt x="23083" y="48967"/>
                </a:lnTo>
                <a:lnTo>
                  <a:pt x="25575" y="53161"/>
                </a:lnTo>
                <a:lnTo>
                  <a:pt x="30058" y="55956"/>
                </a:lnTo>
                <a:lnTo>
                  <a:pt x="50790" y="60443"/>
                </a:lnTo>
                <a:lnTo>
                  <a:pt x="64148" y="57850"/>
                </a:lnTo>
                <a:lnTo>
                  <a:pt x="73672" y="52613"/>
                </a:lnTo>
                <a:lnTo>
                  <a:pt x="74823" y="49946"/>
                </a:lnTo>
                <a:lnTo>
                  <a:pt x="74221" y="43221"/>
                </a:lnTo>
                <a:lnTo>
                  <a:pt x="67379" y="19384"/>
                </a:lnTo>
                <a:lnTo>
                  <a:pt x="60799" y="11529"/>
                </a:lnTo>
                <a:lnTo>
                  <a:pt x="53171" y="7567"/>
                </a:lnTo>
                <a:lnTo>
                  <a:pt x="49162" y="6511"/>
                </a:lnTo>
                <a:lnTo>
                  <a:pt x="37180" y="10981"/>
                </a:lnTo>
                <a:lnTo>
                  <a:pt x="9864" y="27727"/>
                </a:lnTo>
                <a:lnTo>
                  <a:pt x="2546" y="36169"/>
                </a:lnTo>
                <a:lnTo>
                  <a:pt x="595" y="40395"/>
                </a:lnTo>
                <a:lnTo>
                  <a:pt x="0" y="43918"/>
                </a:lnTo>
                <a:lnTo>
                  <a:pt x="1220" y="49714"/>
                </a:lnTo>
                <a:lnTo>
                  <a:pt x="4649" y="50837"/>
                </a:lnTo>
                <a:lnTo>
                  <a:pt x="28442" y="4884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2" name="SMARTInkShape-3520"/>
          <p:cNvSpPr/>
          <p:nvPr>
            <p:custDataLst>
              <p:tags r:id="rId5"/>
            </p:custDataLst>
          </p:nvPr>
        </p:nvSpPr>
        <p:spPr>
          <a:xfrm>
            <a:off x="4838700" y="4448018"/>
            <a:ext cx="78769" cy="65400"/>
          </a:xfrm>
          <a:custGeom>
            <a:avLst/>
            <a:gdLst/>
            <a:ahLst/>
            <a:cxnLst/>
            <a:rect l="0" t="0" r="0" b="0"/>
            <a:pathLst>
              <a:path w="78769" h="65400">
                <a:moveTo>
                  <a:pt x="76200" y="16032"/>
                </a:moveTo>
                <a:lnTo>
                  <a:pt x="76200" y="16032"/>
                </a:lnTo>
                <a:lnTo>
                  <a:pt x="72829" y="12661"/>
                </a:lnTo>
                <a:lnTo>
                  <a:pt x="67411" y="11006"/>
                </a:lnTo>
                <a:lnTo>
                  <a:pt x="52435" y="9943"/>
                </a:lnTo>
                <a:lnTo>
                  <a:pt x="40074" y="13130"/>
                </a:lnTo>
                <a:lnTo>
                  <a:pt x="31687" y="20387"/>
                </a:lnTo>
                <a:lnTo>
                  <a:pt x="24666" y="29962"/>
                </a:lnTo>
                <a:lnTo>
                  <a:pt x="21546" y="38921"/>
                </a:lnTo>
                <a:lnTo>
                  <a:pt x="22125" y="43286"/>
                </a:lnTo>
                <a:lnTo>
                  <a:pt x="26531" y="51899"/>
                </a:lnTo>
                <a:lnTo>
                  <a:pt x="29682" y="54760"/>
                </a:lnTo>
                <a:lnTo>
                  <a:pt x="36946" y="57939"/>
                </a:lnTo>
                <a:lnTo>
                  <a:pt x="48968" y="59729"/>
                </a:lnTo>
                <a:lnTo>
                  <a:pt x="55395" y="58266"/>
                </a:lnTo>
                <a:lnTo>
                  <a:pt x="58096" y="56888"/>
                </a:lnTo>
                <a:lnTo>
                  <a:pt x="59898" y="54558"/>
                </a:lnTo>
                <a:lnTo>
                  <a:pt x="61899" y="48206"/>
                </a:lnTo>
                <a:lnTo>
                  <a:pt x="63025" y="33326"/>
                </a:lnTo>
                <a:lnTo>
                  <a:pt x="61407" y="25365"/>
                </a:lnTo>
                <a:lnTo>
                  <a:pt x="59988" y="22254"/>
                </a:lnTo>
                <a:lnTo>
                  <a:pt x="54649" y="16916"/>
                </a:lnTo>
                <a:lnTo>
                  <a:pt x="51249" y="14504"/>
                </a:lnTo>
                <a:lnTo>
                  <a:pt x="46866" y="14308"/>
                </a:lnTo>
                <a:lnTo>
                  <a:pt x="36351" y="17853"/>
                </a:lnTo>
                <a:lnTo>
                  <a:pt x="28385" y="24132"/>
                </a:lnTo>
                <a:lnTo>
                  <a:pt x="25274" y="27782"/>
                </a:lnTo>
                <a:lnTo>
                  <a:pt x="21816" y="37482"/>
                </a:lnTo>
                <a:lnTo>
                  <a:pt x="20985" y="47437"/>
                </a:lnTo>
                <a:lnTo>
                  <a:pt x="22967" y="54214"/>
                </a:lnTo>
                <a:lnTo>
                  <a:pt x="29963" y="59577"/>
                </a:lnTo>
                <a:lnTo>
                  <a:pt x="40129" y="63608"/>
                </a:lnTo>
                <a:lnTo>
                  <a:pt x="51701" y="65399"/>
                </a:lnTo>
                <a:lnTo>
                  <a:pt x="66746" y="63036"/>
                </a:lnTo>
                <a:lnTo>
                  <a:pt x="69897" y="60773"/>
                </a:lnTo>
                <a:lnTo>
                  <a:pt x="71999" y="57854"/>
                </a:lnTo>
                <a:lnTo>
                  <a:pt x="74333" y="50848"/>
                </a:lnTo>
                <a:lnTo>
                  <a:pt x="75370" y="43030"/>
                </a:lnTo>
                <a:lnTo>
                  <a:pt x="70967" y="17785"/>
                </a:lnTo>
                <a:lnTo>
                  <a:pt x="67289" y="7168"/>
                </a:lnTo>
                <a:lnTo>
                  <a:pt x="64615" y="3773"/>
                </a:lnTo>
                <a:lnTo>
                  <a:pt x="57881" y="0"/>
                </a:lnTo>
                <a:lnTo>
                  <a:pt x="53404" y="405"/>
                </a:lnTo>
                <a:lnTo>
                  <a:pt x="42785" y="4618"/>
                </a:lnTo>
                <a:lnTo>
                  <a:pt x="28278" y="14924"/>
                </a:lnTo>
                <a:lnTo>
                  <a:pt x="23151" y="22830"/>
                </a:lnTo>
                <a:lnTo>
                  <a:pt x="21784" y="26914"/>
                </a:lnTo>
                <a:lnTo>
                  <a:pt x="21579" y="30342"/>
                </a:lnTo>
                <a:lnTo>
                  <a:pt x="23231" y="36033"/>
                </a:lnTo>
                <a:lnTo>
                  <a:pt x="30080" y="40914"/>
                </a:lnTo>
                <a:lnTo>
                  <a:pt x="43955" y="45747"/>
                </a:lnTo>
                <a:lnTo>
                  <a:pt x="52697" y="46172"/>
                </a:lnTo>
                <a:lnTo>
                  <a:pt x="64846" y="42444"/>
                </a:lnTo>
                <a:lnTo>
                  <a:pt x="77936" y="32820"/>
                </a:lnTo>
                <a:lnTo>
                  <a:pt x="78768" y="29340"/>
                </a:lnTo>
                <a:lnTo>
                  <a:pt x="77812" y="19830"/>
                </a:lnTo>
                <a:lnTo>
                  <a:pt x="73153" y="12311"/>
                </a:lnTo>
                <a:lnTo>
                  <a:pt x="69935" y="9318"/>
                </a:lnTo>
                <a:lnTo>
                  <a:pt x="56953" y="5992"/>
                </a:lnTo>
                <a:lnTo>
                  <a:pt x="48552" y="5106"/>
                </a:lnTo>
                <a:lnTo>
                  <a:pt x="33573" y="9765"/>
                </a:lnTo>
                <a:lnTo>
                  <a:pt x="0" y="35082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3" name="SMARTInkShape-3521"/>
          <p:cNvSpPr/>
          <p:nvPr>
            <p:custDataLst>
              <p:tags r:id="rId6"/>
            </p:custDataLst>
          </p:nvPr>
        </p:nvSpPr>
        <p:spPr>
          <a:xfrm>
            <a:off x="3568700" y="4584700"/>
            <a:ext cx="152401" cy="222251"/>
          </a:xfrm>
          <a:custGeom>
            <a:avLst/>
            <a:gdLst/>
            <a:ahLst/>
            <a:cxnLst/>
            <a:rect l="0" t="0" r="0" b="0"/>
            <a:pathLst>
              <a:path w="152401" h="222251">
                <a:moveTo>
                  <a:pt x="152400" y="0"/>
                </a:moveTo>
                <a:lnTo>
                  <a:pt x="152400" y="0"/>
                </a:lnTo>
                <a:lnTo>
                  <a:pt x="124611" y="31161"/>
                </a:lnTo>
                <a:lnTo>
                  <a:pt x="102184" y="59005"/>
                </a:lnTo>
                <a:lnTo>
                  <a:pt x="89290" y="75319"/>
                </a:lnTo>
                <a:lnTo>
                  <a:pt x="76460" y="91841"/>
                </a:lnTo>
                <a:lnTo>
                  <a:pt x="63673" y="108499"/>
                </a:lnTo>
                <a:lnTo>
                  <a:pt x="50915" y="125249"/>
                </a:lnTo>
                <a:lnTo>
                  <a:pt x="29214" y="155149"/>
                </a:lnTo>
                <a:lnTo>
                  <a:pt x="12984" y="181139"/>
                </a:lnTo>
                <a:lnTo>
                  <a:pt x="3847" y="208814"/>
                </a:lnTo>
                <a:lnTo>
                  <a:pt x="0" y="2222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2" name="SMARTInkShape-Group959"/>
          <p:cNvGrpSpPr/>
          <p:nvPr/>
        </p:nvGrpSpPr>
        <p:grpSpPr>
          <a:xfrm>
            <a:off x="3937000" y="4565650"/>
            <a:ext cx="1705441" cy="349251"/>
            <a:chOff x="3937000" y="4565650"/>
            <a:chExt cx="1705441" cy="349251"/>
          </a:xfrm>
        </p:grpSpPr>
        <p:sp>
          <p:nvSpPr>
            <p:cNvPr id="74" name="SMARTInkShape-3522"/>
            <p:cNvSpPr/>
            <p:nvPr>
              <p:custDataLst>
                <p:tags r:id="rId57"/>
              </p:custDataLst>
            </p:nvPr>
          </p:nvSpPr>
          <p:spPr>
            <a:xfrm>
              <a:off x="4089400" y="4576529"/>
              <a:ext cx="131586" cy="198672"/>
            </a:xfrm>
            <a:custGeom>
              <a:avLst/>
              <a:gdLst/>
              <a:ahLst/>
              <a:cxnLst/>
              <a:rect l="0" t="0" r="0" b="0"/>
              <a:pathLst>
                <a:path w="131586" h="198672">
                  <a:moveTo>
                    <a:pt x="120650" y="8171"/>
                  </a:moveTo>
                  <a:lnTo>
                    <a:pt x="120650" y="8171"/>
                  </a:lnTo>
                  <a:lnTo>
                    <a:pt x="129378" y="148"/>
                  </a:lnTo>
                  <a:lnTo>
                    <a:pt x="130702" y="0"/>
                  </a:lnTo>
                  <a:lnTo>
                    <a:pt x="131585" y="607"/>
                  </a:lnTo>
                  <a:lnTo>
                    <a:pt x="115676" y="24682"/>
                  </a:lnTo>
                  <a:lnTo>
                    <a:pt x="96567" y="50552"/>
                  </a:lnTo>
                  <a:lnTo>
                    <a:pt x="85545" y="66058"/>
                  </a:lnTo>
                  <a:lnTo>
                    <a:pt x="73963" y="82746"/>
                  </a:lnTo>
                  <a:lnTo>
                    <a:pt x="62009" y="100221"/>
                  </a:lnTo>
                  <a:lnTo>
                    <a:pt x="49806" y="118926"/>
                  </a:lnTo>
                  <a:lnTo>
                    <a:pt x="37437" y="138452"/>
                  </a:lnTo>
                  <a:lnTo>
                    <a:pt x="24958" y="158525"/>
                  </a:lnTo>
                  <a:lnTo>
                    <a:pt x="0" y="1986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3523"/>
            <p:cNvSpPr/>
            <p:nvPr>
              <p:custDataLst>
                <p:tags r:id="rId58"/>
              </p:custDataLst>
            </p:nvPr>
          </p:nvSpPr>
          <p:spPr>
            <a:xfrm>
              <a:off x="3937000" y="4622800"/>
              <a:ext cx="107951" cy="165101"/>
            </a:xfrm>
            <a:custGeom>
              <a:avLst/>
              <a:gdLst/>
              <a:ahLst/>
              <a:cxnLst/>
              <a:rect l="0" t="0" r="0" b="0"/>
              <a:pathLst>
                <a:path w="107951" h="165101">
                  <a:moveTo>
                    <a:pt x="107950" y="0"/>
                  </a:moveTo>
                  <a:lnTo>
                    <a:pt x="107950" y="0"/>
                  </a:lnTo>
                  <a:lnTo>
                    <a:pt x="107950" y="6742"/>
                  </a:lnTo>
                  <a:lnTo>
                    <a:pt x="97837" y="24418"/>
                  </a:lnTo>
                  <a:lnTo>
                    <a:pt x="81583" y="45189"/>
                  </a:lnTo>
                  <a:lnTo>
                    <a:pt x="60954" y="70884"/>
                  </a:lnTo>
                  <a:lnTo>
                    <a:pt x="40025" y="98767"/>
                  </a:lnTo>
                  <a:lnTo>
                    <a:pt x="22728" y="125741"/>
                  </a:lnTo>
                  <a:lnTo>
                    <a:pt x="0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SMARTInkShape-3524"/>
            <p:cNvSpPr/>
            <p:nvPr>
              <p:custDataLst>
                <p:tags r:id="rId59"/>
              </p:custDataLst>
            </p:nvPr>
          </p:nvSpPr>
          <p:spPr>
            <a:xfrm>
              <a:off x="4286250" y="4565650"/>
              <a:ext cx="171451" cy="222251"/>
            </a:xfrm>
            <a:custGeom>
              <a:avLst/>
              <a:gdLst/>
              <a:ahLst/>
              <a:cxnLst/>
              <a:rect l="0" t="0" r="0" b="0"/>
              <a:pathLst>
                <a:path w="171451" h="222251">
                  <a:moveTo>
                    <a:pt x="171450" y="0"/>
                  </a:moveTo>
                  <a:lnTo>
                    <a:pt x="171450" y="0"/>
                  </a:lnTo>
                  <a:lnTo>
                    <a:pt x="149127" y="22322"/>
                  </a:lnTo>
                  <a:lnTo>
                    <a:pt x="125311" y="48021"/>
                  </a:lnTo>
                  <a:lnTo>
                    <a:pt x="111057" y="63764"/>
                  </a:lnTo>
                  <a:lnTo>
                    <a:pt x="96616" y="82726"/>
                  </a:lnTo>
                  <a:lnTo>
                    <a:pt x="82049" y="103834"/>
                  </a:lnTo>
                  <a:lnTo>
                    <a:pt x="67399" y="126372"/>
                  </a:lnTo>
                  <a:lnTo>
                    <a:pt x="53400" y="147043"/>
                  </a:lnTo>
                  <a:lnTo>
                    <a:pt x="39833" y="166467"/>
                  </a:lnTo>
                  <a:lnTo>
                    <a:pt x="17704" y="197458"/>
                  </a:lnTo>
                  <a:lnTo>
                    <a:pt x="0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3525"/>
            <p:cNvSpPr/>
            <p:nvPr>
              <p:custDataLst>
                <p:tags r:id="rId60"/>
              </p:custDataLst>
            </p:nvPr>
          </p:nvSpPr>
          <p:spPr>
            <a:xfrm>
              <a:off x="4476750" y="4565650"/>
              <a:ext cx="171451" cy="241301"/>
            </a:xfrm>
            <a:custGeom>
              <a:avLst/>
              <a:gdLst/>
              <a:ahLst/>
              <a:cxnLst/>
              <a:rect l="0" t="0" r="0" b="0"/>
              <a:pathLst>
                <a:path w="171451" h="241301">
                  <a:moveTo>
                    <a:pt x="171450" y="0"/>
                  </a:moveTo>
                  <a:lnTo>
                    <a:pt x="171450" y="0"/>
                  </a:lnTo>
                  <a:lnTo>
                    <a:pt x="152499" y="27789"/>
                  </a:lnTo>
                  <a:lnTo>
                    <a:pt x="130336" y="55860"/>
                  </a:lnTo>
                  <a:lnTo>
                    <a:pt x="116524" y="73223"/>
                  </a:lnTo>
                  <a:lnTo>
                    <a:pt x="100966" y="93266"/>
                  </a:lnTo>
                  <a:lnTo>
                    <a:pt x="84244" y="115094"/>
                  </a:lnTo>
                  <a:lnTo>
                    <a:pt x="66746" y="138113"/>
                  </a:lnTo>
                  <a:lnTo>
                    <a:pt x="51553" y="159808"/>
                  </a:lnTo>
                  <a:lnTo>
                    <a:pt x="37897" y="180622"/>
                  </a:lnTo>
                  <a:lnTo>
                    <a:pt x="25264" y="200848"/>
                  </a:lnTo>
                  <a:lnTo>
                    <a:pt x="0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SMARTInkShape-3526"/>
            <p:cNvSpPr/>
            <p:nvPr>
              <p:custDataLst>
                <p:tags r:id="rId61"/>
              </p:custDataLst>
            </p:nvPr>
          </p:nvSpPr>
          <p:spPr>
            <a:xfrm>
              <a:off x="5505450" y="4708329"/>
              <a:ext cx="136991" cy="155772"/>
            </a:xfrm>
            <a:custGeom>
              <a:avLst/>
              <a:gdLst/>
              <a:ahLst/>
              <a:cxnLst/>
              <a:rect l="0" t="0" r="0" b="0"/>
              <a:pathLst>
                <a:path w="136991" h="155772">
                  <a:moveTo>
                    <a:pt x="120650" y="3371"/>
                  </a:moveTo>
                  <a:lnTo>
                    <a:pt x="120650" y="3371"/>
                  </a:lnTo>
                  <a:lnTo>
                    <a:pt x="134134" y="0"/>
                  </a:lnTo>
                  <a:lnTo>
                    <a:pt x="136695" y="1829"/>
                  </a:lnTo>
                  <a:lnTo>
                    <a:pt x="136990" y="5871"/>
                  </a:lnTo>
                  <a:lnTo>
                    <a:pt x="135777" y="11388"/>
                  </a:lnTo>
                  <a:lnTo>
                    <a:pt x="115614" y="36332"/>
                  </a:lnTo>
                  <a:lnTo>
                    <a:pt x="100359" y="52862"/>
                  </a:lnTo>
                  <a:lnTo>
                    <a:pt x="82428" y="71643"/>
                  </a:lnTo>
                  <a:lnTo>
                    <a:pt x="62713" y="91924"/>
                  </a:lnTo>
                  <a:lnTo>
                    <a:pt x="41808" y="113206"/>
                  </a:lnTo>
                  <a:lnTo>
                    <a:pt x="0" y="1557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3527"/>
            <p:cNvSpPr/>
            <p:nvPr>
              <p:custDataLst>
                <p:tags r:id="rId62"/>
              </p:custDataLst>
            </p:nvPr>
          </p:nvSpPr>
          <p:spPr>
            <a:xfrm>
              <a:off x="5162550" y="4681323"/>
              <a:ext cx="204880" cy="233578"/>
            </a:xfrm>
            <a:custGeom>
              <a:avLst/>
              <a:gdLst/>
              <a:ahLst/>
              <a:cxnLst/>
              <a:rect l="0" t="0" r="0" b="0"/>
              <a:pathLst>
                <a:path w="204880" h="233578">
                  <a:moveTo>
                    <a:pt x="120650" y="17677"/>
                  </a:moveTo>
                  <a:lnTo>
                    <a:pt x="120650" y="17677"/>
                  </a:lnTo>
                  <a:lnTo>
                    <a:pt x="150989" y="10935"/>
                  </a:lnTo>
                  <a:lnTo>
                    <a:pt x="177173" y="3862"/>
                  </a:lnTo>
                  <a:lnTo>
                    <a:pt x="190082" y="0"/>
                  </a:lnTo>
                  <a:lnTo>
                    <a:pt x="197982" y="248"/>
                  </a:lnTo>
                  <a:lnTo>
                    <a:pt x="202544" y="3235"/>
                  </a:lnTo>
                  <a:lnTo>
                    <a:pt x="204879" y="8049"/>
                  </a:lnTo>
                  <a:lnTo>
                    <a:pt x="190541" y="32213"/>
                  </a:lnTo>
                  <a:lnTo>
                    <a:pt x="177827" y="48534"/>
                  </a:lnTo>
                  <a:lnTo>
                    <a:pt x="159473" y="68587"/>
                  </a:lnTo>
                  <a:lnTo>
                    <a:pt x="137360" y="91128"/>
                  </a:lnTo>
                  <a:lnTo>
                    <a:pt x="112740" y="115328"/>
                  </a:lnTo>
                  <a:lnTo>
                    <a:pt x="89271" y="139222"/>
                  </a:lnTo>
                  <a:lnTo>
                    <a:pt x="66570" y="162912"/>
                  </a:lnTo>
                  <a:lnTo>
                    <a:pt x="44380" y="186467"/>
                  </a:lnTo>
                  <a:lnTo>
                    <a:pt x="0" y="2335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SMARTInkShape-3528"/>
            <p:cNvSpPr/>
            <p:nvPr>
              <p:custDataLst>
                <p:tags r:id="rId63"/>
              </p:custDataLst>
            </p:nvPr>
          </p:nvSpPr>
          <p:spPr>
            <a:xfrm>
              <a:off x="4927600" y="4635500"/>
              <a:ext cx="181343" cy="266701"/>
            </a:xfrm>
            <a:custGeom>
              <a:avLst/>
              <a:gdLst/>
              <a:ahLst/>
              <a:cxnLst/>
              <a:rect l="0" t="0" r="0" b="0"/>
              <a:pathLst>
                <a:path w="181343" h="266701">
                  <a:moveTo>
                    <a:pt x="139700" y="0"/>
                  </a:moveTo>
                  <a:lnTo>
                    <a:pt x="139700" y="0"/>
                  </a:lnTo>
                  <a:lnTo>
                    <a:pt x="163297" y="0"/>
                  </a:lnTo>
                  <a:lnTo>
                    <a:pt x="170953" y="2822"/>
                  </a:lnTo>
                  <a:lnTo>
                    <a:pt x="176764" y="7526"/>
                  </a:lnTo>
                  <a:lnTo>
                    <a:pt x="181342" y="13484"/>
                  </a:lnTo>
                  <a:lnTo>
                    <a:pt x="180867" y="23100"/>
                  </a:lnTo>
                  <a:lnTo>
                    <a:pt x="170932" y="48837"/>
                  </a:lnTo>
                  <a:lnTo>
                    <a:pt x="159816" y="65719"/>
                  </a:lnTo>
                  <a:lnTo>
                    <a:pt x="145349" y="84735"/>
                  </a:lnTo>
                  <a:lnTo>
                    <a:pt x="128650" y="105173"/>
                  </a:lnTo>
                  <a:lnTo>
                    <a:pt x="110461" y="126560"/>
                  </a:lnTo>
                  <a:lnTo>
                    <a:pt x="91279" y="148579"/>
                  </a:lnTo>
                  <a:lnTo>
                    <a:pt x="71436" y="171019"/>
                  </a:lnTo>
                  <a:lnTo>
                    <a:pt x="54680" y="191624"/>
                  </a:lnTo>
                  <a:lnTo>
                    <a:pt x="39981" y="211005"/>
                  </a:lnTo>
                  <a:lnTo>
                    <a:pt x="17769" y="241946"/>
                  </a:lnTo>
                  <a:lnTo>
                    <a:pt x="0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SMARTInkShape-3529"/>
            <p:cNvSpPr/>
            <p:nvPr>
              <p:custDataLst>
                <p:tags r:id="rId64"/>
              </p:custDataLst>
            </p:nvPr>
          </p:nvSpPr>
          <p:spPr>
            <a:xfrm>
              <a:off x="4724400" y="4609708"/>
              <a:ext cx="139605" cy="248043"/>
            </a:xfrm>
            <a:custGeom>
              <a:avLst/>
              <a:gdLst/>
              <a:ahLst/>
              <a:cxnLst/>
              <a:rect l="0" t="0" r="0" b="0"/>
              <a:pathLst>
                <a:path w="139605" h="248043">
                  <a:moveTo>
                    <a:pt x="82550" y="6742"/>
                  </a:moveTo>
                  <a:lnTo>
                    <a:pt x="82550" y="6742"/>
                  </a:lnTo>
                  <a:lnTo>
                    <a:pt x="112889" y="0"/>
                  </a:lnTo>
                  <a:lnTo>
                    <a:pt x="123237" y="130"/>
                  </a:lnTo>
                  <a:lnTo>
                    <a:pt x="138498" y="5920"/>
                  </a:lnTo>
                  <a:lnTo>
                    <a:pt x="139604" y="14661"/>
                  </a:lnTo>
                  <a:lnTo>
                    <a:pt x="131426" y="41306"/>
                  </a:lnTo>
                  <a:lnTo>
                    <a:pt x="121484" y="58007"/>
                  </a:lnTo>
                  <a:lnTo>
                    <a:pt x="108506" y="76196"/>
                  </a:lnTo>
                  <a:lnTo>
                    <a:pt x="93504" y="95378"/>
                  </a:lnTo>
                  <a:lnTo>
                    <a:pt x="79269" y="115221"/>
                  </a:lnTo>
                  <a:lnTo>
                    <a:pt x="65546" y="135506"/>
                  </a:lnTo>
                  <a:lnTo>
                    <a:pt x="52164" y="156085"/>
                  </a:lnTo>
                  <a:lnTo>
                    <a:pt x="40420" y="175448"/>
                  </a:lnTo>
                  <a:lnTo>
                    <a:pt x="29769" y="194002"/>
                  </a:lnTo>
                  <a:lnTo>
                    <a:pt x="13231" y="224024"/>
                  </a:lnTo>
                  <a:lnTo>
                    <a:pt x="0" y="2480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3" name="SMARTInkShape-3530"/>
          <p:cNvSpPr/>
          <p:nvPr>
            <p:custDataLst>
              <p:tags r:id="rId7"/>
            </p:custDataLst>
          </p:nvPr>
        </p:nvSpPr>
        <p:spPr>
          <a:xfrm>
            <a:off x="4216676" y="4483100"/>
            <a:ext cx="25125" cy="209551"/>
          </a:xfrm>
          <a:custGeom>
            <a:avLst/>
            <a:gdLst/>
            <a:ahLst/>
            <a:cxnLst/>
            <a:rect l="0" t="0" r="0" b="0"/>
            <a:pathLst>
              <a:path w="25125" h="209551">
                <a:moveTo>
                  <a:pt x="6074" y="0"/>
                </a:moveTo>
                <a:lnTo>
                  <a:pt x="6074" y="0"/>
                </a:lnTo>
                <a:lnTo>
                  <a:pt x="2703" y="0"/>
                </a:lnTo>
                <a:lnTo>
                  <a:pt x="2416" y="2117"/>
                </a:lnTo>
                <a:lnTo>
                  <a:pt x="7024" y="26367"/>
                </a:lnTo>
                <a:lnTo>
                  <a:pt x="9318" y="49113"/>
                </a:lnTo>
                <a:lnTo>
                  <a:pt x="7986" y="78037"/>
                </a:lnTo>
                <a:lnTo>
                  <a:pt x="6924" y="109707"/>
                </a:lnTo>
                <a:lnTo>
                  <a:pt x="5746" y="139775"/>
                </a:lnTo>
                <a:lnTo>
                  <a:pt x="1822" y="171159"/>
                </a:lnTo>
                <a:lnTo>
                  <a:pt x="0" y="193188"/>
                </a:lnTo>
                <a:lnTo>
                  <a:pt x="1729" y="189578"/>
                </a:lnTo>
                <a:lnTo>
                  <a:pt x="11957" y="163271"/>
                </a:lnTo>
                <a:lnTo>
                  <a:pt x="15744" y="138652"/>
                </a:lnTo>
                <a:lnTo>
                  <a:pt x="17428" y="108895"/>
                </a:lnTo>
                <a:lnTo>
                  <a:pt x="17876" y="93058"/>
                </a:lnTo>
                <a:lnTo>
                  <a:pt x="18375" y="63937"/>
                </a:lnTo>
                <a:lnTo>
                  <a:pt x="18656" y="37054"/>
                </a:lnTo>
                <a:lnTo>
                  <a:pt x="18758" y="21560"/>
                </a:lnTo>
                <a:lnTo>
                  <a:pt x="18773" y="47060"/>
                </a:lnTo>
                <a:lnTo>
                  <a:pt x="18773" y="69363"/>
                </a:lnTo>
                <a:lnTo>
                  <a:pt x="18774" y="95739"/>
                </a:lnTo>
                <a:lnTo>
                  <a:pt x="18774" y="123925"/>
                </a:lnTo>
                <a:lnTo>
                  <a:pt x="18774" y="149152"/>
                </a:lnTo>
                <a:lnTo>
                  <a:pt x="20655" y="179425"/>
                </a:lnTo>
                <a:lnTo>
                  <a:pt x="25124" y="2095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4" name="SMARTInkShape-3531"/>
          <p:cNvSpPr/>
          <p:nvPr>
            <p:custDataLst>
              <p:tags r:id="rId8"/>
            </p:custDataLst>
          </p:nvPr>
        </p:nvSpPr>
        <p:spPr>
          <a:xfrm>
            <a:off x="4876901" y="4503294"/>
            <a:ext cx="18950" cy="197810"/>
          </a:xfrm>
          <a:custGeom>
            <a:avLst/>
            <a:gdLst/>
            <a:ahLst/>
            <a:cxnLst/>
            <a:rect l="0" t="0" r="0" b="0"/>
            <a:pathLst>
              <a:path w="18950" h="197810">
                <a:moveTo>
                  <a:pt x="18949" y="11556"/>
                </a:moveTo>
                <a:lnTo>
                  <a:pt x="18949" y="11556"/>
                </a:lnTo>
                <a:lnTo>
                  <a:pt x="15578" y="8185"/>
                </a:lnTo>
                <a:lnTo>
                  <a:pt x="13923" y="4649"/>
                </a:lnTo>
                <a:lnTo>
                  <a:pt x="12860" y="0"/>
                </a:lnTo>
                <a:lnTo>
                  <a:pt x="12634" y="25373"/>
                </a:lnTo>
                <a:lnTo>
                  <a:pt x="11909" y="48036"/>
                </a:lnTo>
                <a:lnTo>
                  <a:pt x="9234" y="76923"/>
                </a:lnTo>
                <a:lnTo>
                  <a:pt x="5695" y="102932"/>
                </a:lnTo>
                <a:lnTo>
                  <a:pt x="2474" y="125545"/>
                </a:lnTo>
                <a:lnTo>
                  <a:pt x="663" y="152026"/>
                </a:lnTo>
                <a:lnTo>
                  <a:pt x="0" y="167759"/>
                </a:lnTo>
                <a:lnTo>
                  <a:pt x="672" y="167903"/>
                </a:lnTo>
                <a:lnTo>
                  <a:pt x="3300" y="166180"/>
                </a:lnTo>
                <a:lnTo>
                  <a:pt x="5375" y="144389"/>
                </a:lnTo>
                <a:lnTo>
                  <a:pt x="7742" y="117160"/>
                </a:lnTo>
                <a:lnTo>
                  <a:pt x="11146" y="86713"/>
                </a:lnTo>
                <a:lnTo>
                  <a:pt x="15010" y="61422"/>
                </a:lnTo>
                <a:lnTo>
                  <a:pt x="17782" y="34092"/>
                </a:lnTo>
                <a:lnTo>
                  <a:pt x="18847" y="19327"/>
                </a:lnTo>
                <a:lnTo>
                  <a:pt x="18223" y="44240"/>
                </a:lnTo>
                <a:lnTo>
                  <a:pt x="15569" y="65593"/>
                </a:lnTo>
                <a:lnTo>
                  <a:pt x="12037" y="91076"/>
                </a:lnTo>
                <a:lnTo>
                  <a:pt x="8822" y="118160"/>
                </a:lnTo>
                <a:lnTo>
                  <a:pt x="7392" y="144307"/>
                </a:lnTo>
                <a:lnTo>
                  <a:pt x="9959" y="172716"/>
                </a:lnTo>
                <a:lnTo>
                  <a:pt x="12444" y="197802"/>
                </a:lnTo>
                <a:lnTo>
                  <a:pt x="12496" y="197809"/>
                </a:lnTo>
                <a:lnTo>
                  <a:pt x="12530" y="197108"/>
                </a:lnTo>
                <a:lnTo>
                  <a:pt x="6249" y="17030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5" name="SMARTInkShape-3532"/>
          <p:cNvSpPr/>
          <p:nvPr>
            <p:custDataLst>
              <p:tags r:id="rId9"/>
            </p:custDataLst>
          </p:nvPr>
        </p:nvSpPr>
        <p:spPr>
          <a:xfrm>
            <a:off x="4483100" y="4527121"/>
            <a:ext cx="133351" cy="156854"/>
          </a:xfrm>
          <a:custGeom>
            <a:avLst/>
            <a:gdLst/>
            <a:ahLst/>
            <a:cxnLst/>
            <a:rect l="0" t="0" r="0" b="0"/>
            <a:pathLst>
              <a:path w="133351" h="156854">
                <a:moveTo>
                  <a:pt x="133350" y="25829"/>
                </a:moveTo>
                <a:lnTo>
                  <a:pt x="133350" y="25829"/>
                </a:lnTo>
                <a:lnTo>
                  <a:pt x="127575" y="11326"/>
                </a:lnTo>
                <a:lnTo>
                  <a:pt x="121141" y="2685"/>
                </a:lnTo>
                <a:lnTo>
                  <a:pt x="116038" y="522"/>
                </a:lnTo>
                <a:lnTo>
                  <a:pt x="102843" y="0"/>
                </a:lnTo>
                <a:lnTo>
                  <a:pt x="76176" y="7044"/>
                </a:lnTo>
                <a:lnTo>
                  <a:pt x="46405" y="22066"/>
                </a:lnTo>
                <a:lnTo>
                  <a:pt x="35677" y="30271"/>
                </a:lnTo>
                <a:lnTo>
                  <a:pt x="33662" y="34435"/>
                </a:lnTo>
                <a:lnTo>
                  <a:pt x="33730" y="38622"/>
                </a:lnTo>
                <a:lnTo>
                  <a:pt x="35187" y="42824"/>
                </a:lnTo>
                <a:lnTo>
                  <a:pt x="42450" y="51257"/>
                </a:lnTo>
                <a:lnTo>
                  <a:pt x="67730" y="68168"/>
                </a:lnTo>
                <a:lnTo>
                  <a:pt x="94831" y="85097"/>
                </a:lnTo>
                <a:lnTo>
                  <a:pt x="112765" y="97796"/>
                </a:lnTo>
                <a:lnTo>
                  <a:pt x="120203" y="106262"/>
                </a:lnTo>
                <a:lnTo>
                  <a:pt x="123979" y="114729"/>
                </a:lnTo>
                <a:lnTo>
                  <a:pt x="124986" y="118962"/>
                </a:lnTo>
                <a:lnTo>
                  <a:pt x="124952" y="122490"/>
                </a:lnTo>
                <a:lnTo>
                  <a:pt x="123032" y="128291"/>
                </a:lnTo>
                <a:lnTo>
                  <a:pt x="114614" y="138895"/>
                </a:lnTo>
                <a:lnTo>
                  <a:pt x="99811" y="150974"/>
                </a:lnTo>
                <a:lnTo>
                  <a:pt x="86224" y="155532"/>
                </a:lnTo>
                <a:lnTo>
                  <a:pt x="71483" y="156853"/>
                </a:lnTo>
                <a:lnTo>
                  <a:pt x="57876" y="155087"/>
                </a:lnTo>
                <a:lnTo>
                  <a:pt x="34944" y="143385"/>
                </a:lnTo>
                <a:lnTo>
                  <a:pt x="6140" y="118220"/>
                </a:lnTo>
                <a:lnTo>
                  <a:pt x="4093" y="117762"/>
                </a:lnTo>
                <a:lnTo>
                  <a:pt x="2729" y="118162"/>
                </a:lnTo>
                <a:lnTo>
                  <a:pt x="0" y="12107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1" name="SMARTInkShape-Group963"/>
          <p:cNvGrpSpPr/>
          <p:nvPr/>
        </p:nvGrpSpPr>
        <p:grpSpPr>
          <a:xfrm>
            <a:off x="5727700" y="3708400"/>
            <a:ext cx="762001" cy="292383"/>
            <a:chOff x="5727700" y="3708400"/>
            <a:chExt cx="762001" cy="292383"/>
          </a:xfrm>
        </p:grpSpPr>
        <p:sp>
          <p:nvSpPr>
            <p:cNvPr id="86" name="SMARTInkShape-3533"/>
            <p:cNvSpPr/>
            <p:nvPr>
              <p:custDataLst>
                <p:tags r:id="rId52"/>
              </p:custDataLst>
            </p:nvPr>
          </p:nvSpPr>
          <p:spPr>
            <a:xfrm>
              <a:off x="6426200" y="3708400"/>
              <a:ext cx="44451" cy="266701"/>
            </a:xfrm>
            <a:custGeom>
              <a:avLst/>
              <a:gdLst/>
              <a:ahLst/>
              <a:cxnLst/>
              <a:rect l="0" t="0" r="0" b="0"/>
              <a:pathLst>
                <a:path w="44451" h="266701">
                  <a:moveTo>
                    <a:pt x="44450" y="0"/>
                  </a:moveTo>
                  <a:lnTo>
                    <a:pt x="44450" y="0"/>
                  </a:lnTo>
                  <a:lnTo>
                    <a:pt x="37709" y="20226"/>
                  </a:lnTo>
                  <a:lnTo>
                    <a:pt x="30635" y="45208"/>
                  </a:lnTo>
                  <a:lnTo>
                    <a:pt x="22082" y="76537"/>
                  </a:lnTo>
                  <a:lnTo>
                    <a:pt x="16838" y="94769"/>
                  </a:lnTo>
                  <a:lnTo>
                    <a:pt x="11226" y="113979"/>
                  </a:lnTo>
                  <a:lnTo>
                    <a:pt x="7483" y="132431"/>
                  </a:lnTo>
                  <a:lnTo>
                    <a:pt x="4989" y="150376"/>
                  </a:lnTo>
                  <a:lnTo>
                    <a:pt x="3326" y="167984"/>
                  </a:lnTo>
                  <a:lnTo>
                    <a:pt x="1478" y="198837"/>
                  </a:lnTo>
                  <a:lnTo>
                    <a:pt x="657" y="224544"/>
                  </a:lnTo>
                  <a:lnTo>
                    <a:pt x="129" y="254531"/>
                  </a:lnTo>
                  <a:lnTo>
                    <a:pt x="0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SMARTInkShape-3534"/>
            <p:cNvSpPr/>
            <p:nvPr>
              <p:custDataLst>
                <p:tags r:id="rId53"/>
              </p:custDataLst>
            </p:nvPr>
          </p:nvSpPr>
          <p:spPr>
            <a:xfrm>
              <a:off x="6318250" y="3752374"/>
              <a:ext cx="171451" cy="105457"/>
            </a:xfrm>
            <a:custGeom>
              <a:avLst/>
              <a:gdLst/>
              <a:ahLst/>
              <a:cxnLst/>
              <a:rect l="0" t="0" r="0" b="0"/>
              <a:pathLst>
                <a:path w="171451" h="105457">
                  <a:moveTo>
                    <a:pt x="0" y="57626"/>
                  </a:moveTo>
                  <a:lnTo>
                    <a:pt x="0" y="57626"/>
                  </a:lnTo>
                  <a:lnTo>
                    <a:pt x="4364" y="47487"/>
                  </a:lnTo>
                  <a:lnTo>
                    <a:pt x="9459" y="27772"/>
                  </a:lnTo>
                  <a:lnTo>
                    <a:pt x="15111" y="15227"/>
                  </a:lnTo>
                  <a:lnTo>
                    <a:pt x="27996" y="2573"/>
                  </a:lnTo>
                  <a:lnTo>
                    <a:pt x="32775" y="463"/>
                  </a:lnTo>
                  <a:lnTo>
                    <a:pt x="41849" y="0"/>
                  </a:lnTo>
                  <a:lnTo>
                    <a:pt x="50585" y="4027"/>
                  </a:lnTo>
                  <a:lnTo>
                    <a:pt x="58465" y="10521"/>
                  </a:lnTo>
                  <a:lnTo>
                    <a:pt x="64320" y="18111"/>
                  </a:lnTo>
                  <a:lnTo>
                    <a:pt x="69463" y="44621"/>
                  </a:lnTo>
                  <a:lnTo>
                    <a:pt x="78424" y="75152"/>
                  </a:lnTo>
                  <a:lnTo>
                    <a:pt x="81916" y="82010"/>
                  </a:lnTo>
                  <a:lnTo>
                    <a:pt x="93321" y="93393"/>
                  </a:lnTo>
                  <a:lnTo>
                    <a:pt x="107798" y="101745"/>
                  </a:lnTo>
                  <a:lnTo>
                    <a:pt x="123640" y="105456"/>
                  </a:lnTo>
                  <a:lnTo>
                    <a:pt x="138207" y="103343"/>
                  </a:lnTo>
                  <a:lnTo>
                    <a:pt x="161434" y="93859"/>
                  </a:lnTo>
                  <a:lnTo>
                    <a:pt x="164772" y="90248"/>
                  </a:lnTo>
                  <a:lnTo>
                    <a:pt x="171450" y="703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SMARTInkShape-3535"/>
            <p:cNvSpPr/>
            <p:nvPr>
              <p:custDataLst>
                <p:tags r:id="rId54"/>
              </p:custDataLst>
            </p:nvPr>
          </p:nvSpPr>
          <p:spPr>
            <a:xfrm>
              <a:off x="6032500" y="3896957"/>
              <a:ext cx="152401" cy="46394"/>
            </a:xfrm>
            <a:custGeom>
              <a:avLst/>
              <a:gdLst/>
              <a:ahLst/>
              <a:cxnLst/>
              <a:rect l="0" t="0" r="0" b="0"/>
              <a:pathLst>
                <a:path w="152401" h="46394">
                  <a:moveTo>
                    <a:pt x="0" y="46393"/>
                  </a:moveTo>
                  <a:lnTo>
                    <a:pt x="0" y="46393"/>
                  </a:lnTo>
                  <a:lnTo>
                    <a:pt x="12209" y="25345"/>
                  </a:lnTo>
                  <a:lnTo>
                    <a:pt x="30507" y="11072"/>
                  </a:lnTo>
                  <a:lnTo>
                    <a:pt x="50432" y="1277"/>
                  </a:lnTo>
                  <a:lnTo>
                    <a:pt x="63336" y="0"/>
                  </a:lnTo>
                  <a:lnTo>
                    <a:pt x="76127" y="2491"/>
                  </a:lnTo>
                  <a:lnTo>
                    <a:pt x="88867" y="8301"/>
                  </a:lnTo>
                  <a:lnTo>
                    <a:pt x="97823" y="15587"/>
                  </a:lnTo>
                  <a:lnTo>
                    <a:pt x="108712" y="25742"/>
                  </a:lnTo>
                  <a:lnTo>
                    <a:pt x="118994" y="31337"/>
                  </a:lnTo>
                  <a:lnTo>
                    <a:pt x="121663" y="32122"/>
                  </a:lnTo>
                  <a:lnTo>
                    <a:pt x="128391" y="31113"/>
                  </a:lnTo>
                  <a:lnTo>
                    <a:pt x="132161" y="29856"/>
                  </a:lnTo>
                  <a:lnTo>
                    <a:pt x="138231" y="24697"/>
                  </a:lnTo>
                  <a:lnTo>
                    <a:pt x="152400" y="19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3536"/>
            <p:cNvSpPr/>
            <p:nvPr>
              <p:custDataLst>
                <p:tags r:id="rId55"/>
              </p:custDataLst>
            </p:nvPr>
          </p:nvSpPr>
          <p:spPr>
            <a:xfrm>
              <a:off x="5988050" y="3827952"/>
              <a:ext cx="146051" cy="62882"/>
            </a:xfrm>
            <a:custGeom>
              <a:avLst/>
              <a:gdLst/>
              <a:ahLst/>
              <a:cxnLst/>
              <a:rect l="0" t="0" r="0" b="0"/>
              <a:pathLst>
                <a:path w="146051" h="62882">
                  <a:moveTo>
                    <a:pt x="0" y="51898"/>
                  </a:moveTo>
                  <a:lnTo>
                    <a:pt x="0" y="51898"/>
                  </a:lnTo>
                  <a:lnTo>
                    <a:pt x="14305" y="25383"/>
                  </a:lnTo>
                  <a:lnTo>
                    <a:pt x="24386" y="10489"/>
                  </a:lnTo>
                  <a:lnTo>
                    <a:pt x="36309" y="509"/>
                  </a:lnTo>
                  <a:lnTo>
                    <a:pt x="40434" y="0"/>
                  </a:lnTo>
                  <a:lnTo>
                    <a:pt x="48780" y="3197"/>
                  </a:lnTo>
                  <a:lnTo>
                    <a:pt x="76771" y="27611"/>
                  </a:lnTo>
                  <a:lnTo>
                    <a:pt x="107319" y="52619"/>
                  </a:lnTo>
                  <a:lnTo>
                    <a:pt x="124576" y="62023"/>
                  </a:lnTo>
                  <a:lnTo>
                    <a:pt x="127501" y="62881"/>
                  </a:lnTo>
                  <a:lnTo>
                    <a:pt x="130156" y="62748"/>
                  </a:lnTo>
                  <a:lnTo>
                    <a:pt x="134988" y="60718"/>
                  </a:lnTo>
                  <a:lnTo>
                    <a:pt x="141675" y="52238"/>
                  </a:lnTo>
                  <a:lnTo>
                    <a:pt x="145186" y="28002"/>
                  </a:lnTo>
                  <a:lnTo>
                    <a:pt x="146050" y="74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3537"/>
            <p:cNvSpPr/>
            <p:nvPr>
              <p:custDataLst>
                <p:tags r:id="rId56"/>
              </p:custDataLst>
            </p:nvPr>
          </p:nvSpPr>
          <p:spPr>
            <a:xfrm>
              <a:off x="5727700" y="3788228"/>
              <a:ext cx="150485" cy="212555"/>
            </a:xfrm>
            <a:custGeom>
              <a:avLst/>
              <a:gdLst/>
              <a:ahLst/>
              <a:cxnLst/>
              <a:rect l="0" t="0" r="0" b="0"/>
              <a:pathLst>
                <a:path w="150485" h="212555">
                  <a:moveTo>
                    <a:pt x="146050" y="21772"/>
                  </a:moveTo>
                  <a:lnTo>
                    <a:pt x="146050" y="21772"/>
                  </a:lnTo>
                  <a:lnTo>
                    <a:pt x="132235" y="9839"/>
                  </a:lnTo>
                  <a:lnTo>
                    <a:pt x="122272" y="5179"/>
                  </a:lnTo>
                  <a:lnTo>
                    <a:pt x="97534" y="0"/>
                  </a:lnTo>
                  <a:lnTo>
                    <a:pt x="80507" y="1042"/>
                  </a:lnTo>
                  <a:lnTo>
                    <a:pt x="55055" y="12337"/>
                  </a:lnTo>
                  <a:lnTo>
                    <a:pt x="33010" y="29089"/>
                  </a:lnTo>
                  <a:lnTo>
                    <a:pt x="25255" y="43133"/>
                  </a:lnTo>
                  <a:lnTo>
                    <a:pt x="23186" y="50830"/>
                  </a:lnTo>
                  <a:lnTo>
                    <a:pt x="24630" y="58783"/>
                  </a:lnTo>
                  <a:lnTo>
                    <a:pt x="33759" y="75145"/>
                  </a:lnTo>
                  <a:lnTo>
                    <a:pt x="61508" y="96853"/>
                  </a:lnTo>
                  <a:lnTo>
                    <a:pt x="88250" y="110174"/>
                  </a:lnTo>
                  <a:lnTo>
                    <a:pt x="115422" y="123151"/>
                  </a:lnTo>
                  <a:lnTo>
                    <a:pt x="141208" y="142356"/>
                  </a:lnTo>
                  <a:lnTo>
                    <a:pt x="150484" y="155093"/>
                  </a:lnTo>
                  <a:lnTo>
                    <a:pt x="150417" y="162158"/>
                  </a:lnTo>
                  <a:lnTo>
                    <a:pt x="142817" y="177534"/>
                  </a:lnTo>
                  <a:lnTo>
                    <a:pt x="128150" y="190012"/>
                  </a:lnTo>
                  <a:lnTo>
                    <a:pt x="98178" y="204971"/>
                  </a:lnTo>
                  <a:lnTo>
                    <a:pt x="75385" y="211850"/>
                  </a:lnTo>
                  <a:lnTo>
                    <a:pt x="53495" y="212554"/>
                  </a:lnTo>
                  <a:lnTo>
                    <a:pt x="33889" y="206753"/>
                  </a:lnTo>
                  <a:lnTo>
                    <a:pt x="17883" y="197119"/>
                  </a:lnTo>
                  <a:lnTo>
                    <a:pt x="0" y="1741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5" name="SMARTInkShape-Group964"/>
          <p:cNvGrpSpPr/>
          <p:nvPr/>
        </p:nvGrpSpPr>
        <p:grpSpPr>
          <a:xfrm>
            <a:off x="6019800" y="3069741"/>
            <a:ext cx="247651" cy="206860"/>
            <a:chOff x="6019800" y="3069741"/>
            <a:chExt cx="247651" cy="206860"/>
          </a:xfrm>
        </p:grpSpPr>
        <p:sp>
          <p:nvSpPr>
            <p:cNvPr id="92" name="SMARTInkShape-3538"/>
            <p:cNvSpPr/>
            <p:nvPr>
              <p:custDataLst>
                <p:tags r:id="rId49"/>
              </p:custDataLst>
            </p:nvPr>
          </p:nvSpPr>
          <p:spPr>
            <a:xfrm>
              <a:off x="6019800" y="3175000"/>
              <a:ext cx="76201" cy="19051"/>
            </a:xfrm>
            <a:custGeom>
              <a:avLst/>
              <a:gdLst/>
              <a:ahLst/>
              <a:cxnLst/>
              <a:rect l="0" t="0" r="0" b="0"/>
              <a:pathLst>
                <a:path w="76201" h="19051">
                  <a:moveTo>
                    <a:pt x="0" y="0"/>
                  </a:moveTo>
                  <a:lnTo>
                    <a:pt x="0" y="0"/>
                  </a:lnTo>
                  <a:lnTo>
                    <a:pt x="6742" y="0"/>
                  </a:lnTo>
                  <a:lnTo>
                    <a:pt x="34520" y="11933"/>
                  </a:lnTo>
                  <a:lnTo>
                    <a:pt x="62793" y="17644"/>
                  </a:lnTo>
                  <a:lnTo>
                    <a:pt x="762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SMARTInkShape-3539"/>
            <p:cNvSpPr/>
            <p:nvPr>
              <p:custDataLst>
                <p:tags r:id="rId50"/>
              </p:custDataLst>
            </p:nvPr>
          </p:nvSpPr>
          <p:spPr>
            <a:xfrm>
              <a:off x="6019800" y="322580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6350"/>
                  </a:moveTo>
                  <a:lnTo>
                    <a:pt x="0" y="6350"/>
                  </a:lnTo>
                  <a:lnTo>
                    <a:pt x="28562" y="6350"/>
                  </a:lnTo>
                  <a:lnTo>
                    <a:pt x="59891" y="2979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SMARTInkShape-3540"/>
            <p:cNvSpPr/>
            <p:nvPr>
              <p:custDataLst>
                <p:tags r:id="rId51"/>
              </p:custDataLst>
            </p:nvPr>
          </p:nvSpPr>
          <p:spPr>
            <a:xfrm>
              <a:off x="6174604" y="3069741"/>
              <a:ext cx="92847" cy="206860"/>
            </a:xfrm>
            <a:custGeom>
              <a:avLst/>
              <a:gdLst/>
              <a:ahLst/>
              <a:cxnLst/>
              <a:rect l="0" t="0" r="0" b="0"/>
              <a:pathLst>
                <a:path w="92847" h="206860">
                  <a:moveTo>
                    <a:pt x="54746" y="3659"/>
                  </a:moveTo>
                  <a:lnTo>
                    <a:pt x="54746" y="3659"/>
                  </a:lnTo>
                  <a:lnTo>
                    <a:pt x="58117" y="288"/>
                  </a:lnTo>
                  <a:lnTo>
                    <a:pt x="59110" y="0"/>
                  </a:lnTo>
                  <a:lnTo>
                    <a:pt x="59772" y="515"/>
                  </a:lnTo>
                  <a:lnTo>
                    <a:pt x="60214" y="1563"/>
                  </a:lnTo>
                  <a:lnTo>
                    <a:pt x="45008" y="30709"/>
                  </a:lnTo>
                  <a:lnTo>
                    <a:pt x="31132" y="57779"/>
                  </a:lnTo>
                  <a:lnTo>
                    <a:pt x="21203" y="84863"/>
                  </a:lnTo>
                  <a:lnTo>
                    <a:pt x="13732" y="111011"/>
                  </a:lnTo>
                  <a:lnTo>
                    <a:pt x="5708" y="136743"/>
                  </a:lnTo>
                  <a:lnTo>
                    <a:pt x="0" y="161546"/>
                  </a:lnTo>
                  <a:lnTo>
                    <a:pt x="610" y="165362"/>
                  </a:lnTo>
                  <a:lnTo>
                    <a:pt x="2427" y="167200"/>
                  </a:lnTo>
                  <a:lnTo>
                    <a:pt x="5050" y="167720"/>
                  </a:lnTo>
                  <a:lnTo>
                    <a:pt x="8210" y="165949"/>
                  </a:lnTo>
                  <a:lnTo>
                    <a:pt x="30883" y="138782"/>
                  </a:lnTo>
                  <a:lnTo>
                    <a:pt x="52510" y="111137"/>
                  </a:lnTo>
                  <a:lnTo>
                    <a:pt x="55372" y="109177"/>
                  </a:lnTo>
                  <a:lnTo>
                    <a:pt x="57280" y="109282"/>
                  </a:lnTo>
                  <a:lnTo>
                    <a:pt x="58552" y="110763"/>
                  </a:lnTo>
                  <a:lnTo>
                    <a:pt x="59965" y="117583"/>
                  </a:lnTo>
                  <a:lnTo>
                    <a:pt x="58991" y="144957"/>
                  </a:lnTo>
                  <a:lnTo>
                    <a:pt x="57338" y="160297"/>
                  </a:lnTo>
                  <a:lnTo>
                    <a:pt x="58956" y="174170"/>
                  </a:lnTo>
                  <a:lnTo>
                    <a:pt x="65789" y="185510"/>
                  </a:lnTo>
                  <a:lnTo>
                    <a:pt x="92846" y="2068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6" name="SMARTInkShape-3541"/>
          <p:cNvSpPr/>
          <p:nvPr>
            <p:custDataLst>
              <p:tags r:id="rId10"/>
            </p:custDataLst>
          </p:nvPr>
        </p:nvSpPr>
        <p:spPr>
          <a:xfrm>
            <a:off x="6645039" y="3721100"/>
            <a:ext cx="111362" cy="234951"/>
          </a:xfrm>
          <a:custGeom>
            <a:avLst/>
            <a:gdLst/>
            <a:ahLst/>
            <a:cxnLst/>
            <a:rect l="0" t="0" r="0" b="0"/>
            <a:pathLst>
              <a:path w="111362" h="234951">
                <a:moveTo>
                  <a:pt x="28811" y="0"/>
                </a:moveTo>
                <a:lnTo>
                  <a:pt x="28811" y="0"/>
                </a:lnTo>
                <a:lnTo>
                  <a:pt x="32182" y="0"/>
                </a:lnTo>
                <a:lnTo>
                  <a:pt x="32470" y="1411"/>
                </a:lnTo>
                <a:lnTo>
                  <a:pt x="26062" y="31161"/>
                </a:lnTo>
                <a:lnTo>
                  <a:pt x="20298" y="57123"/>
                </a:lnTo>
                <a:lnTo>
                  <a:pt x="13033" y="86771"/>
                </a:lnTo>
                <a:lnTo>
                  <a:pt x="5101" y="116411"/>
                </a:lnTo>
                <a:lnTo>
                  <a:pt x="634" y="142285"/>
                </a:lnTo>
                <a:lnTo>
                  <a:pt x="0" y="169158"/>
                </a:lnTo>
                <a:lnTo>
                  <a:pt x="1138" y="174156"/>
                </a:lnTo>
                <a:lnTo>
                  <a:pt x="2601" y="176781"/>
                </a:lnTo>
                <a:lnTo>
                  <a:pt x="4282" y="177826"/>
                </a:lnTo>
                <a:lnTo>
                  <a:pt x="6108" y="177817"/>
                </a:lnTo>
                <a:lnTo>
                  <a:pt x="26858" y="150172"/>
                </a:lnTo>
                <a:lnTo>
                  <a:pt x="53825" y="124835"/>
                </a:lnTo>
                <a:lnTo>
                  <a:pt x="58893" y="122029"/>
                </a:lnTo>
                <a:lnTo>
                  <a:pt x="62976" y="120864"/>
                </a:lnTo>
                <a:lnTo>
                  <a:pt x="66405" y="120793"/>
                </a:lnTo>
                <a:lnTo>
                  <a:pt x="68690" y="123567"/>
                </a:lnTo>
                <a:lnTo>
                  <a:pt x="71229" y="134176"/>
                </a:lnTo>
                <a:lnTo>
                  <a:pt x="69288" y="159386"/>
                </a:lnTo>
                <a:lnTo>
                  <a:pt x="70987" y="189199"/>
                </a:lnTo>
                <a:lnTo>
                  <a:pt x="76013" y="204268"/>
                </a:lnTo>
                <a:lnTo>
                  <a:pt x="90737" y="225440"/>
                </a:lnTo>
                <a:lnTo>
                  <a:pt x="98903" y="230723"/>
                </a:lnTo>
                <a:lnTo>
                  <a:pt x="111361" y="2349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9" name="SMARTInkShape-Group966"/>
          <p:cNvGrpSpPr/>
          <p:nvPr/>
        </p:nvGrpSpPr>
        <p:grpSpPr>
          <a:xfrm>
            <a:off x="7004050" y="3806625"/>
            <a:ext cx="146051" cy="124026"/>
            <a:chOff x="7004050" y="3806625"/>
            <a:chExt cx="146051" cy="124026"/>
          </a:xfrm>
        </p:grpSpPr>
        <p:sp>
          <p:nvSpPr>
            <p:cNvPr id="97" name="SMARTInkShape-3542"/>
            <p:cNvSpPr/>
            <p:nvPr>
              <p:custDataLst>
                <p:tags r:id="rId47"/>
              </p:custDataLst>
            </p:nvPr>
          </p:nvSpPr>
          <p:spPr>
            <a:xfrm>
              <a:off x="7042150" y="3884533"/>
              <a:ext cx="107951" cy="46118"/>
            </a:xfrm>
            <a:custGeom>
              <a:avLst/>
              <a:gdLst/>
              <a:ahLst/>
              <a:cxnLst/>
              <a:rect l="0" t="0" r="0" b="0"/>
              <a:pathLst>
                <a:path w="107951" h="46118">
                  <a:moveTo>
                    <a:pt x="0" y="46117"/>
                  </a:moveTo>
                  <a:lnTo>
                    <a:pt x="0" y="46117"/>
                  </a:lnTo>
                  <a:lnTo>
                    <a:pt x="3371" y="46117"/>
                  </a:lnTo>
                  <a:lnTo>
                    <a:pt x="4364" y="44705"/>
                  </a:lnTo>
                  <a:lnTo>
                    <a:pt x="7172" y="35978"/>
                  </a:lnTo>
                  <a:lnTo>
                    <a:pt x="27320" y="12893"/>
                  </a:lnTo>
                  <a:lnTo>
                    <a:pt x="41648" y="1622"/>
                  </a:lnTo>
                  <a:lnTo>
                    <a:pt x="45404" y="226"/>
                  </a:lnTo>
                  <a:lnTo>
                    <a:pt x="48614" y="0"/>
                  </a:lnTo>
                  <a:lnTo>
                    <a:pt x="51459" y="556"/>
                  </a:lnTo>
                  <a:lnTo>
                    <a:pt x="56502" y="4936"/>
                  </a:lnTo>
                  <a:lnTo>
                    <a:pt x="80525" y="34956"/>
                  </a:lnTo>
                  <a:lnTo>
                    <a:pt x="87765" y="40686"/>
                  </a:lnTo>
                  <a:lnTo>
                    <a:pt x="91671" y="41791"/>
                  </a:lnTo>
                  <a:lnTo>
                    <a:pt x="107950" y="397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3543"/>
            <p:cNvSpPr/>
            <p:nvPr>
              <p:custDataLst>
                <p:tags r:id="rId48"/>
              </p:custDataLst>
            </p:nvPr>
          </p:nvSpPr>
          <p:spPr>
            <a:xfrm>
              <a:off x="7004050" y="3806625"/>
              <a:ext cx="142034" cy="85926"/>
            </a:xfrm>
            <a:custGeom>
              <a:avLst/>
              <a:gdLst/>
              <a:ahLst/>
              <a:cxnLst/>
              <a:rect l="0" t="0" r="0" b="0"/>
              <a:pathLst>
                <a:path w="142034" h="85926">
                  <a:moveTo>
                    <a:pt x="0" y="85925"/>
                  </a:moveTo>
                  <a:lnTo>
                    <a:pt x="0" y="85925"/>
                  </a:lnTo>
                  <a:lnTo>
                    <a:pt x="5069" y="61282"/>
                  </a:lnTo>
                  <a:lnTo>
                    <a:pt x="12865" y="30388"/>
                  </a:lnTo>
                  <a:lnTo>
                    <a:pt x="21199" y="7065"/>
                  </a:lnTo>
                  <a:lnTo>
                    <a:pt x="24011" y="3718"/>
                  </a:lnTo>
                  <a:lnTo>
                    <a:pt x="30897" y="0"/>
                  </a:lnTo>
                  <a:lnTo>
                    <a:pt x="34710" y="419"/>
                  </a:lnTo>
                  <a:lnTo>
                    <a:pt x="42707" y="4648"/>
                  </a:lnTo>
                  <a:lnTo>
                    <a:pt x="63549" y="34805"/>
                  </a:lnTo>
                  <a:lnTo>
                    <a:pt x="78096" y="52198"/>
                  </a:lnTo>
                  <a:lnTo>
                    <a:pt x="95811" y="64408"/>
                  </a:lnTo>
                  <a:lnTo>
                    <a:pt x="101974" y="67347"/>
                  </a:lnTo>
                  <a:lnTo>
                    <a:pt x="114466" y="68731"/>
                  </a:lnTo>
                  <a:lnTo>
                    <a:pt x="120760" y="68112"/>
                  </a:lnTo>
                  <a:lnTo>
                    <a:pt x="125662" y="66289"/>
                  </a:lnTo>
                  <a:lnTo>
                    <a:pt x="132990" y="60500"/>
                  </a:lnTo>
                  <a:lnTo>
                    <a:pt x="141083" y="49307"/>
                  </a:lnTo>
                  <a:lnTo>
                    <a:pt x="142033" y="45285"/>
                  </a:lnTo>
                  <a:lnTo>
                    <a:pt x="139700" y="2877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5" name="SMARTInkShape-Group967"/>
          <p:cNvGrpSpPr/>
          <p:nvPr/>
        </p:nvGrpSpPr>
        <p:grpSpPr>
          <a:xfrm>
            <a:off x="7335904" y="3708400"/>
            <a:ext cx="607037" cy="242964"/>
            <a:chOff x="7335904" y="3708400"/>
            <a:chExt cx="607037" cy="242964"/>
          </a:xfrm>
        </p:grpSpPr>
        <p:sp>
          <p:nvSpPr>
            <p:cNvPr id="100" name="SMARTInkShape-3544"/>
            <p:cNvSpPr/>
            <p:nvPr>
              <p:custDataLst>
                <p:tags r:id="rId42"/>
              </p:custDataLst>
            </p:nvPr>
          </p:nvSpPr>
          <p:spPr>
            <a:xfrm>
              <a:off x="7478633" y="3733800"/>
              <a:ext cx="46118" cy="216402"/>
            </a:xfrm>
            <a:custGeom>
              <a:avLst/>
              <a:gdLst/>
              <a:ahLst/>
              <a:cxnLst/>
              <a:rect l="0" t="0" r="0" b="0"/>
              <a:pathLst>
                <a:path w="46118" h="216402">
                  <a:moveTo>
                    <a:pt x="46117" y="0"/>
                  </a:moveTo>
                  <a:lnTo>
                    <a:pt x="46117" y="0"/>
                  </a:lnTo>
                  <a:lnTo>
                    <a:pt x="44706" y="12961"/>
                  </a:lnTo>
                  <a:lnTo>
                    <a:pt x="35978" y="43352"/>
                  </a:lnTo>
                  <a:lnTo>
                    <a:pt x="28441" y="71948"/>
                  </a:lnTo>
                  <a:lnTo>
                    <a:pt x="18506" y="103474"/>
                  </a:lnTo>
                  <a:lnTo>
                    <a:pt x="8445" y="134888"/>
                  </a:lnTo>
                  <a:lnTo>
                    <a:pt x="1622" y="162961"/>
                  </a:lnTo>
                  <a:lnTo>
                    <a:pt x="0" y="185787"/>
                  </a:lnTo>
                  <a:lnTo>
                    <a:pt x="1338" y="213323"/>
                  </a:lnTo>
                  <a:lnTo>
                    <a:pt x="2154" y="215593"/>
                  </a:lnTo>
                  <a:lnTo>
                    <a:pt x="3403" y="216401"/>
                  </a:lnTo>
                  <a:lnTo>
                    <a:pt x="8017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SMARTInkShape-3545"/>
            <p:cNvSpPr/>
            <p:nvPr>
              <p:custDataLst>
                <p:tags r:id="rId43"/>
              </p:custDataLst>
            </p:nvPr>
          </p:nvSpPr>
          <p:spPr>
            <a:xfrm>
              <a:off x="7644532" y="3831600"/>
              <a:ext cx="121519" cy="119764"/>
            </a:xfrm>
            <a:custGeom>
              <a:avLst/>
              <a:gdLst/>
              <a:ahLst/>
              <a:cxnLst/>
              <a:rect l="0" t="0" r="0" b="0"/>
              <a:pathLst>
                <a:path w="121519" h="119764">
                  <a:moveTo>
                    <a:pt x="96118" y="29200"/>
                  </a:moveTo>
                  <a:lnTo>
                    <a:pt x="96118" y="29200"/>
                  </a:lnTo>
                  <a:lnTo>
                    <a:pt x="90343" y="14697"/>
                  </a:lnTo>
                  <a:lnTo>
                    <a:pt x="83909" y="6056"/>
                  </a:lnTo>
                  <a:lnTo>
                    <a:pt x="74464" y="1275"/>
                  </a:lnTo>
                  <a:lnTo>
                    <a:pt x="68982" y="0"/>
                  </a:lnTo>
                  <a:lnTo>
                    <a:pt x="53483" y="4228"/>
                  </a:lnTo>
                  <a:lnTo>
                    <a:pt x="35542" y="14573"/>
                  </a:lnTo>
                  <a:lnTo>
                    <a:pt x="18160" y="30931"/>
                  </a:lnTo>
                  <a:lnTo>
                    <a:pt x="2621" y="59973"/>
                  </a:lnTo>
                  <a:lnTo>
                    <a:pt x="0" y="78625"/>
                  </a:lnTo>
                  <a:lnTo>
                    <a:pt x="290" y="87550"/>
                  </a:lnTo>
                  <a:lnTo>
                    <a:pt x="3305" y="94911"/>
                  </a:lnTo>
                  <a:lnTo>
                    <a:pt x="14180" y="106853"/>
                  </a:lnTo>
                  <a:lnTo>
                    <a:pt x="42912" y="118139"/>
                  </a:lnTo>
                  <a:lnTo>
                    <a:pt x="66121" y="119763"/>
                  </a:lnTo>
                  <a:lnTo>
                    <a:pt x="97343" y="116711"/>
                  </a:lnTo>
                  <a:lnTo>
                    <a:pt x="121518" y="11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3546"/>
            <p:cNvSpPr/>
            <p:nvPr>
              <p:custDataLst>
                <p:tags r:id="rId44"/>
              </p:custDataLst>
            </p:nvPr>
          </p:nvSpPr>
          <p:spPr>
            <a:xfrm>
              <a:off x="7789485" y="3840912"/>
              <a:ext cx="153456" cy="108789"/>
            </a:xfrm>
            <a:custGeom>
              <a:avLst/>
              <a:gdLst/>
              <a:ahLst/>
              <a:cxnLst/>
              <a:rect l="0" t="0" r="0" b="0"/>
              <a:pathLst>
                <a:path w="153456" h="108789">
                  <a:moveTo>
                    <a:pt x="21015" y="838"/>
                  </a:moveTo>
                  <a:lnTo>
                    <a:pt x="21015" y="838"/>
                  </a:lnTo>
                  <a:lnTo>
                    <a:pt x="14273" y="4209"/>
                  </a:lnTo>
                  <a:lnTo>
                    <a:pt x="9082" y="11508"/>
                  </a:lnTo>
                  <a:lnTo>
                    <a:pt x="0" y="40183"/>
                  </a:lnTo>
                  <a:lnTo>
                    <a:pt x="284" y="62826"/>
                  </a:lnTo>
                  <a:lnTo>
                    <a:pt x="4838" y="79569"/>
                  </a:lnTo>
                  <a:lnTo>
                    <a:pt x="8651" y="85218"/>
                  </a:lnTo>
                  <a:lnTo>
                    <a:pt x="12698" y="87729"/>
                  </a:lnTo>
                  <a:lnTo>
                    <a:pt x="16849" y="88845"/>
                  </a:lnTo>
                  <a:lnTo>
                    <a:pt x="18237" y="87732"/>
                  </a:lnTo>
                  <a:lnTo>
                    <a:pt x="30911" y="57884"/>
                  </a:lnTo>
                  <a:lnTo>
                    <a:pt x="46696" y="27681"/>
                  </a:lnTo>
                  <a:lnTo>
                    <a:pt x="58186" y="6228"/>
                  </a:lnTo>
                  <a:lnTo>
                    <a:pt x="59906" y="5842"/>
                  </a:lnTo>
                  <a:lnTo>
                    <a:pt x="61759" y="6291"/>
                  </a:lnTo>
                  <a:lnTo>
                    <a:pt x="62995" y="8707"/>
                  </a:lnTo>
                  <a:lnTo>
                    <a:pt x="65139" y="36995"/>
                  </a:lnTo>
                  <a:lnTo>
                    <a:pt x="65401" y="63954"/>
                  </a:lnTo>
                  <a:lnTo>
                    <a:pt x="66151" y="81863"/>
                  </a:lnTo>
                  <a:lnTo>
                    <a:pt x="70930" y="94075"/>
                  </a:lnTo>
                  <a:lnTo>
                    <a:pt x="72636" y="93335"/>
                  </a:lnTo>
                  <a:lnTo>
                    <a:pt x="78294" y="88750"/>
                  </a:lnTo>
                  <a:lnTo>
                    <a:pt x="93425" y="63463"/>
                  </a:lnTo>
                  <a:lnTo>
                    <a:pt x="106518" y="36013"/>
                  </a:lnTo>
                  <a:lnTo>
                    <a:pt x="122784" y="11809"/>
                  </a:lnTo>
                  <a:lnTo>
                    <a:pt x="132332" y="2656"/>
                  </a:lnTo>
                  <a:lnTo>
                    <a:pt x="136149" y="639"/>
                  </a:lnTo>
                  <a:lnTo>
                    <a:pt x="139398" y="0"/>
                  </a:lnTo>
                  <a:lnTo>
                    <a:pt x="142271" y="280"/>
                  </a:lnTo>
                  <a:lnTo>
                    <a:pt x="144186" y="1877"/>
                  </a:lnTo>
                  <a:lnTo>
                    <a:pt x="147586" y="12278"/>
                  </a:lnTo>
                  <a:lnTo>
                    <a:pt x="152817" y="38480"/>
                  </a:lnTo>
                  <a:lnTo>
                    <a:pt x="153455" y="65558"/>
                  </a:lnTo>
                  <a:lnTo>
                    <a:pt x="143369" y="96035"/>
                  </a:lnTo>
                  <a:lnTo>
                    <a:pt x="141665" y="1087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3547"/>
            <p:cNvSpPr/>
            <p:nvPr>
              <p:custDataLst>
                <p:tags r:id="rId45"/>
              </p:custDataLst>
            </p:nvPr>
          </p:nvSpPr>
          <p:spPr>
            <a:xfrm>
              <a:off x="7424304" y="3708400"/>
              <a:ext cx="132197" cy="155326"/>
            </a:xfrm>
            <a:custGeom>
              <a:avLst/>
              <a:gdLst/>
              <a:ahLst/>
              <a:cxnLst/>
              <a:rect l="0" t="0" r="0" b="0"/>
              <a:pathLst>
                <a:path w="132197" h="155326">
                  <a:moveTo>
                    <a:pt x="62346" y="0"/>
                  </a:moveTo>
                  <a:lnTo>
                    <a:pt x="62346" y="0"/>
                  </a:lnTo>
                  <a:lnTo>
                    <a:pt x="58975" y="3371"/>
                  </a:lnTo>
                  <a:lnTo>
                    <a:pt x="44328" y="32520"/>
                  </a:lnTo>
                  <a:lnTo>
                    <a:pt x="28467" y="57022"/>
                  </a:lnTo>
                  <a:lnTo>
                    <a:pt x="13422" y="82493"/>
                  </a:lnTo>
                  <a:lnTo>
                    <a:pt x="2502" y="106514"/>
                  </a:lnTo>
                  <a:lnTo>
                    <a:pt x="0" y="126597"/>
                  </a:lnTo>
                  <a:lnTo>
                    <a:pt x="1733" y="134492"/>
                  </a:lnTo>
                  <a:lnTo>
                    <a:pt x="9301" y="147028"/>
                  </a:lnTo>
                  <a:lnTo>
                    <a:pt x="25365" y="153540"/>
                  </a:lnTo>
                  <a:lnTo>
                    <a:pt x="56327" y="155325"/>
                  </a:lnTo>
                  <a:lnTo>
                    <a:pt x="85962" y="149503"/>
                  </a:lnTo>
                  <a:lnTo>
                    <a:pt x="114518" y="138265"/>
                  </a:lnTo>
                  <a:lnTo>
                    <a:pt x="132196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SMARTInkShape-3548"/>
            <p:cNvSpPr/>
            <p:nvPr>
              <p:custDataLst>
                <p:tags r:id="rId46"/>
              </p:custDataLst>
            </p:nvPr>
          </p:nvSpPr>
          <p:spPr>
            <a:xfrm>
              <a:off x="7335904" y="3733800"/>
              <a:ext cx="42797" cy="203737"/>
            </a:xfrm>
            <a:custGeom>
              <a:avLst/>
              <a:gdLst/>
              <a:ahLst/>
              <a:cxnLst/>
              <a:rect l="0" t="0" r="0" b="0"/>
              <a:pathLst>
                <a:path w="42797" h="203737">
                  <a:moveTo>
                    <a:pt x="42796" y="0"/>
                  </a:moveTo>
                  <a:lnTo>
                    <a:pt x="42796" y="0"/>
                  </a:lnTo>
                  <a:lnTo>
                    <a:pt x="42796" y="3371"/>
                  </a:lnTo>
                  <a:lnTo>
                    <a:pt x="36054" y="25693"/>
                  </a:lnTo>
                  <a:lnTo>
                    <a:pt x="27099" y="51165"/>
                  </a:lnTo>
                  <a:lnTo>
                    <a:pt x="17475" y="80596"/>
                  </a:lnTo>
                  <a:lnTo>
                    <a:pt x="10846" y="110139"/>
                  </a:lnTo>
                  <a:lnTo>
                    <a:pt x="5547" y="137851"/>
                  </a:lnTo>
                  <a:lnTo>
                    <a:pt x="1547" y="162867"/>
                  </a:lnTo>
                  <a:lnTo>
                    <a:pt x="0" y="190701"/>
                  </a:lnTo>
                  <a:lnTo>
                    <a:pt x="2991" y="202946"/>
                  </a:lnTo>
                  <a:lnTo>
                    <a:pt x="3559" y="203736"/>
                  </a:lnTo>
                  <a:lnTo>
                    <a:pt x="4696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9" name="SMARTInkShape-Group968"/>
          <p:cNvGrpSpPr/>
          <p:nvPr/>
        </p:nvGrpSpPr>
        <p:grpSpPr>
          <a:xfrm>
            <a:off x="2940474" y="5530850"/>
            <a:ext cx="259927" cy="359716"/>
            <a:chOff x="2940474" y="5530850"/>
            <a:chExt cx="259927" cy="359716"/>
          </a:xfrm>
        </p:grpSpPr>
        <p:sp>
          <p:nvSpPr>
            <p:cNvPr id="106" name="SMARTInkShape-3549"/>
            <p:cNvSpPr/>
            <p:nvPr>
              <p:custDataLst>
                <p:tags r:id="rId39"/>
              </p:custDataLst>
            </p:nvPr>
          </p:nvSpPr>
          <p:spPr>
            <a:xfrm>
              <a:off x="3120614" y="5530850"/>
              <a:ext cx="56288" cy="84326"/>
            </a:xfrm>
            <a:custGeom>
              <a:avLst/>
              <a:gdLst/>
              <a:ahLst/>
              <a:cxnLst/>
              <a:rect l="0" t="0" r="0" b="0"/>
              <a:pathLst>
                <a:path w="56288" h="84326">
                  <a:moveTo>
                    <a:pt x="41686" y="25400"/>
                  </a:moveTo>
                  <a:lnTo>
                    <a:pt x="41686" y="25400"/>
                  </a:lnTo>
                  <a:lnTo>
                    <a:pt x="35911" y="20331"/>
                  </a:lnTo>
                  <a:lnTo>
                    <a:pt x="29477" y="16561"/>
                  </a:lnTo>
                  <a:lnTo>
                    <a:pt x="26491" y="16685"/>
                  </a:lnTo>
                  <a:lnTo>
                    <a:pt x="23795" y="18180"/>
                  </a:lnTo>
                  <a:lnTo>
                    <a:pt x="7656" y="34086"/>
                  </a:lnTo>
                  <a:lnTo>
                    <a:pt x="1867" y="47370"/>
                  </a:lnTo>
                  <a:lnTo>
                    <a:pt x="0" y="61270"/>
                  </a:lnTo>
                  <a:lnTo>
                    <a:pt x="1522" y="72151"/>
                  </a:lnTo>
                  <a:lnTo>
                    <a:pt x="4327" y="76323"/>
                  </a:lnTo>
                  <a:lnTo>
                    <a:pt x="13087" y="82840"/>
                  </a:lnTo>
                  <a:lnTo>
                    <a:pt x="24036" y="84325"/>
                  </a:lnTo>
                  <a:lnTo>
                    <a:pt x="29920" y="83734"/>
                  </a:lnTo>
                  <a:lnTo>
                    <a:pt x="40219" y="77432"/>
                  </a:lnTo>
                  <a:lnTo>
                    <a:pt x="48795" y="66870"/>
                  </a:lnTo>
                  <a:lnTo>
                    <a:pt x="54959" y="52768"/>
                  </a:lnTo>
                  <a:lnTo>
                    <a:pt x="56287" y="37093"/>
                  </a:lnTo>
                  <a:lnTo>
                    <a:pt x="53820" y="21424"/>
                  </a:lnTo>
                  <a:lnTo>
                    <a:pt x="48020" y="7406"/>
                  </a:lnTo>
                  <a:lnTo>
                    <a:pt x="43086" y="3525"/>
                  </a:lnTo>
                  <a:lnTo>
                    <a:pt x="1628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SMARTInkShape-3550"/>
            <p:cNvSpPr/>
            <p:nvPr>
              <p:custDataLst>
                <p:tags r:id="rId40"/>
              </p:custDataLst>
            </p:nvPr>
          </p:nvSpPr>
          <p:spPr>
            <a:xfrm>
              <a:off x="3104383" y="5646556"/>
              <a:ext cx="96018" cy="93845"/>
            </a:xfrm>
            <a:custGeom>
              <a:avLst/>
              <a:gdLst/>
              <a:ahLst/>
              <a:cxnLst/>
              <a:rect l="0" t="0" r="0" b="0"/>
              <a:pathLst>
                <a:path w="96018" h="93845">
                  <a:moveTo>
                    <a:pt x="51567" y="17644"/>
                  </a:moveTo>
                  <a:lnTo>
                    <a:pt x="51567" y="17644"/>
                  </a:lnTo>
                  <a:lnTo>
                    <a:pt x="42729" y="3338"/>
                  </a:lnTo>
                  <a:lnTo>
                    <a:pt x="38702" y="703"/>
                  </a:lnTo>
                  <a:lnTo>
                    <a:pt x="36640" y="0"/>
                  </a:lnTo>
                  <a:lnTo>
                    <a:pt x="33855" y="1647"/>
                  </a:lnTo>
                  <a:lnTo>
                    <a:pt x="26997" y="9123"/>
                  </a:lnTo>
                  <a:lnTo>
                    <a:pt x="11831" y="35345"/>
                  </a:lnTo>
                  <a:lnTo>
                    <a:pt x="675" y="63184"/>
                  </a:lnTo>
                  <a:lnTo>
                    <a:pt x="0" y="70582"/>
                  </a:lnTo>
                  <a:lnTo>
                    <a:pt x="3013" y="82564"/>
                  </a:lnTo>
                  <a:lnTo>
                    <a:pt x="7203" y="86324"/>
                  </a:lnTo>
                  <a:lnTo>
                    <a:pt x="19385" y="90502"/>
                  </a:lnTo>
                  <a:lnTo>
                    <a:pt x="38739" y="89483"/>
                  </a:lnTo>
                  <a:lnTo>
                    <a:pt x="44426" y="85998"/>
                  </a:lnTo>
                  <a:lnTo>
                    <a:pt x="54508" y="74599"/>
                  </a:lnTo>
                  <a:lnTo>
                    <a:pt x="69890" y="44900"/>
                  </a:lnTo>
                  <a:lnTo>
                    <a:pt x="75569" y="33219"/>
                  </a:lnTo>
                  <a:lnTo>
                    <a:pt x="69811" y="41308"/>
                  </a:lnTo>
                  <a:lnTo>
                    <a:pt x="65910" y="57111"/>
                  </a:lnTo>
                  <a:lnTo>
                    <a:pt x="68125" y="75199"/>
                  </a:lnTo>
                  <a:lnTo>
                    <a:pt x="71778" y="80003"/>
                  </a:lnTo>
                  <a:lnTo>
                    <a:pt x="96017" y="938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SMARTInkShape-3551"/>
            <p:cNvSpPr/>
            <p:nvPr>
              <p:custDataLst>
                <p:tags r:id="rId41"/>
              </p:custDataLst>
            </p:nvPr>
          </p:nvSpPr>
          <p:spPr>
            <a:xfrm>
              <a:off x="2940474" y="5636544"/>
              <a:ext cx="140490" cy="254022"/>
            </a:xfrm>
            <a:custGeom>
              <a:avLst/>
              <a:gdLst/>
              <a:ahLst/>
              <a:cxnLst/>
              <a:rect l="0" t="0" r="0" b="0"/>
              <a:pathLst>
                <a:path w="140490" h="254022">
                  <a:moveTo>
                    <a:pt x="5926" y="84806"/>
                  </a:moveTo>
                  <a:lnTo>
                    <a:pt x="5926" y="84806"/>
                  </a:lnTo>
                  <a:lnTo>
                    <a:pt x="11393" y="61662"/>
                  </a:lnTo>
                  <a:lnTo>
                    <a:pt x="10002" y="54999"/>
                  </a:lnTo>
                  <a:lnTo>
                    <a:pt x="8644" y="52235"/>
                  </a:lnTo>
                  <a:lnTo>
                    <a:pt x="7738" y="51803"/>
                  </a:lnTo>
                  <a:lnTo>
                    <a:pt x="7134" y="52926"/>
                  </a:lnTo>
                  <a:lnTo>
                    <a:pt x="2793" y="78352"/>
                  </a:lnTo>
                  <a:lnTo>
                    <a:pt x="1006" y="105926"/>
                  </a:lnTo>
                  <a:lnTo>
                    <a:pt x="529" y="122170"/>
                  </a:lnTo>
                  <a:lnTo>
                    <a:pt x="212" y="138642"/>
                  </a:lnTo>
                  <a:lnTo>
                    <a:pt x="0" y="155269"/>
                  </a:lnTo>
                  <a:lnTo>
                    <a:pt x="1176" y="185973"/>
                  </a:lnTo>
                  <a:lnTo>
                    <a:pt x="6402" y="209026"/>
                  </a:lnTo>
                  <a:lnTo>
                    <a:pt x="11116" y="240341"/>
                  </a:lnTo>
                  <a:lnTo>
                    <a:pt x="11760" y="248712"/>
                  </a:lnTo>
                  <a:lnTo>
                    <a:pt x="12638" y="251227"/>
                  </a:lnTo>
                  <a:lnTo>
                    <a:pt x="13928" y="252903"/>
                  </a:lnTo>
                  <a:lnTo>
                    <a:pt x="15494" y="254021"/>
                  </a:lnTo>
                  <a:lnTo>
                    <a:pt x="16538" y="251238"/>
                  </a:lnTo>
                  <a:lnTo>
                    <a:pt x="18007" y="227645"/>
                  </a:lnTo>
                  <a:lnTo>
                    <a:pt x="18351" y="198384"/>
                  </a:lnTo>
                  <a:lnTo>
                    <a:pt x="19148" y="180280"/>
                  </a:lnTo>
                  <a:lnTo>
                    <a:pt x="20385" y="160450"/>
                  </a:lnTo>
                  <a:lnTo>
                    <a:pt x="21916" y="139469"/>
                  </a:lnTo>
                  <a:lnTo>
                    <a:pt x="25053" y="119131"/>
                  </a:lnTo>
                  <a:lnTo>
                    <a:pt x="29260" y="99223"/>
                  </a:lnTo>
                  <a:lnTo>
                    <a:pt x="34182" y="79600"/>
                  </a:lnTo>
                  <a:lnTo>
                    <a:pt x="43414" y="48390"/>
                  </a:lnTo>
                  <a:lnTo>
                    <a:pt x="52221" y="24877"/>
                  </a:lnTo>
                  <a:lnTo>
                    <a:pt x="60839" y="9722"/>
                  </a:lnTo>
                  <a:lnTo>
                    <a:pt x="65817" y="5117"/>
                  </a:lnTo>
                  <a:lnTo>
                    <a:pt x="76995" y="0"/>
                  </a:lnTo>
                  <a:lnTo>
                    <a:pt x="92781" y="1488"/>
                  </a:lnTo>
                  <a:lnTo>
                    <a:pt x="110850" y="8265"/>
                  </a:lnTo>
                  <a:lnTo>
                    <a:pt x="128289" y="20684"/>
                  </a:lnTo>
                  <a:lnTo>
                    <a:pt x="137920" y="37492"/>
                  </a:lnTo>
                  <a:lnTo>
                    <a:pt x="140489" y="46914"/>
                  </a:lnTo>
                  <a:lnTo>
                    <a:pt x="137699" y="66789"/>
                  </a:lnTo>
                  <a:lnTo>
                    <a:pt x="128697" y="85265"/>
                  </a:lnTo>
                  <a:lnTo>
                    <a:pt x="107763" y="103600"/>
                  </a:lnTo>
                  <a:lnTo>
                    <a:pt x="91874" y="113385"/>
                  </a:lnTo>
                  <a:lnTo>
                    <a:pt x="84391" y="115148"/>
                  </a:lnTo>
                  <a:lnTo>
                    <a:pt x="56726" y="1102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5" name="SMARTInkShape-Group969"/>
          <p:cNvGrpSpPr/>
          <p:nvPr/>
        </p:nvGrpSpPr>
        <p:grpSpPr>
          <a:xfrm>
            <a:off x="3498850" y="5491174"/>
            <a:ext cx="825501" cy="240310"/>
            <a:chOff x="3498850" y="5491174"/>
            <a:chExt cx="825501" cy="240310"/>
          </a:xfrm>
        </p:grpSpPr>
        <p:sp>
          <p:nvSpPr>
            <p:cNvPr id="110" name="SMARTInkShape-3552"/>
            <p:cNvSpPr/>
            <p:nvPr>
              <p:custDataLst>
                <p:tags r:id="rId34"/>
              </p:custDataLst>
            </p:nvPr>
          </p:nvSpPr>
          <p:spPr>
            <a:xfrm>
              <a:off x="4002475" y="5491174"/>
              <a:ext cx="321876" cy="197958"/>
            </a:xfrm>
            <a:custGeom>
              <a:avLst/>
              <a:gdLst/>
              <a:ahLst/>
              <a:cxnLst/>
              <a:rect l="0" t="0" r="0" b="0"/>
              <a:pathLst>
                <a:path w="321876" h="197958">
                  <a:moveTo>
                    <a:pt x="61525" y="26976"/>
                  </a:moveTo>
                  <a:lnTo>
                    <a:pt x="61525" y="26976"/>
                  </a:lnTo>
                  <a:lnTo>
                    <a:pt x="67287" y="271"/>
                  </a:lnTo>
                  <a:lnTo>
                    <a:pt x="67483" y="0"/>
                  </a:lnTo>
                  <a:lnTo>
                    <a:pt x="67613" y="526"/>
                  </a:lnTo>
                  <a:lnTo>
                    <a:pt x="61343" y="28832"/>
                  </a:lnTo>
                  <a:lnTo>
                    <a:pt x="52272" y="55788"/>
                  </a:lnTo>
                  <a:lnTo>
                    <a:pt x="46889" y="71584"/>
                  </a:lnTo>
                  <a:lnTo>
                    <a:pt x="41185" y="88464"/>
                  </a:lnTo>
                  <a:lnTo>
                    <a:pt x="35265" y="106068"/>
                  </a:lnTo>
                  <a:lnTo>
                    <a:pt x="23043" y="136917"/>
                  </a:lnTo>
                  <a:lnTo>
                    <a:pt x="11966" y="162622"/>
                  </a:lnTo>
                  <a:lnTo>
                    <a:pt x="988" y="192608"/>
                  </a:lnTo>
                  <a:lnTo>
                    <a:pt x="0" y="196664"/>
                  </a:lnTo>
                  <a:lnTo>
                    <a:pt x="47" y="197957"/>
                  </a:lnTo>
                  <a:lnTo>
                    <a:pt x="784" y="197407"/>
                  </a:lnTo>
                  <a:lnTo>
                    <a:pt x="17150" y="172903"/>
                  </a:lnTo>
                  <a:lnTo>
                    <a:pt x="31690" y="151099"/>
                  </a:lnTo>
                  <a:lnTo>
                    <a:pt x="47560" y="128709"/>
                  </a:lnTo>
                  <a:lnTo>
                    <a:pt x="70949" y="103058"/>
                  </a:lnTo>
                  <a:lnTo>
                    <a:pt x="82412" y="96068"/>
                  </a:lnTo>
                  <a:lnTo>
                    <a:pt x="86739" y="94909"/>
                  </a:lnTo>
                  <a:lnTo>
                    <a:pt x="90328" y="94842"/>
                  </a:lnTo>
                  <a:lnTo>
                    <a:pt x="93427" y="95504"/>
                  </a:lnTo>
                  <a:lnTo>
                    <a:pt x="94788" y="98767"/>
                  </a:lnTo>
                  <a:lnTo>
                    <a:pt x="94418" y="109918"/>
                  </a:lnTo>
                  <a:lnTo>
                    <a:pt x="83500" y="132063"/>
                  </a:lnTo>
                  <a:lnTo>
                    <a:pt x="56747" y="156499"/>
                  </a:lnTo>
                  <a:lnTo>
                    <a:pt x="27107" y="177783"/>
                  </a:lnTo>
                  <a:lnTo>
                    <a:pt x="23763" y="179020"/>
                  </a:lnTo>
                  <a:lnTo>
                    <a:pt x="21534" y="179139"/>
                  </a:lnTo>
                  <a:lnTo>
                    <a:pt x="20753" y="177807"/>
                  </a:lnTo>
                  <a:lnTo>
                    <a:pt x="21767" y="172563"/>
                  </a:lnTo>
                  <a:lnTo>
                    <a:pt x="29676" y="158308"/>
                  </a:lnTo>
                  <a:lnTo>
                    <a:pt x="40956" y="147420"/>
                  </a:lnTo>
                  <a:lnTo>
                    <a:pt x="44285" y="146783"/>
                  </a:lnTo>
                  <a:lnTo>
                    <a:pt x="47209" y="147769"/>
                  </a:lnTo>
                  <a:lnTo>
                    <a:pt x="53046" y="153334"/>
                  </a:lnTo>
                  <a:lnTo>
                    <a:pt x="77232" y="181158"/>
                  </a:lnTo>
                  <a:lnTo>
                    <a:pt x="88261" y="189810"/>
                  </a:lnTo>
                  <a:lnTo>
                    <a:pt x="103982" y="194596"/>
                  </a:lnTo>
                  <a:lnTo>
                    <a:pt x="128903" y="195410"/>
                  </a:lnTo>
                  <a:lnTo>
                    <a:pt x="152916" y="189364"/>
                  </a:lnTo>
                  <a:lnTo>
                    <a:pt x="160469" y="181698"/>
                  </a:lnTo>
                  <a:lnTo>
                    <a:pt x="163471" y="176691"/>
                  </a:lnTo>
                  <a:lnTo>
                    <a:pt x="164925" y="161719"/>
                  </a:lnTo>
                  <a:lnTo>
                    <a:pt x="165540" y="133457"/>
                  </a:lnTo>
                  <a:lnTo>
                    <a:pt x="170190" y="110267"/>
                  </a:lnTo>
                  <a:lnTo>
                    <a:pt x="174712" y="99481"/>
                  </a:lnTo>
                  <a:lnTo>
                    <a:pt x="166889" y="129041"/>
                  </a:lnTo>
                  <a:lnTo>
                    <a:pt x="164240" y="151134"/>
                  </a:lnTo>
                  <a:lnTo>
                    <a:pt x="166826" y="168813"/>
                  </a:lnTo>
                  <a:lnTo>
                    <a:pt x="172061" y="179617"/>
                  </a:lnTo>
                  <a:lnTo>
                    <a:pt x="174021" y="180948"/>
                  </a:lnTo>
                  <a:lnTo>
                    <a:pt x="176034" y="181129"/>
                  </a:lnTo>
                  <a:lnTo>
                    <a:pt x="178081" y="180545"/>
                  </a:lnTo>
                  <a:lnTo>
                    <a:pt x="187704" y="169609"/>
                  </a:lnTo>
                  <a:lnTo>
                    <a:pt x="203598" y="142587"/>
                  </a:lnTo>
                  <a:lnTo>
                    <a:pt x="224542" y="113069"/>
                  </a:lnTo>
                  <a:lnTo>
                    <a:pt x="230477" y="106108"/>
                  </a:lnTo>
                  <a:lnTo>
                    <a:pt x="232015" y="106541"/>
                  </a:lnTo>
                  <a:lnTo>
                    <a:pt x="235605" y="110786"/>
                  </a:lnTo>
                  <a:lnTo>
                    <a:pt x="238223" y="124481"/>
                  </a:lnTo>
                  <a:lnTo>
                    <a:pt x="234154" y="152392"/>
                  </a:lnTo>
                  <a:lnTo>
                    <a:pt x="233208" y="167226"/>
                  </a:lnTo>
                  <a:lnTo>
                    <a:pt x="233836" y="168453"/>
                  </a:lnTo>
                  <a:lnTo>
                    <a:pt x="234960" y="168566"/>
                  </a:lnTo>
                  <a:lnTo>
                    <a:pt x="251947" y="156936"/>
                  </a:lnTo>
                  <a:lnTo>
                    <a:pt x="278115" y="129187"/>
                  </a:lnTo>
                  <a:lnTo>
                    <a:pt x="304085" y="104054"/>
                  </a:lnTo>
                  <a:lnTo>
                    <a:pt x="307898" y="101645"/>
                  </a:lnTo>
                  <a:lnTo>
                    <a:pt x="310440" y="102155"/>
                  </a:lnTo>
                  <a:lnTo>
                    <a:pt x="312136" y="104612"/>
                  </a:lnTo>
                  <a:lnTo>
                    <a:pt x="313265" y="108367"/>
                  </a:lnTo>
                  <a:lnTo>
                    <a:pt x="310758" y="120064"/>
                  </a:lnTo>
                  <a:lnTo>
                    <a:pt x="301021" y="150570"/>
                  </a:lnTo>
                  <a:lnTo>
                    <a:pt x="302259" y="165162"/>
                  </a:lnTo>
                  <a:lnTo>
                    <a:pt x="307512" y="177292"/>
                  </a:lnTo>
                  <a:lnTo>
                    <a:pt x="321875" y="1920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3553"/>
            <p:cNvSpPr/>
            <p:nvPr>
              <p:custDataLst>
                <p:tags r:id="rId35"/>
              </p:custDataLst>
            </p:nvPr>
          </p:nvSpPr>
          <p:spPr>
            <a:xfrm>
              <a:off x="3786201" y="5530850"/>
              <a:ext cx="126226" cy="175519"/>
            </a:xfrm>
            <a:custGeom>
              <a:avLst/>
              <a:gdLst/>
              <a:ahLst/>
              <a:cxnLst/>
              <a:rect l="0" t="0" r="0" b="0"/>
              <a:pathLst>
                <a:path w="126226" h="175519">
                  <a:moveTo>
                    <a:pt x="106349" y="0"/>
                  </a:moveTo>
                  <a:lnTo>
                    <a:pt x="106349" y="0"/>
                  </a:lnTo>
                  <a:lnTo>
                    <a:pt x="91916" y="10671"/>
                  </a:lnTo>
                  <a:lnTo>
                    <a:pt x="62091" y="32324"/>
                  </a:lnTo>
                  <a:lnTo>
                    <a:pt x="37995" y="55289"/>
                  </a:lnTo>
                  <a:lnTo>
                    <a:pt x="17879" y="84310"/>
                  </a:lnTo>
                  <a:lnTo>
                    <a:pt x="5175" y="112260"/>
                  </a:lnTo>
                  <a:lnTo>
                    <a:pt x="800" y="125640"/>
                  </a:lnTo>
                  <a:lnTo>
                    <a:pt x="0" y="136676"/>
                  </a:lnTo>
                  <a:lnTo>
                    <a:pt x="4755" y="154584"/>
                  </a:lnTo>
                  <a:lnTo>
                    <a:pt x="17687" y="167717"/>
                  </a:lnTo>
                  <a:lnTo>
                    <a:pt x="26074" y="173194"/>
                  </a:lnTo>
                  <a:lnTo>
                    <a:pt x="46682" y="175518"/>
                  </a:lnTo>
                  <a:lnTo>
                    <a:pt x="68542" y="171141"/>
                  </a:lnTo>
                  <a:lnTo>
                    <a:pt x="87664" y="162140"/>
                  </a:lnTo>
                  <a:lnTo>
                    <a:pt x="110925" y="138431"/>
                  </a:lnTo>
                  <a:lnTo>
                    <a:pt x="120848" y="115382"/>
                  </a:lnTo>
                  <a:lnTo>
                    <a:pt x="126199" y="87970"/>
                  </a:lnTo>
                  <a:lnTo>
                    <a:pt x="126225" y="56972"/>
                  </a:lnTo>
                  <a:lnTo>
                    <a:pt x="123884" y="31906"/>
                  </a:lnTo>
                  <a:lnTo>
                    <a:pt x="122273" y="21270"/>
                  </a:lnTo>
                  <a:lnTo>
                    <a:pt x="119082" y="14180"/>
                  </a:lnTo>
                  <a:lnTo>
                    <a:pt x="114837" y="9454"/>
                  </a:lnTo>
                  <a:lnTo>
                    <a:pt x="109891" y="6302"/>
                  </a:lnTo>
                  <a:lnTo>
                    <a:pt x="103066" y="6318"/>
                  </a:lnTo>
                  <a:lnTo>
                    <a:pt x="68249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SMARTInkShape-3554"/>
            <p:cNvSpPr/>
            <p:nvPr>
              <p:custDataLst>
                <p:tags r:id="rId36"/>
              </p:custDataLst>
            </p:nvPr>
          </p:nvSpPr>
          <p:spPr>
            <a:xfrm>
              <a:off x="3689350" y="554990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33878" y="8838"/>
                  </a:lnTo>
                  <a:lnTo>
                    <a:pt x="56450" y="10983"/>
                  </a:lnTo>
                  <a:lnTo>
                    <a:pt x="952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SMARTInkShape-3555"/>
            <p:cNvSpPr/>
            <p:nvPr>
              <p:custDataLst>
                <p:tags r:id="rId37"/>
              </p:custDataLst>
            </p:nvPr>
          </p:nvSpPr>
          <p:spPr>
            <a:xfrm>
              <a:off x="3657600" y="5552960"/>
              <a:ext cx="77123" cy="153802"/>
            </a:xfrm>
            <a:custGeom>
              <a:avLst/>
              <a:gdLst/>
              <a:ahLst/>
              <a:cxnLst/>
              <a:rect l="0" t="0" r="0" b="0"/>
              <a:pathLst>
                <a:path w="77123" h="153802">
                  <a:moveTo>
                    <a:pt x="25400" y="22340"/>
                  </a:moveTo>
                  <a:lnTo>
                    <a:pt x="25400" y="22340"/>
                  </a:lnTo>
                  <a:lnTo>
                    <a:pt x="39198" y="4884"/>
                  </a:lnTo>
                  <a:lnTo>
                    <a:pt x="45173" y="471"/>
                  </a:lnTo>
                  <a:lnTo>
                    <a:pt x="46343" y="0"/>
                  </a:lnTo>
                  <a:lnTo>
                    <a:pt x="46417" y="391"/>
                  </a:lnTo>
                  <a:lnTo>
                    <a:pt x="30206" y="23892"/>
                  </a:lnTo>
                  <a:lnTo>
                    <a:pt x="19220" y="50160"/>
                  </a:lnTo>
                  <a:lnTo>
                    <a:pt x="18655" y="65043"/>
                  </a:lnTo>
                  <a:lnTo>
                    <a:pt x="20903" y="71270"/>
                  </a:lnTo>
                  <a:lnTo>
                    <a:pt x="29046" y="81951"/>
                  </a:lnTo>
                  <a:lnTo>
                    <a:pt x="60775" y="104657"/>
                  </a:lnTo>
                  <a:lnTo>
                    <a:pt x="73511" y="117521"/>
                  </a:lnTo>
                  <a:lnTo>
                    <a:pt x="76524" y="121777"/>
                  </a:lnTo>
                  <a:lnTo>
                    <a:pt x="77122" y="126731"/>
                  </a:lnTo>
                  <a:lnTo>
                    <a:pt x="74023" y="137880"/>
                  </a:lnTo>
                  <a:lnTo>
                    <a:pt x="66060" y="146128"/>
                  </a:lnTo>
                  <a:lnTo>
                    <a:pt x="60973" y="149315"/>
                  </a:lnTo>
                  <a:lnTo>
                    <a:pt x="36959" y="153801"/>
                  </a:lnTo>
                  <a:lnTo>
                    <a:pt x="21365" y="151088"/>
                  </a:lnTo>
                  <a:lnTo>
                    <a:pt x="0" y="1429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3556"/>
            <p:cNvSpPr/>
            <p:nvPr>
              <p:custDataLst>
                <p:tags r:id="rId38"/>
              </p:custDataLst>
            </p:nvPr>
          </p:nvSpPr>
          <p:spPr>
            <a:xfrm>
              <a:off x="3498850" y="5538829"/>
              <a:ext cx="97125" cy="192655"/>
            </a:xfrm>
            <a:custGeom>
              <a:avLst/>
              <a:gdLst/>
              <a:ahLst/>
              <a:cxnLst/>
              <a:rect l="0" t="0" r="0" b="0"/>
              <a:pathLst>
                <a:path w="97125" h="192655">
                  <a:moveTo>
                    <a:pt x="12700" y="49171"/>
                  </a:moveTo>
                  <a:lnTo>
                    <a:pt x="12700" y="49171"/>
                  </a:lnTo>
                  <a:lnTo>
                    <a:pt x="13406" y="34668"/>
                  </a:lnTo>
                  <a:lnTo>
                    <a:pt x="21538" y="13229"/>
                  </a:lnTo>
                  <a:lnTo>
                    <a:pt x="29328" y="6621"/>
                  </a:lnTo>
                  <a:lnTo>
                    <a:pt x="39846" y="2037"/>
                  </a:lnTo>
                  <a:lnTo>
                    <a:pt x="51576" y="0"/>
                  </a:lnTo>
                  <a:lnTo>
                    <a:pt x="70080" y="2225"/>
                  </a:lnTo>
                  <a:lnTo>
                    <a:pt x="78889" y="7374"/>
                  </a:lnTo>
                  <a:lnTo>
                    <a:pt x="82226" y="10724"/>
                  </a:lnTo>
                  <a:lnTo>
                    <a:pt x="83040" y="15778"/>
                  </a:lnTo>
                  <a:lnTo>
                    <a:pt x="80181" y="28920"/>
                  </a:lnTo>
                  <a:lnTo>
                    <a:pt x="68562" y="42287"/>
                  </a:lnTo>
                  <a:lnTo>
                    <a:pt x="44068" y="61713"/>
                  </a:lnTo>
                  <a:lnTo>
                    <a:pt x="20514" y="79797"/>
                  </a:lnTo>
                  <a:lnTo>
                    <a:pt x="20732" y="80171"/>
                  </a:lnTo>
                  <a:lnTo>
                    <a:pt x="51691" y="89730"/>
                  </a:lnTo>
                  <a:lnTo>
                    <a:pt x="70114" y="99210"/>
                  </a:lnTo>
                  <a:lnTo>
                    <a:pt x="85607" y="117698"/>
                  </a:lnTo>
                  <a:lnTo>
                    <a:pt x="95764" y="141050"/>
                  </a:lnTo>
                  <a:lnTo>
                    <a:pt x="97124" y="153741"/>
                  </a:lnTo>
                  <a:lnTo>
                    <a:pt x="96500" y="159101"/>
                  </a:lnTo>
                  <a:lnTo>
                    <a:pt x="93261" y="164086"/>
                  </a:lnTo>
                  <a:lnTo>
                    <a:pt x="82136" y="173386"/>
                  </a:lnTo>
                  <a:lnTo>
                    <a:pt x="56636" y="186556"/>
                  </a:lnTo>
                  <a:lnTo>
                    <a:pt x="33479" y="192654"/>
                  </a:lnTo>
                  <a:lnTo>
                    <a:pt x="19819" y="190317"/>
                  </a:lnTo>
                  <a:lnTo>
                    <a:pt x="13212" y="187718"/>
                  </a:lnTo>
                  <a:lnTo>
                    <a:pt x="8808" y="183164"/>
                  </a:lnTo>
                  <a:lnTo>
                    <a:pt x="0" y="1571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0" name="SMARTInkShape-Group970"/>
          <p:cNvGrpSpPr/>
          <p:nvPr/>
        </p:nvGrpSpPr>
        <p:grpSpPr>
          <a:xfrm>
            <a:off x="4876800" y="5450065"/>
            <a:ext cx="444501" cy="264936"/>
            <a:chOff x="4876800" y="5450065"/>
            <a:chExt cx="444501" cy="264936"/>
          </a:xfrm>
        </p:grpSpPr>
        <p:sp>
          <p:nvSpPr>
            <p:cNvPr id="116" name="SMARTInkShape-3557"/>
            <p:cNvSpPr/>
            <p:nvPr>
              <p:custDataLst>
                <p:tags r:id="rId30"/>
              </p:custDataLst>
            </p:nvPr>
          </p:nvSpPr>
          <p:spPr>
            <a:xfrm>
              <a:off x="5207000" y="5619750"/>
              <a:ext cx="114301" cy="31751"/>
            </a:xfrm>
            <a:custGeom>
              <a:avLst/>
              <a:gdLst/>
              <a:ahLst/>
              <a:cxnLst/>
              <a:rect l="0" t="0" r="0" b="0"/>
              <a:pathLst>
                <a:path w="114301" h="31751">
                  <a:moveTo>
                    <a:pt x="0" y="31750"/>
                  </a:moveTo>
                  <a:lnTo>
                    <a:pt x="0" y="31750"/>
                  </a:lnTo>
                  <a:lnTo>
                    <a:pt x="6481" y="31044"/>
                  </a:lnTo>
                  <a:lnTo>
                    <a:pt x="30443" y="24843"/>
                  </a:lnTo>
                  <a:lnTo>
                    <a:pt x="58644" y="17003"/>
                  </a:lnTo>
                  <a:lnTo>
                    <a:pt x="87461" y="7625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SMARTInkShape-3558"/>
            <p:cNvSpPr/>
            <p:nvPr>
              <p:custDataLst>
                <p:tags r:id="rId31"/>
              </p:custDataLst>
            </p:nvPr>
          </p:nvSpPr>
          <p:spPr>
            <a:xfrm>
              <a:off x="5187950" y="5600700"/>
              <a:ext cx="127001" cy="12701"/>
            </a:xfrm>
            <a:custGeom>
              <a:avLst/>
              <a:gdLst/>
              <a:ahLst/>
              <a:cxnLst/>
              <a:rect l="0" t="0" r="0" b="0"/>
              <a:pathLst>
                <a:path w="127001" h="12701">
                  <a:moveTo>
                    <a:pt x="0" y="12700"/>
                  </a:moveTo>
                  <a:lnTo>
                    <a:pt x="0" y="12700"/>
                  </a:lnTo>
                  <a:lnTo>
                    <a:pt x="22604" y="7674"/>
                  </a:lnTo>
                  <a:lnTo>
                    <a:pt x="53618" y="6611"/>
                  </a:lnTo>
                  <a:lnTo>
                    <a:pt x="78525" y="6428"/>
                  </a:lnTo>
                  <a:lnTo>
                    <a:pt x="110007" y="1334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SMARTInkShape-3559"/>
            <p:cNvSpPr/>
            <p:nvPr>
              <p:custDataLst>
                <p:tags r:id="rId32"/>
              </p:custDataLst>
            </p:nvPr>
          </p:nvSpPr>
          <p:spPr>
            <a:xfrm>
              <a:off x="4890382" y="5450065"/>
              <a:ext cx="170569" cy="264936"/>
            </a:xfrm>
            <a:custGeom>
              <a:avLst/>
              <a:gdLst/>
              <a:ahLst/>
              <a:cxnLst/>
              <a:rect l="0" t="0" r="0" b="0"/>
              <a:pathLst>
                <a:path w="170569" h="264936">
                  <a:moveTo>
                    <a:pt x="5468" y="10935"/>
                  </a:moveTo>
                  <a:lnTo>
                    <a:pt x="5468" y="10935"/>
                  </a:lnTo>
                  <a:lnTo>
                    <a:pt x="0" y="0"/>
                  </a:lnTo>
                  <a:lnTo>
                    <a:pt x="15206" y="15909"/>
                  </a:lnTo>
                  <a:lnTo>
                    <a:pt x="37438" y="46745"/>
                  </a:lnTo>
                  <a:lnTo>
                    <a:pt x="56131" y="72947"/>
                  </a:lnTo>
                  <a:lnTo>
                    <a:pt x="76198" y="102936"/>
                  </a:lnTo>
                  <a:lnTo>
                    <a:pt x="96170" y="134374"/>
                  </a:lnTo>
                  <a:lnTo>
                    <a:pt x="114454" y="164810"/>
                  </a:lnTo>
                  <a:lnTo>
                    <a:pt x="130106" y="192918"/>
                  </a:lnTo>
                  <a:lnTo>
                    <a:pt x="143412" y="218111"/>
                  </a:lnTo>
                  <a:lnTo>
                    <a:pt x="158132" y="246044"/>
                  </a:lnTo>
                  <a:lnTo>
                    <a:pt x="170568" y="2649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SMARTInkShape-3560"/>
            <p:cNvSpPr/>
            <p:nvPr>
              <p:custDataLst>
                <p:tags r:id="rId33"/>
              </p:custDataLst>
            </p:nvPr>
          </p:nvSpPr>
          <p:spPr>
            <a:xfrm>
              <a:off x="4876800" y="5564365"/>
              <a:ext cx="95251" cy="146291"/>
            </a:xfrm>
            <a:custGeom>
              <a:avLst/>
              <a:gdLst/>
              <a:ahLst/>
              <a:cxnLst/>
              <a:rect l="0" t="0" r="0" b="0"/>
              <a:pathLst>
                <a:path w="95251" h="146291">
                  <a:moveTo>
                    <a:pt x="95250" y="10935"/>
                  </a:moveTo>
                  <a:lnTo>
                    <a:pt x="95250" y="10935"/>
                  </a:lnTo>
                  <a:lnTo>
                    <a:pt x="95250" y="4193"/>
                  </a:lnTo>
                  <a:lnTo>
                    <a:pt x="94544" y="2207"/>
                  </a:lnTo>
                  <a:lnTo>
                    <a:pt x="93368" y="883"/>
                  </a:lnTo>
                  <a:lnTo>
                    <a:pt x="91879" y="0"/>
                  </a:lnTo>
                  <a:lnTo>
                    <a:pt x="86461" y="6545"/>
                  </a:lnTo>
                  <a:lnTo>
                    <a:pt x="71714" y="29860"/>
                  </a:lnTo>
                  <a:lnTo>
                    <a:pt x="57273" y="52507"/>
                  </a:lnTo>
                  <a:lnTo>
                    <a:pt x="41447" y="79035"/>
                  </a:lnTo>
                  <a:lnTo>
                    <a:pt x="26888" y="101644"/>
                  </a:lnTo>
                  <a:lnTo>
                    <a:pt x="10554" y="128358"/>
                  </a:lnTo>
                  <a:lnTo>
                    <a:pt x="2085" y="146234"/>
                  </a:lnTo>
                  <a:lnTo>
                    <a:pt x="1389" y="146290"/>
                  </a:lnTo>
                  <a:lnTo>
                    <a:pt x="0" y="1379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7" name="SMARTInkShape-Group971"/>
          <p:cNvGrpSpPr/>
          <p:nvPr/>
        </p:nvGrpSpPr>
        <p:grpSpPr>
          <a:xfrm>
            <a:off x="5499628" y="5467350"/>
            <a:ext cx="753992" cy="196851"/>
            <a:chOff x="5499628" y="5467350"/>
            <a:chExt cx="753992" cy="196851"/>
          </a:xfrm>
        </p:grpSpPr>
        <p:sp>
          <p:nvSpPr>
            <p:cNvPr id="121" name="SMARTInkShape-3561"/>
            <p:cNvSpPr/>
            <p:nvPr>
              <p:custDataLst>
                <p:tags r:id="rId24"/>
              </p:custDataLst>
            </p:nvPr>
          </p:nvSpPr>
          <p:spPr>
            <a:xfrm>
              <a:off x="6104717" y="5537415"/>
              <a:ext cx="148903" cy="89537"/>
            </a:xfrm>
            <a:custGeom>
              <a:avLst/>
              <a:gdLst/>
              <a:ahLst/>
              <a:cxnLst/>
              <a:rect l="0" t="0" r="0" b="0"/>
              <a:pathLst>
                <a:path w="148903" h="89537">
                  <a:moveTo>
                    <a:pt x="29383" y="12485"/>
                  </a:moveTo>
                  <a:lnTo>
                    <a:pt x="29383" y="12485"/>
                  </a:lnTo>
                  <a:lnTo>
                    <a:pt x="17173" y="28065"/>
                  </a:lnTo>
                  <a:lnTo>
                    <a:pt x="5618" y="51831"/>
                  </a:lnTo>
                  <a:lnTo>
                    <a:pt x="0" y="74473"/>
                  </a:lnTo>
                  <a:lnTo>
                    <a:pt x="621" y="79915"/>
                  </a:lnTo>
                  <a:lnTo>
                    <a:pt x="2448" y="84250"/>
                  </a:lnTo>
                  <a:lnTo>
                    <a:pt x="5076" y="87845"/>
                  </a:lnTo>
                  <a:lnTo>
                    <a:pt x="8945" y="89536"/>
                  </a:lnTo>
                  <a:lnTo>
                    <a:pt x="18888" y="89533"/>
                  </a:lnTo>
                  <a:lnTo>
                    <a:pt x="30363" y="83417"/>
                  </a:lnTo>
                  <a:lnTo>
                    <a:pt x="36386" y="78824"/>
                  </a:lnTo>
                  <a:lnTo>
                    <a:pt x="51606" y="52131"/>
                  </a:lnTo>
                  <a:lnTo>
                    <a:pt x="68423" y="24154"/>
                  </a:lnTo>
                  <a:lnTo>
                    <a:pt x="76699" y="11473"/>
                  </a:lnTo>
                  <a:lnTo>
                    <a:pt x="77860" y="10400"/>
                  </a:lnTo>
                  <a:lnTo>
                    <a:pt x="78635" y="10389"/>
                  </a:lnTo>
                  <a:lnTo>
                    <a:pt x="79151" y="11087"/>
                  </a:lnTo>
                  <a:lnTo>
                    <a:pt x="79877" y="18813"/>
                  </a:lnTo>
                  <a:lnTo>
                    <a:pt x="75117" y="45068"/>
                  </a:lnTo>
                  <a:lnTo>
                    <a:pt x="73946" y="76763"/>
                  </a:lnTo>
                  <a:lnTo>
                    <a:pt x="73908" y="78620"/>
                  </a:lnTo>
                  <a:lnTo>
                    <a:pt x="74589" y="79153"/>
                  </a:lnTo>
                  <a:lnTo>
                    <a:pt x="75748" y="78803"/>
                  </a:lnTo>
                  <a:lnTo>
                    <a:pt x="77226" y="77863"/>
                  </a:lnTo>
                  <a:lnTo>
                    <a:pt x="100971" y="46264"/>
                  </a:lnTo>
                  <a:lnTo>
                    <a:pt x="124271" y="15577"/>
                  </a:lnTo>
                  <a:lnTo>
                    <a:pt x="137304" y="1328"/>
                  </a:lnTo>
                  <a:lnTo>
                    <a:pt x="139431" y="108"/>
                  </a:lnTo>
                  <a:lnTo>
                    <a:pt x="140848" y="0"/>
                  </a:lnTo>
                  <a:lnTo>
                    <a:pt x="142498" y="1340"/>
                  </a:lnTo>
                  <a:lnTo>
                    <a:pt x="146214" y="6591"/>
                  </a:lnTo>
                  <a:lnTo>
                    <a:pt x="148902" y="20852"/>
                  </a:lnTo>
                  <a:lnTo>
                    <a:pt x="144740" y="45338"/>
                  </a:lnTo>
                  <a:lnTo>
                    <a:pt x="137124" y="72858"/>
                  </a:lnTo>
                  <a:lnTo>
                    <a:pt x="130983" y="886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SMARTInkShape-3562"/>
            <p:cNvSpPr/>
            <p:nvPr>
              <p:custDataLst>
                <p:tags r:id="rId25"/>
              </p:custDataLst>
            </p:nvPr>
          </p:nvSpPr>
          <p:spPr>
            <a:xfrm>
              <a:off x="5988805" y="5524500"/>
              <a:ext cx="88146" cy="114301"/>
            </a:xfrm>
            <a:custGeom>
              <a:avLst/>
              <a:gdLst/>
              <a:ahLst/>
              <a:cxnLst/>
              <a:rect l="0" t="0" r="0" b="0"/>
              <a:pathLst>
                <a:path w="88146" h="114301">
                  <a:moveTo>
                    <a:pt x="30995" y="0"/>
                  </a:moveTo>
                  <a:lnTo>
                    <a:pt x="30995" y="0"/>
                  </a:lnTo>
                  <a:lnTo>
                    <a:pt x="30995" y="3371"/>
                  </a:lnTo>
                  <a:lnTo>
                    <a:pt x="16492" y="31814"/>
                  </a:lnTo>
                  <a:lnTo>
                    <a:pt x="7851" y="53651"/>
                  </a:lnTo>
                  <a:lnTo>
                    <a:pt x="1795" y="83003"/>
                  </a:lnTo>
                  <a:lnTo>
                    <a:pt x="0" y="102832"/>
                  </a:lnTo>
                  <a:lnTo>
                    <a:pt x="1160" y="105949"/>
                  </a:lnTo>
                  <a:lnTo>
                    <a:pt x="3344" y="107321"/>
                  </a:lnTo>
                  <a:lnTo>
                    <a:pt x="6211" y="107531"/>
                  </a:lnTo>
                  <a:lnTo>
                    <a:pt x="13160" y="102119"/>
                  </a:lnTo>
                  <a:lnTo>
                    <a:pt x="32489" y="74657"/>
                  </a:lnTo>
                  <a:lnTo>
                    <a:pt x="44359" y="53642"/>
                  </a:lnTo>
                  <a:lnTo>
                    <a:pt x="61060" y="27418"/>
                  </a:lnTo>
                  <a:lnTo>
                    <a:pt x="69052" y="19946"/>
                  </a:lnTo>
                  <a:lnTo>
                    <a:pt x="71182" y="18942"/>
                  </a:lnTo>
                  <a:lnTo>
                    <a:pt x="72603" y="18978"/>
                  </a:lnTo>
                  <a:lnTo>
                    <a:pt x="71232" y="35883"/>
                  </a:lnTo>
                  <a:lnTo>
                    <a:pt x="66357" y="63235"/>
                  </a:lnTo>
                  <a:lnTo>
                    <a:pt x="67187" y="86940"/>
                  </a:lnTo>
                  <a:lnTo>
                    <a:pt x="73891" y="98847"/>
                  </a:lnTo>
                  <a:lnTo>
                    <a:pt x="88145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SMARTInkShape-3563"/>
            <p:cNvSpPr/>
            <p:nvPr>
              <p:custDataLst>
                <p:tags r:id="rId26"/>
              </p:custDataLst>
            </p:nvPr>
          </p:nvSpPr>
          <p:spPr>
            <a:xfrm>
              <a:off x="5779495" y="5499100"/>
              <a:ext cx="118506" cy="158976"/>
            </a:xfrm>
            <a:custGeom>
              <a:avLst/>
              <a:gdLst/>
              <a:ahLst/>
              <a:cxnLst/>
              <a:rect l="0" t="0" r="0" b="0"/>
              <a:pathLst>
                <a:path w="118506" h="158976">
                  <a:moveTo>
                    <a:pt x="87905" y="12700"/>
                  </a:moveTo>
                  <a:lnTo>
                    <a:pt x="87905" y="12700"/>
                  </a:lnTo>
                  <a:lnTo>
                    <a:pt x="77766" y="13405"/>
                  </a:lnTo>
                  <a:lnTo>
                    <a:pt x="70228" y="16071"/>
                  </a:lnTo>
                  <a:lnTo>
                    <a:pt x="38683" y="44514"/>
                  </a:lnTo>
                  <a:lnTo>
                    <a:pt x="18992" y="66351"/>
                  </a:lnTo>
                  <a:lnTo>
                    <a:pt x="6006" y="90167"/>
                  </a:lnTo>
                  <a:lnTo>
                    <a:pt x="0" y="114157"/>
                  </a:lnTo>
                  <a:lnTo>
                    <a:pt x="2034" y="136579"/>
                  </a:lnTo>
                  <a:lnTo>
                    <a:pt x="5963" y="144675"/>
                  </a:lnTo>
                  <a:lnTo>
                    <a:pt x="17855" y="155551"/>
                  </a:lnTo>
                  <a:lnTo>
                    <a:pt x="36310" y="158975"/>
                  </a:lnTo>
                  <a:lnTo>
                    <a:pt x="47159" y="158900"/>
                  </a:lnTo>
                  <a:lnTo>
                    <a:pt x="68619" y="151291"/>
                  </a:lnTo>
                  <a:lnTo>
                    <a:pt x="88506" y="137090"/>
                  </a:lnTo>
                  <a:lnTo>
                    <a:pt x="104399" y="116668"/>
                  </a:lnTo>
                  <a:lnTo>
                    <a:pt x="114756" y="93480"/>
                  </a:lnTo>
                  <a:lnTo>
                    <a:pt x="118505" y="81370"/>
                  </a:lnTo>
                  <a:lnTo>
                    <a:pt x="117028" y="54744"/>
                  </a:lnTo>
                  <a:lnTo>
                    <a:pt x="113670" y="40729"/>
                  </a:lnTo>
                  <a:lnTo>
                    <a:pt x="100532" y="19513"/>
                  </a:lnTo>
                  <a:lnTo>
                    <a:pt x="92090" y="10892"/>
                  </a:lnTo>
                  <a:lnTo>
                    <a:pt x="83639" y="5850"/>
                  </a:lnTo>
                  <a:lnTo>
                    <a:pt x="4980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SMARTInkShape-3564"/>
            <p:cNvSpPr/>
            <p:nvPr>
              <p:custDataLst>
                <p:tags r:id="rId27"/>
              </p:custDataLst>
            </p:nvPr>
          </p:nvSpPr>
          <p:spPr>
            <a:xfrm>
              <a:off x="5619086" y="5518150"/>
              <a:ext cx="101590" cy="136021"/>
            </a:xfrm>
            <a:custGeom>
              <a:avLst/>
              <a:gdLst/>
              <a:ahLst/>
              <a:cxnLst/>
              <a:rect l="0" t="0" r="0" b="0"/>
              <a:pathLst>
                <a:path w="101590" h="136021">
                  <a:moveTo>
                    <a:pt x="76864" y="6350"/>
                  </a:moveTo>
                  <a:lnTo>
                    <a:pt x="76864" y="6350"/>
                  </a:lnTo>
                  <a:lnTo>
                    <a:pt x="73493" y="2979"/>
                  </a:lnTo>
                  <a:lnTo>
                    <a:pt x="61284" y="882"/>
                  </a:lnTo>
                  <a:lnTo>
                    <a:pt x="48302" y="7918"/>
                  </a:lnTo>
                  <a:lnTo>
                    <a:pt x="16972" y="38802"/>
                  </a:lnTo>
                  <a:lnTo>
                    <a:pt x="6030" y="60284"/>
                  </a:lnTo>
                  <a:lnTo>
                    <a:pt x="227" y="83237"/>
                  </a:lnTo>
                  <a:lnTo>
                    <a:pt x="0" y="105198"/>
                  </a:lnTo>
                  <a:lnTo>
                    <a:pt x="3043" y="113877"/>
                  </a:lnTo>
                  <a:lnTo>
                    <a:pt x="13951" y="127282"/>
                  </a:lnTo>
                  <a:lnTo>
                    <a:pt x="28206" y="134181"/>
                  </a:lnTo>
                  <a:lnTo>
                    <a:pt x="35959" y="136020"/>
                  </a:lnTo>
                  <a:lnTo>
                    <a:pt x="53981" y="132420"/>
                  </a:lnTo>
                  <a:lnTo>
                    <a:pt x="63724" y="128497"/>
                  </a:lnTo>
                  <a:lnTo>
                    <a:pt x="80197" y="114730"/>
                  </a:lnTo>
                  <a:lnTo>
                    <a:pt x="93162" y="96852"/>
                  </a:lnTo>
                  <a:lnTo>
                    <a:pt x="101276" y="77147"/>
                  </a:lnTo>
                  <a:lnTo>
                    <a:pt x="101589" y="52867"/>
                  </a:lnTo>
                  <a:lnTo>
                    <a:pt x="96320" y="29141"/>
                  </a:lnTo>
                  <a:lnTo>
                    <a:pt x="86922" y="13892"/>
                  </a:lnTo>
                  <a:lnTo>
                    <a:pt x="75690" y="6174"/>
                  </a:lnTo>
                  <a:lnTo>
                    <a:pt x="5781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SMARTInkShape-3565"/>
            <p:cNvSpPr/>
            <p:nvPr>
              <p:custDataLst>
                <p:tags r:id="rId28"/>
              </p:custDataLst>
            </p:nvPr>
          </p:nvSpPr>
          <p:spPr>
            <a:xfrm>
              <a:off x="5527628" y="5511800"/>
              <a:ext cx="60373" cy="152401"/>
            </a:xfrm>
            <a:custGeom>
              <a:avLst/>
              <a:gdLst/>
              <a:ahLst/>
              <a:cxnLst/>
              <a:rect l="0" t="0" r="0" b="0"/>
              <a:pathLst>
                <a:path w="60373" h="152401">
                  <a:moveTo>
                    <a:pt x="60372" y="0"/>
                  </a:moveTo>
                  <a:lnTo>
                    <a:pt x="60372" y="0"/>
                  </a:lnTo>
                  <a:lnTo>
                    <a:pt x="53630" y="0"/>
                  </a:lnTo>
                  <a:lnTo>
                    <a:pt x="46557" y="7526"/>
                  </a:lnTo>
                  <a:lnTo>
                    <a:pt x="27148" y="38724"/>
                  </a:lnTo>
                  <a:lnTo>
                    <a:pt x="15267" y="60249"/>
                  </a:lnTo>
                  <a:lnTo>
                    <a:pt x="5047" y="83222"/>
                  </a:lnTo>
                  <a:lnTo>
                    <a:pt x="0" y="114578"/>
                  </a:lnTo>
                  <a:lnTo>
                    <a:pt x="2659" y="136489"/>
                  </a:lnTo>
                  <a:lnTo>
                    <a:pt x="9572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SMARTInkShape-3566"/>
            <p:cNvSpPr/>
            <p:nvPr>
              <p:custDataLst>
                <p:tags r:id="rId29"/>
              </p:custDataLst>
            </p:nvPr>
          </p:nvSpPr>
          <p:spPr>
            <a:xfrm>
              <a:off x="5499628" y="5467350"/>
              <a:ext cx="101073" cy="128872"/>
            </a:xfrm>
            <a:custGeom>
              <a:avLst/>
              <a:gdLst/>
              <a:ahLst/>
              <a:cxnLst/>
              <a:rect l="0" t="0" r="0" b="0"/>
              <a:pathLst>
                <a:path w="101073" h="128872">
                  <a:moveTo>
                    <a:pt x="31222" y="0"/>
                  </a:moveTo>
                  <a:lnTo>
                    <a:pt x="31222" y="0"/>
                  </a:lnTo>
                  <a:lnTo>
                    <a:pt x="34593" y="0"/>
                  </a:lnTo>
                  <a:lnTo>
                    <a:pt x="35586" y="2117"/>
                  </a:lnTo>
                  <a:lnTo>
                    <a:pt x="36689" y="10113"/>
                  </a:lnTo>
                  <a:lnTo>
                    <a:pt x="30568" y="33257"/>
                  </a:lnTo>
                  <a:lnTo>
                    <a:pt x="13076" y="62457"/>
                  </a:lnTo>
                  <a:lnTo>
                    <a:pt x="132" y="93451"/>
                  </a:lnTo>
                  <a:lnTo>
                    <a:pt x="0" y="110678"/>
                  </a:lnTo>
                  <a:lnTo>
                    <a:pt x="1941" y="118235"/>
                  </a:lnTo>
                  <a:lnTo>
                    <a:pt x="6057" y="123274"/>
                  </a:lnTo>
                  <a:lnTo>
                    <a:pt x="18156" y="128871"/>
                  </a:lnTo>
                  <a:lnTo>
                    <a:pt x="44205" y="128652"/>
                  </a:lnTo>
                  <a:lnTo>
                    <a:pt x="74474" y="117893"/>
                  </a:lnTo>
                  <a:lnTo>
                    <a:pt x="101072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28" name="SMARTInkShape-3567"/>
          <p:cNvSpPr/>
          <p:nvPr>
            <p:custDataLst>
              <p:tags r:id="rId11"/>
            </p:custDataLst>
          </p:nvPr>
        </p:nvSpPr>
        <p:spPr>
          <a:xfrm>
            <a:off x="4891783" y="5933260"/>
            <a:ext cx="200918" cy="213541"/>
          </a:xfrm>
          <a:custGeom>
            <a:avLst/>
            <a:gdLst/>
            <a:ahLst/>
            <a:cxnLst/>
            <a:rect l="0" t="0" r="0" b="0"/>
            <a:pathLst>
              <a:path w="200918" h="213541">
                <a:moveTo>
                  <a:pt x="29467" y="61140"/>
                </a:moveTo>
                <a:lnTo>
                  <a:pt x="29467" y="61140"/>
                </a:lnTo>
                <a:lnTo>
                  <a:pt x="34934" y="50205"/>
                </a:lnTo>
                <a:lnTo>
                  <a:pt x="34523" y="50322"/>
                </a:lnTo>
                <a:lnTo>
                  <a:pt x="32185" y="52334"/>
                </a:lnTo>
                <a:lnTo>
                  <a:pt x="26901" y="74288"/>
                </a:lnTo>
                <a:lnTo>
                  <a:pt x="26681" y="99675"/>
                </a:lnTo>
                <a:lnTo>
                  <a:pt x="28228" y="128361"/>
                </a:lnTo>
                <a:lnTo>
                  <a:pt x="28917" y="155221"/>
                </a:lnTo>
                <a:lnTo>
                  <a:pt x="29222" y="177508"/>
                </a:lnTo>
                <a:lnTo>
                  <a:pt x="29419" y="204698"/>
                </a:lnTo>
                <a:lnTo>
                  <a:pt x="28729" y="207645"/>
                </a:lnTo>
                <a:lnTo>
                  <a:pt x="27564" y="209610"/>
                </a:lnTo>
                <a:lnTo>
                  <a:pt x="26081" y="210920"/>
                </a:lnTo>
                <a:lnTo>
                  <a:pt x="23682" y="209677"/>
                </a:lnTo>
                <a:lnTo>
                  <a:pt x="17253" y="202650"/>
                </a:lnTo>
                <a:lnTo>
                  <a:pt x="5701" y="176682"/>
                </a:lnTo>
                <a:lnTo>
                  <a:pt x="1266" y="150357"/>
                </a:lnTo>
                <a:lnTo>
                  <a:pt x="0" y="120547"/>
                </a:lnTo>
                <a:lnTo>
                  <a:pt x="1789" y="90836"/>
                </a:lnTo>
                <a:lnTo>
                  <a:pt x="8699" y="63049"/>
                </a:lnTo>
                <a:lnTo>
                  <a:pt x="18826" y="38705"/>
                </a:lnTo>
                <a:lnTo>
                  <a:pt x="36427" y="13806"/>
                </a:lnTo>
                <a:lnTo>
                  <a:pt x="48788" y="2237"/>
                </a:lnTo>
                <a:lnTo>
                  <a:pt x="57165" y="0"/>
                </a:lnTo>
                <a:lnTo>
                  <a:pt x="77760" y="1275"/>
                </a:lnTo>
                <a:lnTo>
                  <a:pt x="97262" y="12191"/>
                </a:lnTo>
                <a:lnTo>
                  <a:pt x="113926" y="28802"/>
                </a:lnTo>
                <a:lnTo>
                  <a:pt x="126036" y="47944"/>
                </a:lnTo>
                <a:lnTo>
                  <a:pt x="130477" y="71973"/>
                </a:lnTo>
                <a:lnTo>
                  <a:pt x="127983" y="98410"/>
                </a:lnTo>
                <a:lnTo>
                  <a:pt x="117466" y="124271"/>
                </a:lnTo>
                <a:lnTo>
                  <a:pt x="99050" y="152517"/>
                </a:lnTo>
                <a:lnTo>
                  <a:pt x="82241" y="178570"/>
                </a:lnTo>
                <a:lnTo>
                  <a:pt x="84405" y="180349"/>
                </a:lnTo>
                <a:lnTo>
                  <a:pt x="110038" y="188273"/>
                </a:lnTo>
                <a:lnTo>
                  <a:pt x="136830" y="194530"/>
                </a:lnTo>
                <a:lnTo>
                  <a:pt x="162643" y="200852"/>
                </a:lnTo>
                <a:lnTo>
                  <a:pt x="193578" y="210719"/>
                </a:lnTo>
                <a:lnTo>
                  <a:pt x="200917" y="21354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31" name="SMARTInkShape-Group973"/>
          <p:cNvGrpSpPr/>
          <p:nvPr/>
        </p:nvGrpSpPr>
        <p:grpSpPr>
          <a:xfrm>
            <a:off x="5261080" y="5949950"/>
            <a:ext cx="193571" cy="149569"/>
            <a:chOff x="5261080" y="5949950"/>
            <a:chExt cx="193571" cy="149569"/>
          </a:xfrm>
        </p:grpSpPr>
        <p:sp>
          <p:nvSpPr>
            <p:cNvPr id="129" name="SMARTInkShape-3568"/>
            <p:cNvSpPr/>
            <p:nvPr>
              <p:custDataLst>
                <p:tags r:id="rId22"/>
              </p:custDataLst>
            </p:nvPr>
          </p:nvSpPr>
          <p:spPr>
            <a:xfrm>
              <a:off x="5261080" y="5949950"/>
              <a:ext cx="149121" cy="60860"/>
            </a:xfrm>
            <a:custGeom>
              <a:avLst/>
              <a:gdLst/>
              <a:ahLst/>
              <a:cxnLst/>
              <a:rect l="0" t="0" r="0" b="0"/>
              <a:pathLst>
                <a:path w="149121" h="60860">
                  <a:moveTo>
                    <a:pt x="9420" y="44450"/>
                  </a:moveTo>
                  <a:lnTo>
                    <a:pt x="9420" y="44450"/>
                  </a:lnTo>
                  <a:lnTo>
                    <a:pt x="582" y="35611"/>
                  </a:lnTo>
                  <a:lnTo>
                    <a:pt x="0" y="33618"/>
                  </a:lnTo>
                  <a:lnTo>
                    <a:pt x="318" y="31584"/>
                  </a:lnTo>
                  <a:lnTo>
                    <a:pt x="5897" y="19879"/>
                  </a:lnTo>
                  <a:lnTo>
                    <a:pt x="11618" y="14009"/>
                  </a:lnTo>
                  <a:lnTo>
                    <a:pt x="26787" y="4492"/>
                  </a:lnTo>
                  <a:lnTo>
                    <a:pt x="39182" y="1330"/>
                  </a:lnTo>
                  <a:lnTo>
                    <a:pt x="49459" y="4355"/>
                  </a:lnTo>
                  <a:lnTo>
                    <a:pt x="55162" y="7136"/>
                  </a:lnTo>
                  <a:lnTo>
                    <a:pt x="65263" y="17753"/>
                  </a:lnTo>
                  <a:lnTo>
                    <a:pt x="88270" y="45560"/>
                  </a:lnTo>
                  <a:lnTo>
                    <a:pt x="104749" y="57557"/>
                  </a:lnTo>
                  <a:lnTo>
                    <a:pt x="114348" y="60859"/>
                  </a:lnTo>
                  <a:lnTo>
                    <a:pt x="118883" y="60328"/>
                  </a:lnTo>
                  <a:lnTo>
                    <a:pt x="127685" y="55975"/>
                  </a:lnTo>
                  <a:lnTo>
                    <a:pt x="137203" y="45591"/>
                  </a:lnTo>
                  <a:lnTo>
                    <a:pt x="146034" y="20713"/>
                  </a:lnTo>
                  <a:lnTo>
                    <a:pt x="14912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3569"/>
            <p:cNvSpPr/>
            <p:nvPr>
              <p:custDataLst>
                <p:tags r:id="rId23"/>
              </p:custDataLst>
            </p:nvPr>
          </p:nvSpPr>
          <p:spPr>
            <a:xfrm>
              <a:off x="5295900" y="6036838"/>
              <a:ext cx="158751" cy="62681"/>
            </a:xfrm>
            <a:custGeom>
              <a:avLst/>
              <a:gdLst/>
              <a:ahLst/>
              <a:cxnLst/>
              <a:rect l="0" t="0" r="0" b="0"/>
              <a:pathLst>
                <a:path w="158751" h="62681">
                  <a:moveTo>
                    <a:pt x="0" y="33762"/>
                  </a:moveTo>
                  <a:lnTo>
                    <a:pt x="0" y="33762"/>
                  </a:lnTo>
                  <a:lnTo>
                    <a:pt x="5775" y="19259"/>
                  </a:lnTo>
                  <a:lnTo>
                    <a:pt x="12209" y="10618"/>
                  </a:lnTo>
                  <a:lnTo>
                    <a:pt x="27136" y="1190"/>
                  </a:lnTo>
                  <a:lnTo>
                    <a:pt x="38871" y="0"/>
                  </a:lnTo>
                  <a:lnTo>
                    <a:pt x="51143" y="2529"/>
                  </a:lnTo>
                  <a:lnTo>
                    <a:pt x="63653" y="8357"/>
                  </a:lnTo>
                  <a:lnTo>
                    <a:pt x="72505" y="17531"/>
                  </a:lnTo>
                  <a:lnTo>
                    <a:pt x="87002" y="46127"/>
                  </a:lnTo>
                  <a:lnTo>
                    <a:pt x="94172" y="55956"/>
                  </a:lnTo>
                  <a:lnTo>
                    <a:pt x="102062" y="61265"/>
                  </a:lnTo>
                  <a:lnTo>
                    <a:pt x="106141" y="62680"/>
                  </a:lnTo>
                  <a:lnTo>
                    <a:pt x="116318" y="62372"/>
                  </a:lnTo>
                  <a:lnTo>
                    <a:pt x="128603" y="58472"/>
                  </a:lnTo>
                  <a:lnTo>
                    <a:pt x="158750" y="401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5" name="SMARTInkShape-Group974"/>
          <p:cNvGrpSpPr/>
          <p:nvPr/>
        </p:nvGrpSpPr>
        <p:grpSpPr>
          <a:xfrm>
            <a:off x="5626100" y="5900537"/>
            <a:ext cx="396931" cy="227214"/>
            <a:chOff x="5626100" y="5900537"/>
            <a:chExt cx="396931" cy="227214"/>
          </a:xfrm>
        </p:grpSpPr>
        <p:sp>
          <p:nvSpPr>
            <p:cNvPr id="132" name="SMARTInkShape-3570"/>
            <p:cNvSpPr/>
            <p:nvPr>
              <p:custDataLst>
                <p:tags r:id="rId19"/>
              </p:custDataLst>
            </p:nvPr>
          </p:nvSpPr>
          <p:spPr>
            <a:xfrm>
              <a:off x="5626100" y="5900537"/>
              <a:ext cx="95251" cy="125369"/>
            </a:xfrm>
            <a:custGeom>
              <a:avLst/>
              <a:gdLst/>
              <a:ahLst/>
              <a:cxnLst/>
              <a:rect l="0" t="0" r="0" b="0"/>
              <a:pathLst>
                <a:path w="95251" h="125369">
                  <a:moveTo>
                    <a:pt x="0" y="30363"/>
                  </a:moveTo>
                  <a:lnTo>
                    <a:pt x="0" y="30363"/>
                  </a:lnTo>
                  <a:lnTo>
                    <a:pt x="17676" y="1752"/>
                  </a:lnTo>
                  <a:lnTo>
                    <a:pt x="20251" y="0"/>
                  </a:lnTo>
                  <a:lnTo>
                    <a:pt x="21968" y="243"/>
                  </a:lnTo>
                  <a:lnTo>
                    <a:pt x="23112" y="1816"/>
                  </a:lnTo>
                  <a:lnTo>
                    <a:pt x="24722" y="20886"/>
                  </a:lnTo>
                  <a:lnTo>
                    <a:pt x="21336" y="42848"/>
                  </a:lnTo>
                  <a:lnTo>
                    <a:pt x="16538" y="67662"/>
                  </a:lnTo>
                  <a:lnTo>
                    <a:pt x="14543" y="99349"/>
                  </a:lnTo>
                  <a:lnTo>
                    <a:pt x="16577" y="112999"/>
                  </a:lnTo>
                  <a:lnTo>
                    <a:pt x="20224" y="117909"/>
                  </a:lnTo>
                  <a:lnTo>
                    <a:pt x="31801" y="125246"/>
                  </a:lnTo>
                  <a:lnTo>
                    <a:pt x="39545" y="125368"/>
                  </a:lnTo>
                  <a:lnTo>
                    <a:pt x="65888" y="116133"/>
                  </a:lnTo>
                  <a:lnTo>
                    <a:pt x="80790" y="108230"/>
                  </a:lnTo>
                  <a:lnTo>
                    <a:pt x="88822" y="100013"/>
                  </a:lnTo>
                  <a:lnTo>
                    <a:pt x="95250" y="8751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3571"/>
            <p:cNvSpPr/>
            <p:nvPr>
              <p:custDataLst>
                <p:tags r:id="rId20"/>
              </p:custDataLst>
            </p:nvPr>
          </p:nvSpPr>
          <p:spPr>
            <a:xfrm>
              <a:off x="5659627" y="5911850"/>
              <a:ext cx="42674" cy="215901"/>
            </a:xfrm>
            <a:custGeom>
              <a:avLst/>
              <a:gdLst/>
              <a:ahLst/>
              <a:cxnLst/>
              <a:rect l="0" t="0" r="0" b="0"/>
              <a:pathLst>
                <a:path w="42674" h="215901">
                  <a:moveTo>
                    <a:pt x="42673" y="0"/>
                  </a:moveTo>
                  <a:lnTo>
                    <a:pt x="42673" y="0"/>
                  </a:lnTo>
                  <a:lnTo>
                    <a:pt x="42673" y="3371"/>
                  </a:lnTo>
                  <a:lnTo>
                    <a:pt x="32534" y="33226"/>
                  </a:lnTo>
                  <a:lnTo>
                    <a:pt x="24997" y="60393"/>
                  </a:lnTo>
                  <a:lnTo>
                    <a:pt x="16943" y="91282"/>
                  </a:lnTo>
                  <a:lnTo>
                    <a:pt x="12820" y="107421"/>
                  </a:lnTo>
                  <a:lnTo>
                    <a:pt x="6357" y="138524"/>
                  </a:lnTo>
                  <a:lnTo>
                    <a:pt x="1838" y="166694"/>
                  </a:lnTo>
                  <a:lnTo>
                    <a:pt x="0" y="196304"/>
                  </a:lnTo>
                  <a:lnTo>
                    <a:pt x="4573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SMARTInkShape-3572"/>
            <p:cNvSpPr/>
            <p:nvPr>
              <p:custDataLst>
                <p:tags r:id="rId21"/>
              </p:custDataLst>
            </p:nvPr>
          </p:nvSpPr>
          <p:spPr>
            <a:xfrm>
              <a:off x="5842000" y="6011569"/>
              <a:ext cx="181031" cy="97132"/>
            </a:xfrm>
            <a:custGeom>
              <a:avLst/>
              <a:gdLst/>
              <a:ahLst/>
              <a:cxnLst/>
              <a:rect l="0" t="0" r="0" b="0"/>
              <a:pathLst>
                <a:path w="181031" h="97132">
                  <a:moveTo>
                    <a:pt x="0" y="20931"/>
                  </a:moveTo>
                  <a:lnTo>
                    <a:pt x="0" y="20931"/>
                  </a:lnTo>
                  <a:lnTo>
                    <a:pt x="0" y="14189"/>
                  </a:lnTo>
                  <a:lnTo>
                    <a:pt x="705" y="12203"/>
                  </a:lnTo>
                  <a:lnTo>
                    <a:pt x="1882" y="10879"/>
                  </a:lnTo>
                  <a:lnTo>
                    <a:pt x="3371" y="9996"/>
                  </a:lnTo>
                  <a:lnTo>
                    <a:pt x="4364" y="11525"/>
                  </a:lnTo>
                  <a:lnTo>
                    <a:pt x="6088" y="38272"/>
                  </a:lnTo>
                  <a:lnTo>
                    <a:pt x="6272" y="65266"/>
                  </a:lnTo>
                  <a:lnTo>
                    <a:pt x="9698" y="85495"/>
                  </a:lnTo>
                  <a:lnTo>
                    <a:pt x="13247" y="91959"/>
                  </a:lnTo>
                  <a:lnTo>
                    <a:pt x="15181" y="93683"/>
                  </a:lnTo>
                  <a:lnTo>
                    <a:pt x="18588" y="92715"/>
                  </a:lnTo>
                  <a:lnTo>
                    <a:pt x="33494" y="80535"/>
                  </a:lnTo>
                  <a:lnTo>
                    <a:pt x="52022" y="57955"/>
                  </a:lnTo>
                  <a:lnTo>
                    <a:pt x="73661" y="27197"/>
                  </a:lnTo>
                  <a:lnTo>
                    <a:pt x="92449" y="2413"/>
                  </a:lnTo>
                  <a:lnTo>
                    <a:pt x="95499" y="119"/>
                  </a:lnTo>
                  <a:lnTo>
                    <a:pt x="98239" y="0"/>
                  </a:lnTo>
                  <a:lnTo>
                    <a:pt x="100771" y="1333"/>
                  </a:lnTo>
                  <a:lnTo>
                    <a:pt x="103164" y="3632"/>
                  </a:lnTo>
                  <a:lnTo>
                    <a:pt x="103941" y="13713"/>
                  </a:lnTo>
                  <a:lnTo>
                    <a:pt x="100412" y="37137"/>
                  </a:lnTo>
                  <a:lnTo>
                    <a:pt x="98250" y="54944"/>
                  </a:lnTo>
                  <a:lnTo>
                    <a:pt x="100729" y="81742"/>
                  </a:lnTo>
                  <a:lnTo>
                    <a:pt x="101019" y="86872"/>
                  </a:lnTo>
                  <a:lnTo>
                    <a:pt x="101919" y="89586"/>
                  </a:lnTo>
                  <a:lnTo>
                    <a:pt x="103223" y="90690"/>
                  </a:lnTo>
                  <a:lnTo>
                    <a:pt x="104799" y="90720"/>
                  </a:lnTo>
                  <a:lnTo>
                    <a:pt x="122536" y="69785"/>
                  </a:lnTo>
                  <a:lnTo>
                    <a:pt x="140964" y="43795"/>
                  </a:lnTo>
                  <a:lnTo>
                    <a:pt x="168355" y="19097"/>
                  </a:lnTo>
                  <a:lnTo>
                    <a:pt x="173620" y="15476"/>
                  </a:lnTo>
                  <a:lnTo>
                    <a:pt x="177129" y="15177"/>
                  </a:lnTo>
                  <a:lnTo>
                    <a:pt x="179470" y="17095"/>
                  </a:lnTo>
                  <a:lnTo>
                    <a:pt x="181030" y="20490"/>
                  </a:lnTo>
                  <a:lnTo>
                    <a:pt x="179001" y="31789"/>
                  </a:lnTo>
                  <a:lnTo>
                    <a:pt x="169570" y="62038"/>
                  </a:lnTo>
                  <a:lnTo>
                    <a:pt x="168968" y="74714"/>
                  </a:lnTo>
                  <a:lnTo>
                    <a:pt x="171053" y="84346"/>
                  </a:lnTo>
                  <a:lnTo>
                    <a:pt x="177800" y="9713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36" name="SMARTInkShape-3573"/>
          <p:cNvSpPr/>
          <p:nvPr>
            <p:custDataLst>
              <p:tags r:id="rId12"/>
            </p:custDataLst>
          </p:nvPr>
        </p:nvSpPr>
        <p:spPr>
          <a:xfrm>
            <a:off x="6680200" y="5439462"/>
            <a:ext cx="131389" cy="633900"/>
          </a:xfrm>
          <a:custGeom>
            <a:avLst/>
            <a:gdLst/>
            <a:ahLst/>
            <a:cxnLst/>
            <a:rect l="0" t="0" r="0" b="0"/>
            <a:pathLst>
              <a:path w="131389" h="633900">
                <a:moveTo>
                  <a:pt x="0" y="8838"/>
                </a:moveTo>
                <a:lnTo>
                  <a:pt x="0" y="8838"/>
                </a:lnTo>
                <a:lnTo>
                  <a:pt x="0" y="5467"/>
                </a:lnTo>
                <a:lnTo>
                  <a:pt x="7526" y="1930"/>
                </a:lnTo>
                <a:lnTo>
                  <a:pt x="13484" y="0"/>
                </a:lnTo>
                <a:lnTo>
                  <a:pt x="35353" y="653"/>
                </a:lnTo>
                <a:lnTo>
                  <a:pt x="59707" y="12057"/>
                </a:lnTo>
                <a:lnTo>
                  <a:pt x="70751" y="26731"/>
                </a:lnTo>
                <a:lnTo>
                  <a:pt x="77306" y="47129"/>
                </a:lnTo>
                <a:lnTo>
                  <a:pt x="80219" y="75010"/>
                </a:lnTo>
                <a:lnTo>
                  <a:pt x="79585" y="91758"/>
                </a:lnTo>
                <a:lnTo>
                  <a:pt x="77751" y="109980"/>
                </a:lnTo>
                <a:lnTo>
                  <a:pt x="75117" y="129183"/>
                </a:lnTo>
                <a:lnTo>
                  <a:pt x="73361" y="148334"/>
                </a:lnTo>
                <a:lnTo>
                  <a:pt x="72191" y="167452"/>
                </a:lnTo>
                <a:lnTo>
                  <a:pt x="71410" y="186547"/>
                </a:lnTo>
                <a:lnTo>
                  <a:pt x="72302" y="204216"/>
                </a:lnTo>
                <a:lnTo>
                  <a:pt x="74306" y="220935"/>
                </a:lnTo>
                <a:lnTo>
                  <a:pt x="80297" y="251975"/>
                </a:lnTo>
                <a:lnTo>
                  <a:pt x="87664" y="279883"/>
                </a:lnTo>
                <a:lnTo>
                  <a:pt x="97523" y="298870"/>
                </a:lnTo>
                <a:lnTo>
                  <a:pt x="111210" y="313731"/>
                </a:lnTo>
                <a:lnTo>
                  <a:pt x="114357" y="315816"/>
                </a:lnTo>
                <a:lnTo>
                  <a:pt x="117160" y="315090"/>
                </a:lnTo>
                <a:lnTo>
                  <a:pt x="122156" y="308639"/>
                </a:lnTo>
                <a:lnTo>
                  <a:pt x="123065" y="304661"/>
                </a:lnTo>
                <a:lnTo>
                  <a:pt x="122193" y="296477"/>
                </a:lnTo>
                <a:lnTo>
                  <a:pt x="120268" y="294436"/>
                </a:lnTo>
                <a:lnTo>
                  <a:pt x="117573" y="293781"/>
                </a:lnTo>
                <a:lnTo>
                  <a:pt x="114365" y="294050"/>
                </a:lnTo>
                <a:lnTo>
                  <a:pt x="96367" y="307913"/>
                </a:lnTo>
                <a:lnTo>
                  <a:pt x="79902" y="336636"/>
                </a:lnTo>
                <a:lnTo>
                  <a:pt x="78081" y="363605"/>
                </a:lnTo>
                <a:lnTo>
                  <a:pt x="82680" y="394407"/>
                </a:lnTo>
                <a:lnTo>
                  <a:pt x="86870" y="410523"/>
                </a:lnTo>
                <a:lnTo>
                  <a:pt x="91780" y="426911"/>
                </a:lnTo>
                <a:lnTo>
                  <a:pt x="97876" y="444187"/>
                </a:lnTo>
                <a:lnTo>
                  <a:pt x="104761" y="462054"/>
                </a:lnTo>
                <a:lnTo>
                  <a:pt x="112175" y="480315"/>
                </a:lnTo>
                <a:lnTo>
                  <a:pt x="118527" y="497428"/>
                </a:lnTo>
                <a:lnTo>
                  <a:pt x="124174" y="513776"/>
                </a:lnTo>
                <a:lnTo>
                  <a:pt x="131388" y="543699"/>
                </a:lnTo>
                <a:lnTo>
                  <a:pt x="129891" y="568758"/>
                </a:lnTo>
                <a:lnTo>
                  <a:pt x="120759" y="589772"/>
                </a:lnTo>
                <a:lnTo>
                  <a:pt x="106587" y="607814"/>
                </a:lnTo>
                <a:lnTo>
                  <a:pt x="88529" y="622888"/>
                </a:lnTo>
                <a:lnTo>
                  <a:pt x="68745" y="630999"/>
                </a:lnTo>
                <a:lnTo>
                  <a:pt x="49603" y="633899"/>
                </a:lnTo>
                <a:lnTo>
                  <a:pt x="27632" y="631564"/>
                </a:lnTo>
                <a:lnTo>
                  <a:pt x="6350" y="62478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7" name="SMARTInkShape-3574"/>
          <p:cNvSpPr/>
          <p:nvPr>
            <p:custDataLst>
              <p:tags r:id="rId13"/>
            </p:custDataLst>
          </p:nvPr>
        </p:nvSpPr>
        <p:spPr>
          <a:xfrm>
            <a:off x="7086600" y="5626553"/>
            <a:ext cx="89406" cy="197035"/>
          </a:xfrm>
          <a:custGeom>
            <a:avLst/>
            <a:gdLst/>
            <a:ahLst/>
            <a:cxnLst/>
            <a:rect l="0" t="0" r="0" b="0"/>
            <a:pathLst>
              <a:path w="89406" h="197035">
                <a:moveTo>
                  <a:pt x="88900" y="31297"/>
                </a:moveTo>
                <a:lnTo>
                  <a:pt x="88900" y="31297"/>
                </a:lnTo>
                <a:lnTo>
                  <a:pt x="76691" y="4782"/>
                </a:lnTo>
                <a:lnTo>
                  <a:pt x="72294" y="1626"/>
                </a:lnTo>
                <a:lnTo>
                  <a:pt x="67246" y="228"/>
                </a:lnTo>
                <a:lnTo>
                  <a:pt x="61764" y="0"/>
                </a:lnTo>
                <a:lnTo>
                  <a:pt x="50028" y="7274"/>
                </a:lnTo>
                <a:lnTo>
                  <a:pt x="39168" y="19915"/>
                </a:lnTo>
                <a:lnTo>
                  <a:pt x="31990" y="34940"/>
                </a:lnTo>
                <a:lnTo>
                  <a:pt x="30723" y="66008"/>
                </a:lnTo>
                <a:lnTo>
                  <a:pt x="36939" y="87881"/>
                </a:lnTo>
                <a:lnTo>
                  <a:pt x="52337" y="118148"/>
                </a:lnTo>
                <a:lnTo>
                  <a:pt x="70306" y="143108"/>
                </a:lnTo>
                <a:lnTo>
                  <a:pt x="88598" y="167134"/>
                </a:lnTo>
                <a:lnTo>
                  <a:pt x="89405" y="171950"/>
                </a:lnTo>
                <a:lnTo>
                  <a:pt x="88531" y="176571"/>
                </a:lnTo>
                <a:lnTo>
                  <a:pt x="86537" y="181063"/>
                </a:lnTo>
                <a:lnTo>
                  <a:pt x="73618" y="194127"/>
                </a:lnTo>
                <a:lnTo>
                  <a:pt x="56708" y="197034"/>
                </a:lnTo>
                <a:lnTo>
                  <a:pt x="37199" y="195269"/>
                </a:lnTo>
                <a:lnTo>
                  <a:pt x="11188" y="184519"/>
                </a:lnTo>
                <a:lnTo>
                  <a:pt x="0" y="17734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40" name="SMARTInkShape-Group977"/>
          <p:cNvGrpSpPr/>
          <p:nvPr/>
        </p:nvGrpSpPr>
        <p:grpSpPr>
          <a:xfrm>
            <a:off x="7353300" y="5669180"/>
            <a:ext cx="215901" cy="115671"/>
            <a:chOff x="7353300" y="5669180"/>
            <a:chExt cx="215901" cy="115671"/>
          </a:xfrm>
        </p:grpSpPr>
        <p:sp>
          <p:nvSpPr>
            <p:cNvPr id="138" name="SMARTInkShape-3575"/>
            <p:cNvSpPr/>
            <p:nvPr>
              <p:custDataLst>
                <p:tags r:id="rId17"/>
              </p:custDataLst>
            </p:nvPr>
          </p:nvSpPr>
          <p:spPr>
            <a:xfrm>
              <a:off x="7353300" y="5669180"/>
              <a:ext cx="165101" cy="69172"/>
            </a:xfrm>
            <a:custGeom>
              <a:avLst/>
              <a:gdLst/>
              <a:ahLst/>
              <a:cxnLst/>
              <a:rect l="0" t="0" r="0" b="0"/>
              <a:pathLst>
                <a:path w="165101" h="69172">
                  <a:moveTo>
                    <a:pt x="0" y="39470"/>
                  </a:moveTo>
                  <a:lnTo>
                    <a:pt x="0" y="39470"/>
                  </a:lnTo>
                  <a:lnTo>
                    <a:pt x="12209" y="12955"/>
                  </a:lnTo>
                  <a:lnTo>
                    <a:pt x="20394" y="1431"/>
                  </a:lnTo>
                  <a:lnTo>
                    <a:pt x="24179" y="0"/>
                  </a:lnTo>
                  <a:lnTo>
                    <a:pt x="34030" y="291"/>
                  </a:lnTo>
                  <a:lnTo>
                    <a:pt x="54846" y="11163"/>
                  </a:lnTo>
                  <a:lnTo>
                    <a:pt x="82095" y="38164"/>
                  </a:lnTo>
                  <a:lnTo>
                    <a:pt x="101465" y="56722"/>
                  </a:lnTo>
                  <a:lnTo>
                    <a:pt x="114240" y="64306"/>
                  </a:lnTo>
                  <a:lnTo>
                    <a:pt x="133332" y="69171"/>
                  </a:lnTo>
                  <a:lnTo>
                    <a:pt x="144160" y="66547"/>
                  </a:lnTo>
                  <a:lnTo>
                    <a:pt x="149023" y="63871"/>
                  </a:lnTo>
                  <a:lnTo>
                    <a:pt x="156308" y="55254"/>
                  </a:lnTo>
                  <a:lnTo>
                    <a:pt x="161192" y="43663"/>
                  </a:lnTo>
                  <a:lnTo>
                    <a:pt x="165100" y="140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SMARTInkShape-3576"/>
            <p:cNvSpPr/>
            <p:nvPr>
              <p:custDataLst>
                <p:tags r:id="rId18"/>
              </p:custDataLst>
            </p:nvPr>
          </p:nvSpPr>
          <p:spPr>
            <a:xfrm>
              <a:off x="7397750" y="5720819"/>
              <a:ext cx="171451" cy="64032"/>
            </a:xfrm>
            <a:custGeom>
              <a:avLst/>
              <a:gdLst/>
              <a:ahLst/>
              <a:cxnLst/>
              <a:rect l="0" t="0" r="0" b="0"/>
              <a:pathLst>
                <a:path w="171451" h="64032">
                  <a:moveTo>
                    <a:pt x="0" y="64031"/>
                  </a:moveTo>
                  <a:lnTo>
                    <a:pt x="0" y="64031"/>
                  </a:lnTo>
                  <a:lnTo>
                    <a:pt x="3371" y="57289"/>
                  </a:lnTo>
                  <a:lnTo>
                    <a:pt x="32603" y="30806"/>
                  </a:lnTo>
                  <a:lnTo>
                    <a:pt x="60272" y="8000"/>
                  </a:lnTo>
                  <a:lnTo>
                    <a:pt x="68650" y="793"/>
                  </a:lnTo>
                  <a:lnTo>
                    <a:pt x="72578" y="0"/>
                  </a:lnTo>
                  <a:lnTo>
                    <a:pt x="76607" y="882"/>
                  </a:lnTo>
                  <a:lnTo>
                    <a:pt x="89020" y="8867"/>
                  </a:lnTo>
                  <a:lnTo>
                    <a:pt x="114310" y="37481"/>
                  </a:lnTo>
                  <a:lnTo>
                    <a:pt x="122065" y="45176"/>
                  </a:lnTo>
                  <a:lnTo>
                    <a:pt x="127864" y="48595"/>
                  </a:lnTo>
                  <a:lnTo>
                    <a:pt x="138467" y="50521"/>
                  </a:lnTo>
                  <a:lnTo>
                    <a:pt x="146442" y="47208"/>
                  </a:lnTo>
                  <a:lnTo>
                    <a:pt x="154691" y="40326"/>
                  </a:lnTo>
                  <a:lnTo>
                    <a:pt x="165857" y="25257"/>
                  </a:lnTo>
                  <a:lnTo>
                    <a:pt x="171450" y="68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4" name="SMARTInkShape-Group978"/>
          <p:cNvGrpSpPr/>
          <p:nvPr/>
        </p:nvGrpSpPr>
        <p:grpSpPr>
          <a:xfrm>
            <a:off x="7717186" y="5566527"/>
            <a:ext cx="524151" cy="199274"/>
            <a:chOff x="7717186" y="5566527"/>
            <a:chExt cx="524151" cy="199274"/>
          </a:xfrm>
        </p:grpSpPr>
        <p:sp>
          <p:nvSpPr>
            <p:cNvPr id="141" name="SMARTInkShape-3577"/>
            <p:cNvSpPr/>
            <p:nvPr>
              <p:custDataLst>
                <p:tags r:id="rId14"/>
              </p:custDataLst>
            </p:nvPr>
          </p:nvSpPr>
          <p:spPr>
            <a:xfrm>
              <a:off x="7717186" y="5566527"/>
              <a:ext cx="131415" cy="199274"/>
            </a:xfrm>
            <a:custGeom>
              <a:avLst/>
              <a:gdLst/>
              <a:ahLst/>
              <a:cxnLst/>
              <a:rect l="0" t="0" r="0" b="0"/>
              <a:pathLst>
                <a:path w="131415" h="199274">
                  <a:moveTo>
                    <a:pt x="4414" y="59573"/>
                  </a:moveTo>
                  <a:lnTo>
                    <a:pt x="4414" y="59573"/>
                  </a:lnTo>
                  <a:lnTo>
                    <a:pt x="4414" y="49460"/>
                  </a:lnTo>
                  <a:lnTo>
                    <a:pt x="11940" y="36969"/>
                  </a:lnTo>
                  <a:lnTo>
                    <a:pt x="33925" y="15952"/>
                  </a:lnTo>
                  <a:lnTo>
                    <a:pt x="52103" y="4908"/>
                  </a:lnTo>
                  <a:lnTo>
                    <a:pt x="69588" y="0"/>
                  </a:lnTo>
                  <a:lnTo>
                    <a:pt x="76791" y="1513"/>
                  </a:lnTo>
                  <a:lnTo>
                    <a:pt x="88558" y="10720"/>
                  </a:lnTo>
                  <a:lnTo>
                    <a:pt x="94728" y="26101"/>
                  </a:lnTo>
                  <a:lnTo>
                    <a:pt x="96373" y="35142"/>
                  </a:lnTo>
                  <a:lnTo>
                    <a:pt x="92557" y="56476"/>
                  </a:lnTo>
                  <a:lnTo>
                    <a:pt x="80983" y="80774"/>
                  </a:lnTo>
                  <a:lnTo>
                    <a:pt x="59376" y="108037"/>
                  </a:lnTo>
                  <a:lnTo>
                    <a:pt x="35192" y="134734"/>
                  </a:lnTo>
                  <a:lnTo>
                    <a:pt x="7183" y="166039"/>
                  </a:lnTo>
                  <a:lnTo>
                    <a:pt x="2027" y="172884"/>
                  </a:lnTo>
                  <a:lnTo>
                    <a:pt x="0" y="178153"/>
                  </a:lnTo>
                  <a:lnTo>
                    <a:pt x="60" y="182370"/>
                  </a:lnTo>
                  <a:lnTo>
                    <a:pt x="1512" y="185888"/>
                  </a:lnTo>
                  <a:lnTo>
                    <a:pt x="6006" y="188233"/>
                  </a:lnTo>
                  <a:lnTo>
                    <a:pt x="30599" y="191533"/>
                  </a:lnTo>
                  <a:lnTo>
                    <a:pt x="55092" y="192305"/>
                  </a:lnTo>
                  <a:lnTo>
                    <a:pt x="86536" y="192740"/>
                  </a:lnTo>
                  <a:lnTo>
                    <a:pt x="115964" y="193592"/>
                  </a:lnTo>
                  <a:lnTo>
                    <a:pt x="131414" y="1992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SMARTInkShape-3578"/>
            <p:cNvSpPr/>
            <p:nvPr>
              <p:custDataLst>
                <p:tags r:id="rId15"/>
              </p:custDataLst>
            </p:nvPr>
          </p:nvSpPr>
          <p:spPr>
            <a:xfrm>
              <a:off x="7943772" y="5668062"/>
              <a:ext cx="146129" cy="82373"/>
            </a:xfrm>
            <a:custGeom>
              <a:avLst/>
              <a:gdLst/>
              <a:ahLst/>
              <a:cxnLst/>
              <a:rect l="0" t="0" r="0" b="0"/>
              <a:pathLst>
                <a:path w="146129" h="82373">
                  <a:moveTo>
                    <a:pt x="88978" y="8838"/>
                  </a:moveTo>
                  <a:lnTo>
                    <a:pt x="88978" y="8838"/>
                  </a:lnTo>
                  <a:lnTo>
                    <a:pt x="64559" y="0"/>
                  </a:lnTo>
                  <a:lnTo>
                    <a:pt x="47551" y="1618"/>
                  </a:lnTo>
                  <a:lnTo>
                    <a:pt x="29644" y="7746"/>
                  </a:lnTo>
                  <a:lnTo>
                    <a:pt x="14629" y="17525"/>
                  </a:lnTo>
                  <a:lnTo>
                    <a:pt x="4664" y="30808"/>
                  </a:lnTo>
                  <a:lnTo>
                    <a:pt x="1019" y="38301"/>
                  </a:lnTo>
                  <a:lnTo>
                    <a:pt x="0" y="45414"/>
                  </a:lnTo>
                  <a:lnTo>
                    <a:pt x="2630" y="58961"/>
                  </a:lnTo>
                  <a:lnTo>
                    <a:pt x="12266" y="70155"/>
                  </a:lnTo>
                  <a:lnTo>
                    <a:pt x="18787" y="75116"/>
                  </a:lnTo>
                  <a:lnTo>
                    <a:pt x="37321" y="80628"/>
                  </a:lnTo>
                  <a:lnTo>
                    <a:pt x="58964" y="82372"/>
                  </a:lnTo>
                  <a:lnTo>
                    <a:pt x="90276" y="78682"/>
                  </a:lnTo>
                  <a:lnTo>
                    <a:pt x="117036" y="68259"/>
                  </a:lnTo>
                  <a:lnTo>
                    <a:pt x="146128" y="469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SMARTInkShape-3579"/>
            <p:cNvSpPr/>
            <p:nvPr>
              <p:custDataLst>
                <p:tags r:id="rId16"/>
              </p:custDataLst>
            </p:nvPr>
          </p:nvSpPr>
          <p:spPr>
            <a:xfrm>
              <a:off x="8084795" y="5669114"/>
              <a:ext cx="156542" cy="73037"/>
            </a:xfrm>
            <a:custGeom>
              <a:avLst/>
              <a:gdLst/>
              <a:ahLst/>
              <a:cxnLst/>
              <a:rect l="0" t="0" r="0" b="0"/>
              <a:pathLst>
                <a:path w="156542" h="73037">
                  <a:moveTo>
                    <a:pt x="24155" y="7786"/>
                  </a:moveTo>
                  <a:lnTo>
                    <a:pt x="24155" y="7786"/>
                  </a:lnTo>
                  <a:lnTo>
                    <a:pt x="20783" y="4415"/>
                  </a:lnTo>
                  <a:lnTo>
                    <a:pt x="19086" y="4127"/>
                  </a:lnTo>
                  <a:lnTo>
                    <a:pt x="17248" y="4641"/>
                  </a:lnTo>
                  <a:lnTo>
                    <a:pt x="15317" y="5690"/>
                  </a:lnTo>
                  <a:lnTo>
                    <a:pt x="9228" y="20649"/>
                  </a:lnTo>
                  <a:lnTo>
                    <a:pt x="1556" y="49576"/>
                  </a:lnTo>
                  <a:lnTo>
                    <a:pt x="0" y="60697"/>
                  </a:lnTo>
                  <a:lnTo>
                    <a:pt x="1190" y="68461"/>
                  </a:lnTo>
                  <a:lnTo>
                    <a:pt x="2495" y="71519"/>
                  </a:lnTo>
                  <a:lnTo>
                    <a:pt x="4071" y="72853"/>
                  </a:lnTo>
                  <a:lnTo>
                    <a:pt x="5826" y="73036"/>
                  </a:lnTo>
                  <a:lnTo>
                    <a:pt x="7703" y="72453"/>
                  </a:lnTo>
                  <a:lnTo>
                    <a:pt x="17085" y="64889"/>
                  </a:lnTo>
                  <a:lnTo>
                    <a:pt x="33603" y="39553"/>
                  </a:lnTo>
                  <a:lnTo>
                    <a:pt x="54635" y="11134"/>
                  </a:lnTo>
                  <a:lnTo>
                    <a:pt x="62397" y="2924"/>
                  </a:lnTo>
                  <a:lnTo>
                    <a:pt x="64466" y="1722"/>
                  </a:lnTo>
                  <a:lnTo>
                    <a:pt x="65845" y="1627"/>
                  </a:lnTo>
                  <a:lnTo>
                    <a:pt x="69260" y="5284"/>
                  </a:lnTo>
                  <a:lnTo>
                    <a:pt x="71158" y="8234"/>
                  </a:lnTo>
                  <a:lnTo>
                    <a:pt x="73829" y="22500"/>
                  </a:lnTo>
                  <a:lnTo>
                    <a:pt x="74026" y="41214"/>
                  </a:lnTo>
                  <a:lnTo>
                    <a:pt x="69458" y="56019"/>
                  </a:lnTo>
                  <a:lnTo>
                    <a:pt x="69879" y="56875"/>
                  </a:lnTo>
                  <a:lnTo>
                    <a:pt x="70865" y="57445"/>
                  </a:lnTo>
                  <a:lnTo>
                    <a:pt x="72229" y="57826"/>
                  </a:lnTo>
                  <a:lnTo>
                    <a:pt x="84260" y="51618"/>
                  </a:lnTo>
                  <a:lnTo>
                    <a:pt x="110299" y="20892"/>
                  </a:lnTo>
                  <a:lnTo>
                    <a:pt x="131169" y="1908"/>
                  </a:lnTo>
                  <a:lnTo>
                    <a:pt x="134303" y="339"/>
                  </a:lnTo>
                  <a:lnTo>
                    <a:pt x="137098" y="0"/>
                  </a:lnTo>
                  <a:lnTo>
                    <a:pt x="139667" y="478"/>
                  </a:lnTo>
                  <a:lnTo>
                    <a:pt x="141380" y="2208"/>
                  </a:lnTo>
                  <a:lnTo>
                    <a:pt x="143283" y="7894"/>
                  </a:lnTo>
                  <a:lnTo>
                    <a:pt x="148043" y="36732"/>
                  </a:lnTo>
                  <a:lnTo>
                    <a:pt x="151245" y="49147"/>
                  </a:lnTo>
                  <a:lnTo>
                    <a:pt x="156059" y="58394"/>
                  </a:lnTo>
                  <a:lnTo>
                    <a:pt x="156541" y="60575"/>
                  </a:lnTo>
                  <a:lnTo>
                    <a:pt x="156156" y="62028"/>
                  </a:lnTo>
                  <a:lnTo>
                    <a:pt x="155195" y="62998"/>
                  </a:lnTo>
                  <a:lnTo>
                    <a:pt x="151155" y="649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26905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2253</TotalTime>
  <Words>24</Words>
  <Application>Microsoft Office PowerPoint</Application>
  <PresentationFormat>On-screen Show (4:3)</PresentationFormat>
  <Paragraphs>12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FYS2130 Svingninger og bølger</vt:lpstr>
      <vt:lpstr>Dobbeltspalt</vt:lpstr>
      <vt:lpstr>Gitter</vt:lpstr>
      <vt:lpstr>Fraunhofer diffraksjon</vt:lpstr>
      <vt:lpstr>Fraunhofer diffraksjon</vt:lpstr>
      <vt:lpstr>Kombinert effekt</vt:lpstr>
      <vt:lpstr>Fraunhofer vs Fresnell</vt:lpstr>
      <vt:lpstr>Diffraksjon fra et hull</vt:lpstr>
      <vt:lpstr>Rayleighs oppløsningskriterium</vt:lpstr>
      <vt:lpstr>Hubble Space Telescope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lbnc</dc:creator>
  <cp:lastModifiedBy>Lasse Clausen</cp:lastModifiedBy>
  <cp:revision>42</cp:revision>
  <dcterms:created xsi:type="dcterms:W3CDTF">2016-12-21T07:17:04Z</dcterms:created>
  <dcterms:modified xsi:type="dcterms:W3CDTF">2018-04-19T08:14:28Z</dcterms:modified>
</cp:coreProperties>
</file>